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  <Override ContentType="application/vnd.openxmlformats-officedocument.presentationml.slide+xml" PartName="/ppt/slides/slide.xml"/>
  <Override ContentType="application/vnd.openxmlformats-officedocument.presentationml.slide+xml" PartName="/ppt/slides/slide2.xml"/>
  <Override ContentType="application/vnd.openxmlformats-officedocument.presentationml.slide+xml" PartName="/ppt/slides/slide3.xml"/>
  <Default Extension="jpg" ContentType="image/jpeg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custom-properties+xml" PartName="/docProps/custom.xml"/>
</Types>
</file>

<file path=_rels/.rels><?xml version="1.0" encoding="UTF-8" standalone="yes"?>
<Relationships xmlns="http://schemas.openxmlformats.org/package/2006/relationships">
<Relationship Target="ppt/presentation.xml" Type="http://schemas.openxmlformats.org/officeDocument/2006/relationships/officeDocument" Id="rId1"/>
<Relationship Target="docProps/thumbnail.jpeg" Type="http://schemas.openxmlformats.org/package/2006/relationships/metadata/thumbnail" Id="rId2"/>
<Relationship Target="docProps/core.xml" Type="http://schemas.openxmlformats.org/package/2006/relationships/metadata/core-properties" Id="rId3"/>
<Relationship Target="docProps/app.xml" Type="http://schemas.openxmlformats.org/officeDocument/2006/relationships/extended-properties" Id="rId4"/>
<Relationship Target="docProps/custom.xml" Type="http://schemas.openxmlformats.org/officeDocument/2006/relationships/custom-properties" Id="rId5"/>
</Relationships>
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autoCompressPictures="0" saveSubset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</p:sldIdLst>
  <p:sldSz cx="12192000" cy="6858000" type="screen16x9"/>
  <p:notesSz cx="6858000" cy="9144000"/>
  <p:defaultTextStyle>
    <a:defPPr>
      <a:defRPr lang="zh-CN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p="http://schemas.openxmlformats.org/presentationml/2006/main" xmlns:r="http://schemas.openxmlformats.org/officeDocument/2006/relationships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 lastView="sldThumbnailView">
  <p:normalViewPr>
    <p:restoredLeft sz="16520"/>
    <p:restoredTop sz="94674"/>
  </p:normalViewPr>
  <p:slideViewPr>
    <p:cSldViewPr snapToGrid="0">
      <p:cViewPr varScale="1">
        <p:scale>
          <a:sx d="100" n="124"/>
          <a:sy d="100" n="124"/>
        </p:scale>
        <p:origin x="224" y="168"/>
      </p:cViewPr>
      <p:guideLst/>
    </p:cSldViewPr>
  </p:slideViewPr>
  <p:notesTextViewPr>
    <p:cViewPr>
      <p:scale>
        <a:sx d="1" n="1"/>
        <a:sy d="1" n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
<Relationship Target="slideMasters/slideMaster1.xml" Type="http://schemas.openxmlformats.org/officeDocument/2006/relationships/slideMaster" Id="rId1"/>
<Relationship Target="presProps.xml" Type="http://schemas.openxmlformats.org/officeDocument/2006/relationships/presProps" Id="rId2"/>
<Relationship Target="viewProps.xml" Type="http://schemas.openxmlformats.org/officeDocument/2006/relationships/viewProps" Id="rId3"/>
<Relationship Target="theme/theme1.xml" Type="http://schemas.openxmlformats.org/officeDocument/2006/relationships/theme" Id="rId4"/>
<Relationship Target="tableStyles.xml" Type="http://schemas.openxmlformats.org/officeDocument/2006/relationships/tableStyles" Id="rId5"/>
<Relationship Target="slides/slide1.xml" Type="http://schemas.openxmlformats.org/officeDocument/2006/relationships/slide" Id="rId6"/>
<Relationship Target="slides/slide.xml" Type="http://schemas.openxmlformats.org/officeDocument/2006/relationships/slide" Id="rId7"/>
<Relationship Target="slides/slide2.xml" Type="http://schemas.openxmlformats.org/officeDocument/2006/relationships/slide" Id="rId8"/>
<Relationship Target="slides/slide3.xml" Type="http://schemas.openxmlformats.org/officeDocument/2006/relationships/slide" Id="rId9"/>
<Relationship Target="slides/slide4.xml" Type="http://schemas.openxmlformats.org/officeDocument/2006/relationships/slide" Id="rId10"/>
<Relationship Target="slides/slide5.xml" Type="http://schemas.openxmlformats.org/officeDocument/2006/relationships/slide" Id="rId11"/>
<Relationship Target="slides/slide6.xml" Type="http://schemas.openxmlformats.org/officeDocument/2006/relationships/slide" Id="rId12"/>
<Relationship Target="slides/slide7.xml" Type="http://schemas.openxmlformats.org/officeDocument/2006/relationships/slide" Id="rId13"/>
<Relationship Target="slides/slide8.xml" Type="http://schemas.openxmlformats.org/officeDocument/2006/relationships/slide" Id="rId14"/>
<Relationship Target="slides/slide9.xml" Type="http://schemas.openxmlformats.org/officeDocument/2006/relationships/slide" Id="rId15"/>
<Relationship Target="slides/slide10.xml" Type="http://schemas.openxmlformats.org/officeDocument/2006/relationships/slide" Id="rId16"/>
<Relationship Target="slides/slide11.xml" Type="http://schemas.openxmlformats.org/officeDocument/2006/relationships/slide" Id="rId17"/>
<Relationship Target="slides/slide12.xml" Type="http://schemas.openxmlformats.org/officeDocument/2006/relationships/slide" Id="rId18"/>
<Relationship Target="slides/slide13.xml" Type="http://schemas.openxmlformats.org/officeDocument/2006/relationships/slide" Id="rId19"/>
<Relationship Target="slides/slide14.xml" Type="http://schemas.openxmlformats.org/officeDocument/2006/relationships/slide" Id="rId20"/>
</Relationships>

</file>

<file path=ppt/slideLayouts/_rels/slideLayout1.xml.rels><?xml version="1.0" encoding="UTF-8" standalone="yes"?>
<Relationships xmlns="http://schemas.openxmlformats.org/package/2006/relationships">
<Relationship Target="../slideMasters/slideMaster1.xml" Type="http://schemas.openxmlformats.org/officeDocument/2006/relationships/slideMaster" Id="rId1"/>
</Relationships>

</file>

<file path=ppt/slideLayouts/_rels/slideLayout10.xml.rels><?xml version="1.0" encoding="UTF-8" standalone="yes"?>
<Relationships xmlns="http://schemas.openxmlformats.org/package/2006/relationships">
<Relationship Target="../slideMasters/slideMaster1.xml" Type="http://schemas.openxmlformats.org/officeDocument/2006/relationships/slideMaster" Id="rId1"/>
</Relationships>

</file>

<file path=ppt/slideLayouts/_rels/slideLayout11.xml.rels><?xml version="1.0" encoding="UTF-8" standalone="yes"?>
<Relationships xmlns="http://schemas.openxmlformats.org/package/2006/relationships">
<Relationship Target="../slideMasters/slideMaster1.xml" Type="http://schemas.openxmlformats.org/officeDocument/2006/relationships/slideMaster" Id="rId1"/>
</Relationships>

</file>

<file path=ppt/slideLayouts/_rels/slideLayout2.xml.rels><?xml version="1.0" encoding="UTF-8" standalone="yes"?>
<Relationships xmlns="http://schemas.openxmlformats.org/package/2006/relationships">
<Relationship Target="../slideMasters/slideMaster1.xml" Type="http://schemas.openxmlformats.org/officeDocument/2006/relationships/slideMaster" Id="rId1"/>
</Relationships>

</file>

<file path=ppt/slideLayouts/_rels/slideLayout3.xml.rels><?xml version="1.0" encoding="UTF-8" standalone="yes"?>
<Relationships xmlns="http://schemas.openxmlformats.org/package/2006/relationships">
<Relationship Target="../slideMasters/slideMaster1.xml" Type="http://schemas.openxmlformats.org/officeDocument/2006/relationships/slideMaster" Id="rId1"/>
</Relationships>

</file>

<file path=ppt/slideLayouts/_rels/slideLayout4.xml.rels><?xml version="1.0" encoding="UTF-8" standalone="yes"?>
<Relationships xmlns="http://schemas.openxmlformats.org/package/2006/relationships">
<Relationship Target="../slideMasters/slideMaster1.xml" Type="http://schemas.openxmlformats.org/officeDocument/2006/relationships/slideMaster" Id="rId1"/>
</Relationships>

</file>

<file path=ppt/slideLayouts/_rels/slideLayout5.xml.rels><?xml version="1.0" encoding="UTF-8" standalone="yes"?>
<Relationships xmlns="http://schemas.openxmlformats.org/package/2006/relationships">
<Relationship Target="../slideMasters/slideMaster1.xml" Type="http://schemas.openxmlformats.org/officeDocument/2006/relationships/slideMaster" Id="rId1"/>
</Relationships>

</file>

<file path=ppt/slideLayouts/_rels/slideLayout6.xml.rels><?xml version="1.0" encoding="UTF-8" standalone="yes"?>
<Relationships xmlns="http://schemas.openxmlformats.org/package/2006/relationships">
<Relationship Target="../slideMasters/slideMaster1.xml" Type="http://schemas.openxmlformats.org/officeDocument/2006/relationships/slideMaster" Id="rId1"/>
</Relationships>

</file>

<file path=ppt/slideLayouts/_rels/slideLayout7.xml.rels><?xml version="1.0" encoding="UTF-8" standalone="yes"?>
<Relationships xmlns="http://schemas.openxmlformats.org/package/2006/relationships">
<Relationship Target="../slideMasters/slideMaster1.xml" Type="http://schemas.openxmlformats.org/officeDocument/2006/relationships/slideMaster" Id="rId1"/>
</Relationships>

</file>

<file path=ppt/slideLayouts/_rels/slideLayout8.xml.rels><?xml version="1.0" encoding="UTF-8" standalone="yes"?>
<Relationships xmlns="http://schemas.openxmlformats.org/package/2006/relationships">
<Relationship Target="../slideMasters/slideMaster1.xml" Type="http://schemas.openxmlformats.org/officeDocument/2006/relationships/slideMaster" Id="rId1"/>
</Relationships>

</file>

<file path=ppt/slideLayouts/_rels/slideLayout9.xml.rels><?xml version="1.0" encoding="UTF-8" standalone="yes"?>
<Relationships xmlns="http://schemas.openxmlformats.org/package/2006/relationships">
<Relationship Target="../slideMasters/slideMaster1.xml" Type="http://schemas.openxmlformats.org/officeDocument/2006/relationships/slideMaster" Id="rId1"/>
</Relationships>

</file>

<file path=ppt/slideLayouts/slideLayout1.xml><?xml version="1.0" encoding="utf-8"?>
<p:sldLayout xmlns:a="http://schemas.openxmlformats.org/drawingml/2006/main" xmlns:ooxmlsdk="ooxmlsdk" xmlns:p="http://schemas.openxmlformats.org/presentationml/2006/main" xmlns:r="http://schemas.openxmlformats.org/officeDocument/2006/relationships" preserve="1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ooxmlsdkcls="c:A16_CT_CreationId" id="{AFF4D715-50C3-B803-A8ED-E297CF0F23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:ooxmlsdkcls="c:A16_CT_CreationId" id="{72D1C8FA-4E74-3C2B-B2E1-90179EE0F86D}"/>
              </a:ext>
            </a:extLst>
          </p:cNvPr>
          <p:cNvSpPr>
            <a:spLocks noGrp="1"/>
          </p:cNvSpPr>
          <p:nvPr>
            <p:ph idx="1" type="subTitle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en-US" kumimoji="1" lang="zh-CN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ooxmlsdkcls="c:A16_CT_CreationId" id="{EAF96F5C-20E8-D5B3-4B51-E00FBADC2408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ooxmlsdkcls="c:A16_CT_CreationId" id="{5DCA3150-268E-E144-EB8E-C83266A4625E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ooxmlsdkcls="c:A16_CT_CreationId" id="{62C9375F-A225-D342-874D-7AF26BF34C8D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1213152611"/>
      </p:ext>
    </p:extLst>
  </p:cSld>
  <p:clrMapOvr>
    <a:masterClrMapping/>
  </p:clrMapOvr>
  <p:extLst>
    <p:ext uri="ooxmlsdk">
      <ooxmlsdk:mediaFallback xmlns:ooxmlsdkcls="c:OOXMLSDK_CT_MediaFallback" target="/slidelayout//ppt/slideLayouts/slideLayout1.xml.png" type="slideLayout"/>
    </p:ext>
  </p:extLst>
</p:sldLayout>
</file>

<file path=ppt/slideLayouts/slideLayout10.xml><?xml version="1.0" encoding="utf-8"?>
<p:sldLayout xmlns:a="http://schemas.openxmlformats.org/drawingml/2006/main" xmlns:ooxmlsdk="ooxmlsdk" xmlns:p="http://schemas.openxmlformats.org/presentationml/2006/main" xmlns:r="http://schemas.openxmlformats.org/officeDocument/2006/relationships" preserve="1" type="vertTx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ooxmlsdkcls="c:A16_CT_CreationId" id="{B19FE248-CB53-29A6-B21F-1B9B25DDF7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:ooxmlsdkcls="c:A16_CT_CreationId" id="{B3CB66B5-34D0-BDE9-5932-0E416504FDCD}"/>
              </a:ext>
            </a:extLst>
          </p:cNvPr>
          <p:cNvSpPr>
            <a:spLocks noGrp="1"/>
          </p:cNvSpPr>
          <p:nvPr>
            <p:ph idx="1" orient="vert" type="body"/>
          </p:nvPr>
        </p:nvSpPr>
        <p:spPr/>
        <p:txBody>
          <a:bodyPr vert="eaVert"/>
          <a:lstStyle/>
          <a:p>
            <a:pPr lvl="0"/>
            <a:r>
              <a:rPr altLang="en-US" kumimoji="1" lang="zh-CN"/>
              <a:t>单击此处编辑母版文本样式</a:t>
            </a:r>
          </a:p>
          <a:p>
            <a:pPr lvl="1"/>
            <a:r>
              <a:rPr altLang="en-US" kumimoji="1" lang="zh-CN"/>
              <a:t>二级</a:t>
            </a:r>
          </a:p>
          <a:p>
            <a:pPr lvl="2"/>
            <a:r>
              <a:rPr altLang="en-US" kumimoji="1" lang="zh-CN"/>
              <a:t>三级</a:t>
            </a:r>
          </a:p>
          <a:p>
            <a:pPr lvl="3"/>
            <a:r>
              <a:rPr altLang="en-US" kumimoji="1" lang="zh-CN"/>
              <a:t>四级</a:t>
            </a:r>
          </a:p>
          <a:p>
            <a:pPr lvl="4"/>
            <a:r>
              <a:rPr altLang="en-US" kumimoji="1" lang="zh-CN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ooxmlsdkcls="c:A16_CT_CreationId" id="{2BD9B6BF-E627-7250-3EDA-1287E1110522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ooxmlsdkcls="c:A16_CT_CreationId" id="{AA7CADA8-4560-F141-7ED6-BD570DF7468A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ooxmlsdkcls="c:A16_CT_CreationId" id="{24590A53-D30B-FB19-DA4E-56FFB4BECD9D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1821721733"/>
      </p:ext>
    </p:extLst>
  </p:cSld>
  <p:clrMapOvr>
    <a:masterClrMapping/>
  </p:clrMapOvr>
  <p:extLst>
    <p:ext uri="ooxmlsdk">
      <ooxmlsdk:mediaFallback xmlns:ooxmlsdkcls="c:OOXMLSDK_CT_MediaFallback" target="/slidelayout//ppt/slideLayouts/slideLayout10.xml.png" type="slideLayout"/>
    </p:ext>
  </p:extLst>
</p:sldLayout>
</file>

<file path=ppt/slideLayouts/slideLayout11.xml><?xml version="1.0" encoding="utf-8"?>
<p:sldLayout xmlns:a="http://schemas.openxmlformats.org/drawingml/2006/main" xmlns:ooxmlsdk="ooxmlsdk" xmlns:p="http://schemas.openxmlformats.org/presentationml/2006/main" xmlns:r="http://schemas.openxmlformats.org/officeDocument/2006/relationships" preserve="1" type="vertTitleAndTx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:ooxmlsdkcls="c:A16_CT_CreationId" id="{9F20F4DD-F736-F394-947B-5741BD745FEF}"/>
              </a:ext>
            </a:extLst>
          </p:cNvPr>
          <p:cNvSpPr>
            <a:spLocks noGrp="1"/>
          </p:cNvSpPr>
          <p:nvPr>
            <p:ph orient="vert" type="title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:ooxmlsdkcls="c:A16_CT_CreationId" id="{B6E099BE-C301-7614-65DF-46D9E84D64D7}"/>
              </a:ext>
            </a:extLst>
          </p:cNvPr>
          <p:cNvSpPr>
            <a:spLocks noGrp="1"/>
          </p:cNvSpPr>
          <p:nvPr>
            <p:ph idx="1" orient="vert" type="body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altLang="en-US" kumimoji="1" lang="zh-CN"/>
              <a:t>单击此处编辑母版文本样式</a:t>
            </a:r>
          </a:p>
          <a:p>
            <a:pPr lvl="1"/>
            <a:r>
              <a:rPr altLang="en-US" kumimoji="1" lang="zh-CN"/>
              <a:t>二级</a:t>
            </a:r>
          </a:p>
          <a:p>
            <a:pPr lvl="2"/>
            <a:r>
              <a:rPr altLang="en-US" kumimoji="1" lang="zh-CN"/>
              <a:t>三级</a:t>
            </a:r>
          </a:p>
          <a:p>
            <a:pPr lvl="3"/>
            <a:r>
              <a:rPr altLang="en-US" kumimoji="1" lang="zh-CN"/>
              <a:t>四级</a:t>
            </a:r>
          </a:p>
          <a:p>
            <a:pPr lvl="4"/>
            <a:r>
              <a:rPr altLang="en-US" kumimoji="1" lang="zh-CN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ooxmlsdkcls="c:A16_CT_CreationId" id="{5B136390-1E46-C21F-75CD-E31A78324479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ooxmlsdkcls="c:A16_CT_CreationId" id="{785A1DA6-C2F0-C179-3F42-8D6667B9AE87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ooxmlsdkcls="c:A16_CT_CreationId" id="{B4619AC8-8FAF-9013-7FB4-18456D33271D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2923299543"/>
      </p:ext>
    </p:extLst>
  </p:cSld>
  <p:clrMapOvr>
    <a:masterClrMapping/>
  </p:clrMapOvr>
  <p:extLst>
    <p:ext uri="ooxmlsdk">
      <ooxmlsdk:mediaFallback xmlns:ooxmlsdkcls="c:OOXMLSDK_CT_MediaFallback" target="/slidelayout//ppt/slideLayouts/slideLayout11.xml.png" type="slideLayout"/>
    </p:ext>
  </p:extLst>
</p:sldLayout>
</file>

<file path=ppt/slideLayouts/slideLayout2.xml><?xml version="1.0" encoding="utf-8"?>
<p:sldLayout xmlns:a="http://schemas.openxmlformats.org/drawingml/2006/main" xmlns:ooxmlsdk="ooxmlsdk" xmlns:p="http://schemas.openxmlformats.org/presentationml/2006/main" xmlns:r="http://schemas.openxmlformats.org/officeDocument/2006/relationships" preserve="1" type="obj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ooxmlsdkcls="c:A16_CT_CreationId" id="{B05BA219-D050-862C-E65B-9683A36767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ooxmlsdkcls="c:A16_CT_CreationId" id="{773736A5-1585-C5FA-D2FE-8F5ED13779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altLang="en-US" kumimoji="1" lang="zh-CN"/>
              <a:t>单击此处编辑母版文本样式</a:t>
            </a:r>
          </a:p>
          <a:p>
            <a:pPr lvl="1"/>
            <a:r>
              <a:rPr altLang="en-US" kumimoji="1" lang="zh-CN"/>
              <a:t>二级</a:t>
            </a:r>
          </a:p>
          <a:p>
            <a:pPr lvl="2"/>
            <a:r>
              <a:rPr altLang="en-US" kumimoji="1" lang="zh-CN"/>
              <a:t>三级</a:t>
            </a:r>
          </a:p>
          <a:p>
            <a:pPr lvl="3"/>
            <a:r>
              <a:rPr altLang="en-US" kumimoji="1" lang="zh-CN"/>
              <a:t>四级</a:t>
            </a:r>
          </a:p>
          <a:p>
            <a:pPr lvl="4"/>
            <a:r>
              <a:rPr altLang="en-US" kumimoji="1" lang="zh-CN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ooxmlsdkcls="c:A16_CT_CreationId" id="{76E2F4FD-E8D7-1C42-14C4-121EA09928CE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ooxmlsdkcls="c:A16_CT_CreationId" id="{7BD03D1D-7811-D79C-3E26-008C62664539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ooxmlsdkcls="c:A16_CT_CreationId" id="{9F5FEE4B-101F-62CC-E69D-F081B97B9CBC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2047147540"/>
      </p:ext>
    </p:extLst>
  </p:cSld>
  <p:clrMapOvr>
    <a:masterClrMapping/>
  </p:clrMapOvr>
  <p:extLst>
    <p:ext uri="ooxmlsdk">
      <ooxmlsdk:mediaFallback xmlns:ooxmlsdkcls="c:OOXMLSDK_CT_MediaFallback" target="/slidelayout//ppt/slideLayouts/slideLayout2.xml.png" type="slideLayout"/>
    </p:ext>
  </p:extLst>
</p:sldLayout>
</file>

<file path=ppt/slideLayouts/slideLayout3.xml><?xml version="1.0" encoding="utf-8"?>
<p:sldLayout xmlns:a="http://schemas.openxmlformats.org/drawingml/2006/main" xmlns:ooxmlsdk="ooxmlsdk" xmlns:p="http://schemas.openxmlformats.org/presentationml/2006/main" xmlns:r="http://schemas.openxmlformats.org/officeDocument/2006/relationships" preserve="1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ooxmlsdkcls="c:A16_CT_CreationId" id="{4B30E9EE-8C71-67D4-A2BC-53B1069862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:ooxmlsdkcls="c:A16_CT_CreationId" id="{6C09279D-06F0-EFDE-9CD6-193A29D31A41}"/>
              </a:ext>
            </a:extLst>
          </p:cNvPr>
          <p:cNvSpPr>
            <a:spLocks noGrp="1"/>
          </p:cNvSpPr>
          <p:nvPr>
            <p:ph idx="1" type="body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en-US" kumimoji="1" lang="zh-CN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ooxmlsdkcls="c:A16_CT_CreationId" id="{23B3CCE7-DC65-DA1D-3E8E-70130CD6E894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ooxmlsdkcls="c:A16_CT_CreationId" id="{99B74EE2-CD7D-A99C-E5D2-1366E53CABFC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ooxmlsdkcls="c:A16_CT_CreationId" id="{5252B1E2-E5C3-92D1-FF78-B950DDC1B42D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4205822510"/>
      </p:ext>
    </p:extLst>
  </p:cSld>
  <p:clrMapOvr>
    <a:masterClrMapping/>
  </p:clrMapOvr>
  <p:extLst>
    <p:ext uri="ooxmlsdk">
      <ooxmlsdk:mediaFallback xmlns:ooxmlsdkcls="c:OOXMLSDK_CT_MediaFallback" target="/slidelayout//ppt/slideLayouts/slideLayout3.xml.png" type="slideLayout"/>
    </p:ext>
  </p:extLst>
</p:sldLayout>
</file>

<file path=ppt/slideLayouts/slideLayout4.xml><?xml version="1.0" encoding="utf-8"?>
<p:sldLayout xmlns:a="http://schemas.openxmlformats.org/drawingml/2006/main" xmlns:ooxmlsdk="ooxmlsdk" xmlns:p="http://schemas.openxmlformats.org/presentationml/2006/main" xmlns:r="http://schemas.openxmlformats.org/officeDocument/2006/relationships" preserve="1" type="twoObj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ooxmlsdkcls="c:A16_CT_CreationId" id="{A8C4817C-99A1-757B-E4AD-A40320272A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ooxmlsdkcls="c:A16_CT_CreationId" id="{2C17D338-6AC5-3B05-1915-B1578DB8BD84}"/>
              </a:ext>
            </a:extLst>
          </p:cNvPr>
          <p:cNvSpPr>
            <a:spLocks noGrp="1"/>
          </p:cNvSpPr>
          <p:nvPr>
            <p:ph idx="1" sz="half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altLang="en-US" kumimoji="1" lang="zh-CN"/>
              <a:t>单击此处编辑母版文本样式</a:t>
            </a:r>
          </a:p>
          <a:p>
            <a:pPr lvl="1"/>
            <a:r>
              <a:rPr altLang="en-US" kumimoji="1" lang="zh-CN"/>
              <a:t>二级</a:t>
            </a:r>
          </a:p>
          <a:p>
            <a:pPr lvl="2"/>
            <a:r>
              <a:rPr altLang="en-US" kumimoji="1" lang="zh-CN"/>
              <a:t>三级</a:t>
            </a:r>
          </a:p>
          <a:p>
            <a:pPr lvl="3"/>
            <a:r>
              <a:rPr altLang="en-US" kumimoji="1" lang="zh-CN"/>
              <a:t>四级</a:t>
            </a:r>
          </a:p>
          <a:p>
            <a:pPr lvl="4"/>
            <a:r>
              <a:rPr altLang="en-US" kumimoji="1" lang="zh-CN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:ooxmlsdkcls="c:A16_CT_CreationId" id="{0F8E3BF0-2279-8BF3-1C0E-03C9E7BF3BF7}"/>
              </a:ext>
            </a:extLst>
          </p:cNvPr>
          <p:cNvSpPr>
            <a:spLocks noGrp="1"/>
          </p:cNvSpPr>
          <p:nvPr>
            <p:ph idx="2" sz="half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altLang="en-US" kumimoji="1" lang="zh-CN"/>
              <a:t>单击此处编辑母版文本样式</a:t>
            </a:r>
          </a:p>
          <a:p>
            <a:pPr lvl="1"/>
            <a:r>
              <a:rPr altLang="en-US" kumimoji="1" lang="zh-CN"/>
              <a:t>二级</a:t>
            </a:r>
          </a:p>
          <a:p>
            <a:pPr lvl="2"/>
            <a:r>
              <a:rPr altLang="en-US" kumimoji="1" lang="zh-CN"/>
              <a:t>三级</a:t>
            </a:r>
          </a:p>
          <a:p>
            <a:pPr lvl="3"/>
            <a:r>
              <a:rPr altLang="en-US" kumimoji="1" lang="zh-CN"/>
              <a:t>四级</a:t>
            </a:r>
          </a:p>
          <a:p>
            <a:pPr lvl="4"/>
            <a:r>
              <a:rPr altLang="en-US" kumimoji="1" lang="zh-CN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:ooxmlsdkcls="c:A16_CT_CreationId" id="{5EB8EC9A-56DC-2B36-BF93-CCB1A8E3E9AE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:ooxmlsdkcls="c:A16_CT_CreationId" id="{1F3D304B-FAC1-533F-1456-38E73C2AFC52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:ooxmlsdkcls="c:A16_CT_CreationId" id="{016F4D4A-E839-BFE4-78EA-559F4A54D91C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1968786054"/>
      </p:ext>
    </p:extLst>
  </p:cSld>
  <p:clrMapOvr>
    <a:masterClrMapping/>
  </p:clrMapOvr>
  <p:extLst>
    <p:ext uri="ooxmlsdk">
      <ooxmlsdk:mediaFallback xmlns:ooxmlsdkcls="c:OOXMLSDK_CT_MediaFallback" target="/slidelayout//ppt/slideLayouts/slideLayout4.xml.png" type="slideLayout"/>
    </p:ext>
  </p:extLst>
</p:sldLayout>
</file>

<file path=ppt/slideLayouts/slideLayout5.xml><?xml version="1.0" encoding="utf-8"?>
<p:sldLayout xmlns:a="http://schemas.openxmlformats.org/drawingml/2006/main" xmlns:ooxmlsdk="ooxmlsdk" xmlns:p="http://schemas.openxmlformats.org/presentationml/2006/main" xmlns:r="http://schemas.openxmlformats.org/officeDocument/2006/relationships" preserve="1" type="twoTxTwoObj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ooxmlsdkcls="c:A16_CT_CreationId" id="{044C5FF1-6080-2725-74AB-5FF7D3F272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:ooxmlsdkcls="c:A16_CT_CreationId" id="{47A501C3-38EB-2364-C39C-33279253F15E}"/>
              </a:ext>
            </a:extLst>
          </p:cNvPr>
          <p:cNvSpPr>
            <a:spLocks noGrp="1"/>
          </p:cNvSpPr>
          <p:nvPr>
            <p:ph idx="1" type="body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kumimoji="1" lang="zh-CN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:ooxmlsdkcls="c:A16_CT_CreationId" id="{85EEC63D-4589-C043-285B-B8127689F2C7}"/>
              </a:ext>
            </a:extLst>
          </p:cNvPr>
          <p:cNvSpPr>
            <a:spLocks noGrp="1"/>
          </p:cNvSpPr>
          <p:nvPr>
            <p:ph idx="2" sz="half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altLang="en-US" kumimoji="1" lang="zh-CN"/>
              <a:t>单击此处编辑母版文本样式</a:t>
            </a:r>
          </a:p>
          <a:p>
            <a:pPr lvl="1"/>
            <a:r>
              <a:rPr altLang="en-US" kumimoji="1" lang="zh-CN"/>
              <a:t>二级</a:t>
            </a:r>
          </a:p>
          <a:p>
            <a:pPr lvl="2"/>
            <a:r>
              <a:rPr altLang="en-US" kumimoji="1" lang="zh-CN"/>
              <a:t>三级</a:t>
            </a:r>
          </a:p>
          <a:p>
            <a:pPr lvl="3"/>
            <a:r>
              <a:rPr altLang="en-US" kumimoji="1" lang="zh-CN"/>
              <a:t>四级</a:t>
            </a:r>
          </a:p>
          <a:p>
            <a:pPr lvl="4"/>
            <a:r>
              <a:rPr altLang="en-US" kumimoji="1" lang="zh-CN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:ooxmlsdkcls="c:A16_CT_CreationId" id="{18810A47-0A22-AB30-2FCE-43F3C972A800}"/>
              </a:ext>
            </a:extLst>
          </p:cNvPr>
          <p:cNvSpPr>
            <a:spLocks noGrp="1"/>
          </p:cNvSpPr>
          <p:nvPr>
            <p:ph idx="3" sz="quarter" type="body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en-US" kumimoji="1" lang="zh-CN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:ooxmlsdkcls="c:A16_CT_CreationId" id="{588C72C7-7B09-FD2C-30C5-4350039BABB1}"/>
              </a:ext>
            </a:extLst>
          </p:cNvPr>
          <p:cNvSpPr>
            <a:spLocks noGrp="1"/>
          </p:cNvSpPr>
          <p:nvPr>
            <p:ph idx="4" sz="quarter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altLang="en-US" kumimoji="1" lang="zh-CN"/>
              <a:t>单击此处编辑母版文本样式</a:t>
            </a:r>
          </a:p>
          <a:p>
            <a:pPr lvl="1"/>
            <a:r>
              <a:rPr altLang="en-US" kumimoji="1" lang="zh-CN"/>
              <a:t>二级</a:t>
            </a:r>
          </a:p>
          <a:p>
            <a:pPr lvl="2"/>
            <a:r>
              <a:rPr altLang="en-US" kumimoji="1" lang="zh-CN"/>
              <a:t>三级</a:t>
            </a:r>
          </a:p>
          <a:p>
            <a:pPr lvl="3"/>
            <a:r>
              <a:rPr altLang="en-US" kumimoji="1" lang="zh-CN"/>
              <a:t>四级</a:t>
            </a:r>
          </a:p>
          <a:p>
            <a:pPr lvl="4"/>
            <a:r>
              <a:rPr altLang="en-US" kumimoji="1" lang="zh-CN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:ooxmlsdkcls="c:A16_CT_CreationId" id="{B3957867-163A-9E7A-AE92-DDB0D8E1D82F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:ooxmlsdkcls="c:A16_CT_CreationId" id="{140928ED-F638-2A81-FAF0-17D14FCA9799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:ooxmlsdkcls="c:A16_CT_CreationId" id="{EB5BCCDA-B30D-A94D-59C6-47F6302534CD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4120130515"/>
      </p:ext>
    </p:extLst>
  </p:cSld>
  <p:clrMapOvr>
    <a:masterClrMapping/>
  </p:clrMapOvr>
  <p:extLst>
    <p:ext uri="ooxmlsdk">
      <ooxmlsdk:mediaFallback xmlns:ooxmlsdkcls="c:OOXMLSDK_CT_MediaFallback" target="/slidelayout//ppt/slideLayouts/slideLayout5.xml.png" type="slideLayout"/>
    </p:ext>
  </p:extLst>
</p:sldLayout>
</file>

<file path=ppt/slideLayouts/slideLayout6.xml><?xml version="1.0" encoding="utf-8"?>
<p:sldLayout xmlns:a="http://schemas.openxmlformats.org/drawingml/2006/main" xmlns:ooxmlsdk="ooxmlsdk" xmlns:p="http://schemas.openxmlformats.org/presentationml/2006/main" xmlns:r="http://schemas.openxmlformats.org/officeDocument/2006/relationships" preserve="1" type="titleOnly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ooxmlsdkcls="c:A16_CT_CreationId" id="{F6C2DB04-0D11-419F-4D88-8EE71954B8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:ooxmlsdkcls="c:A16_CT_CreationId" id="{5CFF8EF7-C3FC-15DF-EB99-F3AFA6C50F0F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:ooxmlsdkcls="c:A16_CT_CreationId" id="{BBA37BA3-FB71-5172-B46A-25DF8DB9748B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:ooxmlsdkcls="c:A16_CT_CreationId" id="{890FED2D-6DE6-4528-CEC4-A1B115005D03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3281781461"/>
      </p:ext>
    </p:extLst>
  </p:cSld>
  <p:clrMapOvr>
    <a:masterClrMapping/>
  </p:clrMapOvr>
  <p:extLst>
    <p:ext uri="ooxmlsdk">
      <ooxmlsdk:mediaFallback xmlns:ooxmlsdkcls="c:OOXMLSDK_CT_MediaFallback" target="/slidelayout//ppt/slideLayouts/slideLayout6.xml.png" type="slideLayout"/>
    </p:ext>
  </p:extLst>
</p:sldLayout>
</file>

<file path=ppt/slideLayouts/slideLayout7.xml><?xml version="1.0" encoding="utf-8"?>
<p:sldLayout xmlns:a="http://schemas.openxmlformats.org/drawingml/2006/main" xmlns:ooxmlsdk="ooxmlsdk" xmlns:p="http://schemas.openxmlformats.org/presentationml/2006/main" xmlns:r="http://schemas.openxmlformats.org/officeDocument/2006/relationships" preserve="1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:ooxmlsdkcls="c:A16_CT_CreationId" id="{3C4BDD16-6439-B908-EDD7-E328E0DBDD56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:ooxmlsdkcls="c:A16_CT_CreationId" id="{82E04F1C-1C5E-FF25-BFF4-A2FD0C4AB89F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:ooxmlsdkcls="c:A16_CT_CreationId" id="{25C5C0E4-D1F8-57FC-808D-20A6FC4DDD99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495038035"/>
      </p:ext>
    </p:extLst>
  </p:cSld>
  <p:clrMapOvr>
    <a:masterClrMapping/>
  </p:clrMapOvr>
  <p:extLst>
    <p:ext uri="ooxmlsdk">
      <ooxmlsdk:mediaFallback xmlns:ooxmlsdkcls="c:OOXMLSDK_CT_MediaFallback" target="/slidelayout//ppt/slideLayouts/slideLayout7.xml.png" type="slideLayout"/>
    </p:ext>
  </p:extLst>
</p:sldLayout>
</file>

<file path=ppt/slideLayouts/slideLayout8.xml><?xml version="1.0" encoding="utf-8"?>
<p:sldLayout xmlns:a="http://schemas.openxmlformats.org/drawingml/2006/main" xmlns:ooxmlsdk="ooxmlsdk" xmlns:p="http://schemas.openxmlformats.org/presentationml/2006/main" xmlns:r="http://schemas.openxmlformats.org/officeDocument/2006/relationships" preserve="1" type="objTx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ooxmlsdkcls="c:A16_CT_CreationId" id="{7843FCD8-D346-D209-27B3-7C09A6E16E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:ooxmlsdkcls="c:A16_CT_CreationId" id="{4FB47027-3D1C-237E-E4D0-376667F147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en-US" kumimoji="1" lang="zh-CN"/>
              <a:t>单击此处编辑母版文本样式</a:t>
            </a:r>
          </a:p>
          <a:p>
            <a:pPr lvl="1"/>
            <a:r>
              <a:rPr altLang="en-US" kumimoji="1" lang="zh-CN"/>
              <a:t>二级</a:t>
            </a:r>
          </a:p>
          <a:p>
            <a:pPr lvl="2"/>
            <a:r>
              <a:rPr altLang="en-US" kumimoji="1" lang="zh-CN"/>
              <a:t>三级</a:t>
            </a:r>
          </a:p>
          <a:p>
            <a:pPr lvl="3"/>
            <a:r>
              <a:rPr altLang="en-US" kumimoji="1" lang="zh-CN"/>
              <a:t>四级</a:t>
            </a:r>
          </a:p>
          <a:p>
            <a:pPr lvl="4"/>
            <a:r>
              <a:rPr altLang="en-US" kumimoji="1" lang="zh-CN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:ooxmlsdkcls="c:A16_CT_CreationId" id="{F304B274-03F4-DFA5-61F7-9E8E0AC98463}"/>
              </a:ext>
            </a:extLst>
          </p:cNvPr>
          <p:cNvSpPr>
            <a:spLocks noGrp="1"/>
          </p:cNvSpPr>
          <p:nvPr>
            <p:ph idx="2" sz="half" type="body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en-US" kumimoji="1" lang="zh-CN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:ooxmlsdkcls="c:A16_CT_CreationId" id="{D8BAC8FF-DC28-5C76-6936-568A1EF2BCE4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:ooxmlsdkcls="c:A16_CT_CreationId" id="{0762A2AA-F26F-56C5-60C1-F265434CD341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:ooxmlsdkcls="c:A16_CT_CreationId" id="{2E79CC6C-B836-7CF1-8B26-F26AD1439431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3850346981"/>
      </p:ext>
    </p:extLst>
  </p:cSld>
  <p:clrMapOvr>
    <a:masterClrMapping/>
  </p:clrMapOvr>
  <p:extLst>
    <p:ext uri="ooxmlsdk">
      <ooxmlsdk:mediaFallback xmlns:ooxmlsdkcls="c:OOXMLSDK_CT_MediaFallback" target="/slidelayout//ppt/slideLayouts/slideLayout8.xml.png" type="slideLayout"/>
    </p:ext>
  </p:extLst>
</p:sldLayout>
</file>

<file path=ppt/slideLayouts/slideLayout9.xml><?xml version="1.0" encoding="utf-8"?>
<p:sldLayout xmlns:a="http://schemas.openxmlformats.org/drawingml/2006/main" xmlns:ooxmlsdk="ooxmlsdk" xmlns:p="http://schemas.openxmlformats.org/presentationml/2006/main" xmlns:r="http://schemas.openxmlformats.org/officeDocument/2006/relationships" preserve="1" type="picTx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:ooxmlsdkcls="c:A16_CT_CreationId" id="{93E0D37B-120B-5DC1-45AB-49EAA8B788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:ooxmlsdkcls="c:A16_CT_CreationId" id="{BB5A8308-143D-B013-FA6D-13A508B23FD4}"/>
              </a:ext>
            </a:extLst>
          </p:cNvPr>
          <p:cNvSpPr>
            <a:spLocks noGrp="1"/>
          </p:cNvSpPr>
          <p:nvPr>
            <p:ph idx="1" type="pic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endParaRPr altLang="en-US" kumimoji="1" lang="zh-CN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:ooxmlsdkcls="c:A16_CT_CreationId" id="{A09730FC-073C-5B6F-22E8-FA4523B5C264}"/>
              </a:ext>
            </a:extLst>
          </p:cNvPr>
          <p:cNvSpPr>
            <a:spLocks noGrp="1"/>
          </p:cNvSpPr>
          <p:nvPr>
            <p:ph idx="2" sz="half" type="body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en-US" kumimoji="1" lang="zh-CN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:ooxmlsdkcls="c:A16_CT_CreationId" id="{9C0007D1-71A0-CD5F-5290-4EB94B79278E}"/>
              </a:ext>
            </a:extLst>
          </p:cNvPr>
          <p:cNvSpPr>
            <a:spLocks noGrp="1"/>
          </p:cNvSpPr>
          <p:nvPr>
            <p:ph idx="10" sz="half" type="dt"/>
          </p:nvPr>
        </p:nvSpPr>
        <p:spPr/>
        <p:txBody>
          <a:bodyPr/>
          <a:lstStyle/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:ooxmlsdkcls="c:A16_CT_CreationId" id="{F4971ABE-DCFA-3F63-9336-9EBAF4904CA5}"/>
              </a:ext>
            </a:extLst>
          </p:cNvPr>
          <p:cNvSpPr>
            <a:spLocks noGrp="1"/>
          </p:cNvSpPr>
          <p:nvPr>
            <p:ph idx="11" sz="quarter" type="ftr"/>
          </p:nvPr>
        </p:nvSpPr>
        <p:spPr/>
        <p:txBody>
          <a:bodyPr/>
          <a:lstStyle/>
          <a:p>
            <a:endParaRPr altLang="en-US" kumimoji="1" lang="zh-CN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:ooxmlsdkcls="c:A16_CT_CreationId" id="{BF786D08-7017-BD7F-109B-79A0EF202E2B}"/>
              </a:ext>
            </a:extLst>
          </p:cNvPr>
          <p:cNvSpPr>
            <a:spLocks noGrp="1"/>
          </p:cNvSpPr>
          <p:nvPr>
            <p:ph idx="12" sz="quarter" type="sldNum"/>
          </p:nvPr>
        </p:nvSpPr>
        <p:spPr/>
        <p:txBody>
          <a:bodyPr/>
          <a:lstStyle/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1851326504"/>
      </p:ext>
    </p:extLst>
  </p:cSld>
  <p:clrMapOvr>
    <a:masterClrMapping/>
  </p:clrMapOvr>
  <p:extLst>
    <p:ext uri="ooxmlsdk">
      <ooxmlsdk:mediaFallback xmlns:ooxmlsdkcls="c:OOXMLSDK_CT_MediaFallback" target="/slidelayout//ppt/slideLayouts/slideLayout9.xml.png" type="slideLayout"/>
    </p:ext>
  </p:extLst>
</p:sldLayout>
</file>

<file path=ppt/slideMasters/_rels/slideMaster1.xml.rels><?xml version="1.0" encoding="UTF-8" standalone="yes"?>
<Relationships xmlns="http://schemas.openxmlformats.org/package/2006/relationships">
<Relationship Target="../slideLayouts/slideLayout1.xml" Type="http://schemas.openxmlformats.org/officeDocument/2006/relationships/slideLayout" Id="rId1"/>
<Relationship Target="../slideLayouts/slideLayout10.xml" Type="http://schemas.openxmlformats.org/officeDocument/2006/relationships/slideLayout" Id="rId10"/>
<Relationship Target="../slideLayouts/slideLayout11.xml" Type="http://schemas.openxmlformats.org/officeDocument/2006/relationships/slideLayout" Id="rId11"/>
<Relationship Target="../theme/theme1.xml" Type="http://schemas.openxmlformats.org/officeDocument/2006/relationships/theme" Id="rId12"/>
<Relationship Target="../slideLayouts/slideLayout2.xml" Type="http://schemas.openxmlformats.org/officeDocument/2006/relationships/slideLayout" Id="rId2"/>
<Relationship Target="../slideLayouts/slideLayout3.xml" Type="http://schemas.openxmlformats.org/officeDocument/2006/relationships/slideLayout" Id="rId3"/>
<Relationship Target="../slideLayouts/slideLayout4.xml" Type="http://schemas.openxmlformats.org/officeDocument/2006/relationships/slideLayout" Id="rId4"/>
<Relationship Target="../slideLayouts/slideLayout5.xml" Type="http://schemas.openxmlformats.org/officeDocument/2006/relationships/slideLayout" Id="rId5"/>
<Relationship Target="../slideLayouts/slideLayout6.xml" Type="http://schemas.openxmlformats.org/officeDocument/2006/relationships/slideLayout" Id="rId6"/>
<Relationship Target="../slideLayouts/slideLayout7.xml" Type="http://schemas.openxmlformats.org/officeDocument/2006/relationships/slideLayout" Id="rId7"/>
<Relationship Target="../slideLayouts/slideLayout8.xml" Type="http://schemas.openxmlformats.org/officeDocument/2006/relationships/slideLayout" Id="rId8"/>
<Relationship Target="../slideLayouts/slideLayout9.xml" Type="http://schemas.openxmlformats.org/officeDocument/2006/relationships/slideLayout" Id="rId9"/>
</Relationships>
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:ooxmlsdkcls="c:A16_CT_CreationId" id="{779C2722-3B8C-2065-5AC5-263CFE98F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r>
              <a:rPr altLang="en-US" kumimoji="1" lang="zh-CN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:ooxmlsdkcls="c:A16_CT_CreationId" id="{857A3692-2AD9-CE6F-D53F-7845B9B389BC}"/>
              </a:ext>
            </a:extLst>
          </p:cNvPr>
          <p:cNvSpPr>
            <a:spLocks noGrp="1"/>
          </p:cNvSpPr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altLang="en-US" kumimoji="1" lang="zh-CN"/>
              <a:t>单击此处编辑母版文本样式</a:t>
            </a:r>
          </a:p>
          <a:p>
            <a:pPr lvl="1"/>
            <a:r>
              <a:rPr altLang="en-US" kumimoji="1" lang="zh-CN"/>
              <a:t>二级</a:t>
            </a:r>
          </a:p>
          <a:p>
            <a:pPr lvl="2"/>
            <a:r>
              <a:rPr altLang="en-US" kumimoji="1" lang="zh-CN"/>
              <a:t>三级</a:t>
            </a:r>
          </a:p>
          <a:p>
            <a:pPr lvl="3"/>
            <a:r>
              <a:rPr altLang="en-US" kumimoji="1" lang="zh-CN"/>
              <a:t>四级</a:t>
            </a:r>
          </a:p>
          <a:p>
            <a:pPr lvl="4"/>
            <a:r>
              <a:rPr altLang="en-US" kumimoji="1" lang="zh-CN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:ooxmlsdkcls="c:A16_CT_CreationId" id="{7B51CEA3-90BC-60A3-2BF0-EFFB67E7C6ED}"/>
              </a:ext>
            </a:extLst>
          </p:cNvPr>
          <p:cNvSpPr>
            <a:spLocks noGrp="1"/>
          </p:cNvSpPr>
          <p:nvPr>
            <p:ph idx="2" sz="half" type="dt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C48963-C8E2-1E4C-A771-F62A9F2C7DEC}" type="datetimeFigureOut">
              <a:rPr altLang="en-US" kumimoji="1" lang="zh-CN" smtClean="0"/>
              <a:t>2025/10/20</a:t>
            </a:fld>
            <a:endParaRPr altLang="en-US" kumimoji="1" lang="zh-CN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:ooxmlsdkcls="c:A16_CT_CreationId" id="{CA196AE0-833D-16AA-C61D-4401D75F8977}"/>
              </a:ext>
            </a:extLst>
          </p:cNvPr>
          <p:cNvSpPr>
            <a:spLocks noGrp="1"/>
          </p:cNvSpPr>
          <p:nvPr>
            <p:ph idx="3" sz="quarter" type="ftr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kumimoji="1" lang="zh-CN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:ooxmlsdkcls="c:A16_CT_CreationId" id="{03FBC43C-0D70-FA29-5981-9056C96452AA}"/>
              </a:ext>
            </a:extLst>
          </p:cNvPr>
          <p:cNvSpPr>
            <a:spLocks noGrp="1"/>
          </p:cNvSpPr>
          <p:nvPr>
            <p:ph idx="4" sz="quarter" type="sldNum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F1114B-15D0-654E-97CA-9E77F051A874}" type="slidenum">
              <a:rPr altLang="en-US" kumimoji="1" lang="zh-CN" smtClean="0"/>
              <a:t>‹#›</a:t>
            </a:fld>
            <a:endParaRPr altLang="en-US" kumimoji="1" lang="zh-CN"/>
          </a:p>
        </p:txBody>
      </p:sp>
    </p:spTree>
    <p:extLst>
      <p:ext uri="{BB962C8B-B14F-4D97-AF65-F5344CB8AC3E}">
        <p14:creationId xmlns:ooxmlsdkcls="c:P14_CT_RandomId" xmlns:p14="http://schemas.microsoft.com/office/powerpoint/2010/main" val="3258487986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kern="1200"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charset="0" panose="020B0604020202020204" pitchFamily="34" typeface="Arial"/>
        <a:buChar char="•"/>
        <a:defRPr kern="1200" sz="28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24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20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charset="0" panose="020B0604020202020204" pitchFamily="34"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algn="l" defTabSz="914400" eaLnBrk="1" hangingPunct="1" latinLnBrk="0" marL="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kern="1200"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.png" Type="http://schemas.openxmlformats.org/officeDocument/2006/relationships/image" Id="rId2"/>
</rels:Relationships>

</file>

<file path=ppt/slides/_rels/slide1.xml.rels><?xml version="1.0" encoding="UTF-8" standalone="yes"?>
<Relationships xmlns="http://schemas.openxmlformats.org/package/2006/relationships">
<Relationship Target="../slideLayouts/slideLayout7.xml" Type="http://schemas.openxmlformats.org/officeDocument/2006/relationships/slideLayout" Id="rId1"/>
<Relationship Target="../media/image1.png" Type="http://schemas.openxmlformats.org/officeDocument/2006/relationships/image" Id="rId2"/>
</Relationships>

</file>

<file path=ppt/slides/_rels/slide10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2.png" Type="http://schemas.openxmlformats.org/officeDocument/2006/relationships/image" Id="rId2"/>
</rels:Relationships>

</file>

<file path=ppt/slides/_rels/slide11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.png" Type="http://schemas.openxmlformats.org/officeDocument/2006/relationships/image" Id="rId2"/>
<rels:Relationship Target="../media/image6.jpg" Type="http://schemas.openxmlformats.org/officeDocument/2006/relationships/image" Id="rId3"/>
</rels:Relationships>

</file>

<file path=ppt/slides/_rels/slide12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.png" Type="http://schemas.openxmlformats.org/officeDocument/2006/relationships/image" Id="rId2"/>
</rels:Relationships>

</file>

<file path=ppt/slides/_rels/slide13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.png" Type="http://schemas.openxmlformats.org/officeDocument/2006/relationships/image" Id="rId2"/>
<rels:Relationship Target="../media/image7.jpg" Type="http://schemas.openxmlformats.org/officeDocument/2006/relationships/image" Id="rId3"/>
<rels:Relationship Target="../media/image8.jpg" Type="http://schemas.openxmlformats.org/officeDocument/2006/relationships/image" Id="rId4"/>
</rels:Relationships>

</file>

<file path=ppt/slides/_rels/slide14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6.png" Type="http://schemas.openxmlformats.org/officeDocument/2006/relationships/image" Id="rId2"/>
</rels:Relationships>

</file>

<file path=ppt/slides/_rels/slide2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2.png" Type="http://schemas.openxmlformats.org/officeDocument/2006/relationships/image" Id="rId2"/>
</rels:Relationships>

</file>

<file path=ppt/slides/_rels/slide3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.png" Type="http://schemas.openxmlformats.org/officeDocument/2006/relationships/image" Id="rId2"/>
<rels:Relationship Target="../media/image_0971eb42-d1d1-449e-939c-13df78a2e708.jpg" Type="http://schemas.openxmlformats.org/officeDocument/2006/relationships/image" Id="rIdNNUPnG"/>
</rels:Relationships>

</file>

<file path=ppt/slides/_rels/slide4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.png" Type="http://schemas.openxmlformats.org/officeDocument/2006/relationships/image" Id="rId2"/>
</rels:Relationships>

</file>

<file path=ppt/slides/_rels/slide5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.png" Type="http://schemas.openxmlformats.org/officeDocument/2006/relationships/image" Id="rId2"/>
<rels:Relationship Target="../media/image1.jpg" Type="http://schemas.openxmlformats.org/officeDocument/2006/relationships/image" Id="rId3"/>
</rels:Relationships>

</file>

<file path=ppt/slides/_rels/slide6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2.png" Type="http://schemas.openxmlformats.org/officeDocument/2006/relationships/image" Id="rId2"/>
</rels:Relationships>

</file>

<file path=ppt/slides/_rels/slide7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.png" Type="http://schemas.openxmlformats.org/officeDocument/2006/relationships/image" Id="rId2"/>
<rels:Relationship Target="../media/image3.png" Type="http://schemas.openxmlformats.org/officeDocument/2006/relationships/image" Id="rId3"/>
<rels:Relationship Target="../media/image4.png" Type="http://schemas.openxmlformats.org/officeDocument/2006/relationships/image" Id="rId4"/>
<rels:Relationship Target="../media/image5.png" Type="http://schemas.openxmlformats.org/officeDocument/2006/relationships/image" Id="rId5"/>
</rels:Relationships>

</file>

<file path=ppt/slides/_rels/slide8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.png" Type="http://schemas.openxmlformats.org/officeDocument/2006/relationships/image" Id="rId2"/>
<rels:Relationship Target="../media/image2.jpg" Type="http://schemas.openxmlformats.org/officeDocument/2006/relationships/image" Id="rId3"/>
<rels:Relationship Target="../media/image3.jpg" Type="http://schemas.openxmlformats.org/officeDocument/2006/relationships/image" Id="rId4"/>
<rels:Relationship Target="../media/image4.jpg" Type="http://schemas.openxmlformats.org/officeDocument/2006/relationships/image" Id="rId5"/>
</rels:Relationships>

</file>

<file path=ppt/slides/_rels/slide9.xml.rels><?xml version="1.0" encoding="UTF-8" standalone="yes"?>
<rels:Relationships xmlns:rels="http://schemas.openxmlformats.org/package/2006/relationships">
<rels:Relationship Target="../slideLayouts/slideLayout7.xml" Type="http://schemas.openxmlformats.org/officeDocument/2006/relationships/slideLayout" Id="rId1"/>
<rels:Relationship Target="../media/image.png" Type="http://schemas.openxmlformats.org/officeDocument/2006/relationships/image" Id="rId2"/>
<rels:Relationship Target="../media/image5.jpg" Type="http://schemas.openxmlformats.org/officeDocument/2006/relationships/image" Id="rId3"/>
</rels:Relationships>

</file>

<file path=ppt/slides/slide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 dpi="0" rotWithShape="1">
          <a:blip r:embed="rId2">
            <a:alphaModFix amt="100000"/>
          </a:blip>
          <a:srcRect/>
          <a:stretch>
            <a:fillRect b="0" l="-41" r="-41" t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10536365" y="5293900"/>
            <a:ext cx="1899190" cy="1832800"/>
            <a:chOff x="10536365" y="5293900"/>
            <a:chExt cx="1899190" cy="1832800"/>
          </a:xfrm>
        </p:grpSpPr>
        <p:sp>
          <p:nvSpPr>
            <p:cNvPr id="3" name="Freeform 3"/>
            <p:cNvSpPr/>
            <p:nvPr/>
          </p:nvSpPr>
          <p:spPr>
            <a:xfrm rot="9286072">
              <a:off x="10641902" y="6385465"/>
              <a:ext cx="1793653" cy="741235"/>
            </a:xfrm>
            <a:custGeom>
              <a:avLst/>
              <a:gdLst/>
              <a:ahLst/>
              <a:cxnLst/>
              <a:rect b="b" l="l" r="r" t="t"/>
              <a:pathLst>
                <a:path h="741245" w="1793639">
                  <a:moveTo>
                    <a:pt x="321799" y="58383"/>
                  </a:moveTo>
                  <a:lnTo>
                    <a:pt x="349312" y="0"/>
                  </a:lnTo>
                  <a:lnTo>
                    <a:pt x="407775" y="27550"/>
                  </a:lnTo>
                  <a:lnTo>
                    <a:pt x="325674" y="56803"/>
                  </a:lnTo>
                  <a:close/>
                  <a:moveTo>
                    <a:pt x="315846" y="451400"/>
                  </a:moveTo>
                  <a:lnTo>
                    <a:pt x="315534" y="449924"/>
                  </a:lnTo>
                  <a:lnTo>
                    <a:pt x="317236" y="449612"/>
                  </a:lnTo>
                  <a:close/>
                  <a:moveTo>
                    <a:pt x="222990" y="466881"/>
                  </a:moveTo>
                  <a:lnTo>
                    <a:pt x="241588" y="430477"/>
                  </a:lnTo>
                  <a:cubicBezTo>
                    <a:pt x="250424" y="419507"/>
                    <a:pt x="260500" y="409356"/>
                    <a:pt x="268293" y="397691"/>
                  </a:cubicBezTo>
                  <a:cubicBezTo>
                    <a:pt x="271470" y="392926"/>
                    <a:pt x="264719" y="381509"/>
                    <a:pt x="262138" y="371780"/>
                  </a:cubicBezTo>
                  <a:cubicBezTo>
                    <a:pt x="234440" y="375751"/>
                    <a:pt x="207313" y="379002"/>
                    <a:pt x="181043" y="384338"/>
                  </a:cubicBezTo>
                  <a:lnTo>
                    <a:pt x="165826" y="389360"/>
                  </a:lnTo>
                  <a:lnTo>
                    <a:pt x="276777" y="153921"/>
                  </a:lnTo>
                  <a:lnTo>
                    <a:pt x="306911" y="156352"/>
                  </a:lnTo>
                  <a:cubicBezTo>
                    <a:pt x="316243" y="156948"/>
                    <a:pt x="327461" y="157940"/>
                    <a:pt x="334808" y="153573"/>
                  </a:cubicBezTo>
                  <a:cubicBezTo>
                    <a:pt x="341459" y="149800"/>
                    <a:pt x="347118" y="139078"/>
                    <a:pt x="347416" y="131236"/>
                  </a:cubicBezTo>
                  <a:cubicBezTo>
                    <a:pt x="347713" y="123293"/>
                    <a:pt x="340765" y="115153"/>
                    <a:pt x="337389" y="107707"/>
                  </a:cubicBezTo>
                  <a:cubicBezTo>
                    <a:pt x="348210" y="93610"/>
                    <a:pt x="355854" y="78420"/>
                    <a:pt x="375809" y="81399"/>
                  </a:cubicBezTo>
                  <a:cubicBezTo>
                    <a:pt x="392586" y="101949"/>
                    <a:pt x="370249" y="133718"/>
                    <a:pt x="398543" y="154068"/>
                  </a:cubicBezTo>
                  <a:cubicBezTo>
                    <a:pt x="442919" y="149701"/>
                    <a:pt x="490472" y="159132"/>
                    <a:pt x="532267" y="149303"/>
                  </a:cubicBezTo>
                  <a:lnTo>
                    <a:pt x="572697" y="105270"/>
                  </a:lnTo>
                  <a:lnTo>
                    <a:pt x="591449" y="114106"/>
                  </a:lnTo>
                  <a:lnTo>
                    <a:pt x="592428" y="115848"/>
                  </a:lnTo>
                  <a:cubicBezTo>
                    <a:pt x="593024" y="121605"/>
                    <a:pt x="595208" y="127165"/>
                    <a:pt x="596896" y="133718"/>
                  </a:cubicBezTo>
                  <a:lnTo>
                    <a:pt x="633032" y="133702"/>
                  </a:lnTo>
                  <a:lnTo>
                    <a:pt x="969550" y="292286"/>
                  </a:lnTo>
                  <a:lnTo>
                    <a:pt x="971173" y="296740"/>
                  </a:lnTo>
                  <a:cubicBezTo>
                    <a:pt x="975387" y="304075"/>
                    <a:pt x="981424" y="306345"/>
                    <a:pt x="993431" y="305191"/>
                  </a:cubicBezTo>
                  <a:lnTo>
                    <a:pt x="995973" y="304738"/>
                  </a:lnTo>
                  <a:lnTo>
                    <a:pt x="1077391" y="343106"/>
                  </a:lnTo>
                  <a:lnTo>
                    <a:pt x="1056939" y="345671"/>
                  </a:lnTo>
                  <a:cubicBezTo>
                    <a:pt x="990325" y="352918"/>
                    <a:pt x="924108" y="360065"/>
                    <a:pt x="856700" y="352124"/>
                  </a:cubicBezTo>
                  <a:cubicBezTo>
                    <a:pt x="829002" y="348847"/>
                    <a:pt x="798624" y="353612"/>
                    <a:pt x="771521" y="361654"/>
                  </a:cubicBezTo>
                  <a:cubicBezTo>
                    <a:pt x="690016" y="386076"/>
                    <a:pt x="607120" y="386572"/>
                    <a:pt x="524523" y="377240"/>
                  </a:cubicBezTo>
                  <a:cubicBezTo>
                    <a:pt x="462774" y="370291"/>
                    <a:pt x="403904" y="365725"/>
                    <a:pt x="347912" y="399875"/>
                  </a:cubicBezTo>
                  <a:cubicBezTo>
                    <a:pt x="338084" y="405831"/>
                    <a:pt x="323490" y="404045"/>
                    <a:pt x="306316" y="406428"/>
                  </a:cubicBezTo>
                  <a:lnTo>
                    <a:pt x="315534" y="449924"/>
                  </a:lnTo>
                  <a:close/>
                  <a:moveTo>
                    <a:pt x="222328" y="468177"/>
                  </a:moveTo>
                  <a:lnTo>
                    <a:pt x="221336" y="467184"/>
                  </a:lnTo>
                  <a:lnTo>
                    <a:pt x="222990" y="466881"/>
                  </a:lnTo>
                  <a:close/>
                  <a:moveTo>
                    <a:pt x="0" y="741245"/>
                  </a:moveTo>
                  <a:lnTo>
                    <a:pt x="77425" y="576948"/>
                  </a:lnTo>
                  <a:lnTo>
                    <a:pt x="111537" y="566460"/>
                  </a:lnTo>
                  <a:cubicBezTo>
                    <a:pt x="142312" y="576089"/>
                    <a:pt x="172790" y="585619"/>
                    <a:pt x="197907" y="593463"/>
                  </a:cubicBezTo>
                  <a:cubicBezTo>
                    <a:pt x="260450" y="588697"/>
                    <a:pt x="317832" y="584925"/>
                    <a:pt x="375114" y="579663"/>
                  </a:cubicBezTo>
                  <a:cubicBezTo>
                    <a:pt x="397253" y="577579"/>
                    <a:pt x="418993" y="571722"/>
                    <a:pt x="441033" y="567949"/>
                  </a:cubicBezTo>
                  <a:cubicBezTo>
                    <a:pt x="469525" y="562985"/>
                    <a:pt x="497223" y="558617"/>
                    <a:pt x="525913" y="571424"/>
                  </a:cubicBezTo>
                  <a:cubicBezTo>
                    <a:pt x="539415" y="577479"/>
                    <a:pt x="557384" y="577082"/>
                    <a:pt x="572672" y="574799"/>
                  </a:cubicBezTo>
                  <a:cubicBezTo>
                    <a:pt x="674430" y="560205"/>
                    <a:pt x="777180" y="560007"/>
                    <a:pt x="879434" y="553752"/>
                  </a:cubicBezTo>
                  <a:cubicBezTo>
                    <a:pt x="895219" y="552760"/>
                    <a:pt x="912195" y="552462"/>
                    <a:pt x="926888" y="557227"/>
                  </a:cubicBezTo>
                  <a:cubicBezTo>
                    <a:pt x="974341" y="572714"/>
                    <a:pt x="1022292" y="567452"/>
                    <a:pt x="1070242" y="564077"/>
                  </a:cubicBezTo>
                  <a:cubicBezTo>
                    <a:pt x="1108363" y="561397"/>
                    <a:pt x="1145691" y="554546"/>
                    <a:pt x="1184706" y="557028"/>
                  </a:cubicBezTo>
                  <a:cubicBezTo>
                    <a:pt x="1212305" y="558815"/>
                    <a:pt x="1240897" y="547200"/>
                    <a:pt x="1268793" y="540748"/>
                  </a:cubicBezTo>
                  <a:cubicBezTo>
                    <a:pt x="1287358" y="536478"/>
                    <a:pt x="1307014" y="523572"/>
                    <a:pt x="1323792" y="526849"/>
                  </a:cubicBezTo>
                  <a:cubicBezTo>
                    <a:pt x="1358935" y="533748"/>
                    <a:pt x="1393906" y="532384"/>
                    <a:pt x="1428813" y="529988"/>
                  </a:cubicBezTo>
                  <a:lnTo>
                    <a:pt x="1468402" y="527370"/>
                  </a:lnTo>
                  <a:lnTo>
                    <a:pt x="1505541" y="544872"/>
                  </a:lnTo>
                  <a:lnTo>
                    <a:pt x="1487349" y="557835"/>
                  </a:lnTo>
                  <a:cubicBezTo>
                    <a:pt x="1471067" y="567055"/>
                    <a:pt x="1455629" y="577380"/>
                    <a:pt x="1447390" y="596541"/>
                  </a:cubicBezTo>
                  <a:cubicBezTo>
                    <a:pt x="1488490" y="610935"/>
                    <a:pt x="1529392" y="602497"/>
                    <a:pt x="1549247" y="567452"/>
                  </a:cubicBezTo>
                  <a:lnTo>
                    <a:pt x="1550364" y="565994"/>
                  </a:lnTo>
                  <a:lnTo>
                    <a:pt x="1793639" y="680638"/>
                  </a:lnTo>
                  <a:lnTo>
                    <a:pt x="1786515" y="681024"/>
                  </a:lnTo>
                  <a:cubicBezTo>
                    <a:pt x="1690118" y="680130"/>
                    <a:pt x="1594218" y="685889"/>
                    <a:pt x="1498318" y="696213"/>
                  </a:cubicBezTo>
                  <a:cubicBezTo>
                    <a:pt x="1456921" y="700681"/>
                    <a:pt x="1414927" y="699291"/>
                    <a:pt x="1373132" y="700581"/>
                  </a:cubicBezTo>
                  <a:cubicBezTo>
                    <a:pt x="1324983" y="702071"/>
                    <a:pt x="1276536" y="700084"/>
                    <a:pt x="1228884" y="705545"/>
                  </a:cubicBezTo>
                  <a:cubicBezTo>
                    <a:pt x="1081658" y="722421"/>
                    <a:pt x="933837" y="722421"/>
                    <a:pt x="786016" y="725599"/>
                  </a:cubicBezTo>
                  <a:cubicBezTo>
                    <a:pt x="766856" y="725995"/>
                    <a:pt x="747695" y="729073"/>
                    <a:pt x="728436" y="729967"/>
                  </a:cubicBezTo>
                  <a:cubicBezTo>
                    <a:pt x="661027" y="733242"/>
                    <a:pt x="593619" y="738305"/>
                    <a:pt x="526211" y="738902"/>
                  </a:cubicBezTo>
                  <a:close/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4" name="Freeform 4"/>
            <p:cNvSpPr/>
            <p:nvPr/>
          </p:nvSpPr>
          <p:spPr>
            <a:xfrm rot="9286072">
              <a:off x="11235976" y="6848761"/>
              <a:ext cx="28385" cy="11144"/>
            </a:xfrm>
            <a:custGeom>
              <a:avLst/>
              <a:gdLst/>
              <a:ahLst/>
              <a:cxnLst/>
              <a:rect b="b" l="l" r="r" t="t"/>
              <a:pathLst>
                <a:path h="11179" w="28422">
                  <a:moveTo>
                    <a:pt x="1630" y="10260"/>
                  </a:moveTo>
                  <a:lnTo>
                    <a:pt x="10963" y="0"/>
                  </a:lnTo>
                  <a:lnTo>
                    <a:pt x="28422" y="8228"/>
                  </a:lnTo>
                  <a:close/>
                </a:path>
                <a:path h="11179" w="28422">
                  <a:moveTo>
                    <a:pt x="794" y="11179"/>
                  </a:moveTo>
                  <a:lnTo>
                    <a:pt x="0" y="10384"/>
                  </a:lnTo>
                  <a:lnTo>
                    <a:pt x="1630" y="10260"/>
                  </a:ln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5" name="Freeform 5"/>
            <p:cNvSpPr/>
            <p:nvPr/>
          </p:nvSpPr>
          <p:spPr>
            <a:xfrm rot="9286072">
              <a:off x="11309699" y="6811994"/>
              <a:ext cx="30861" cy="42386"/>
            </a:xfrm>
            <a:custGeom>
              <a:avLst/>
              <a:gdLst/>
              <a:ahLst/>
              <a:cxnLst/>
              <a:rect b="b" l="l" r="r" t="t"/>
              <a:pathLst>
                <a:path h="42380" w="30887">
                  <a:moveTo>
                    <a:pt x="11256" y="42380"/>
                  </a:moveTo>
                  <a:cubicBezTo>
                    <a:pt x="-4033" y="31460"/>
                    <a:pt x="-1551" y="19448"/>
                    <a:pt x="5796" y="8528"/>
                  </a:cubicBezTo>
                  <a:cubicBezTo>
                    <a:pt x="8774" y="4159"/>
                    <a:pt x="15822" y="1280"/>
                    <a:pt x="21381" y="188"/>
                  </a:cubicBezTo>
                  <a:cubicBezTo>
                    <a:pt x="30316" y="-1598"/>
                    <a:pt x="34188" y="9620"/>
                    <a:pt x="27537" y="21831"/>
                  </a:cubicBezTo>
                  <a:cubicBezTo>
                    <a:pt x="23566" y="29475"/>
                    <a:pt x="16815" y="35630"/>
                    <a:pt x="11256" y="42380"/>
                  </a:cubicBez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6" name="Freeform 6"/>
            <p:cNvSpPr/>
            <p:nvPr/>
          </p:nvSpPr>
          <p:spPr>
            <a:xfrm rot="9286072">
              <a:off x="11994547" y="6424803"/>
              <a:ext cx="34671" cy="22479"/>
            </a:xfrm>
            <a:custGeom>
              <a:avLst/>
              <a:gdLst/>
              <a:ahLst/>
              <a:cxnLst/>
              <a:rect b="b" l="l" r="r" t="t"/>
              <a:pathLst>
                <a:path h="22497" w="34701">
                  <a:moveTo>
                    <a:pt x="0" y="4476"/>
                  </a:moveTo>
                  <a:cubicBezTo>
                    <a:pt x="9332" y="2789"/>
                    <a:pt x="18664" y="-189"/>
                    <a:pt x="27896" y="9"/>
                  </a:cubicBezTo>
                  <a:cubicBezTo>
                    <a:pt x="30478" y="109"/>
                    <a:pt x="35938" y="10631"/>
                    <a:pt x="34448" y="14107"/>
                  </a:cubicBezTo>
                  <a:cubicBezTo>
                    <a:pt x="32761" y="18276"/>
                    <a:pt x="22635" y="23736"/>
                    <a:pt x="20451" y="22247"/>
                  </a:cubicBezTo>
                  <a:cubicBezTo>
                    <a:pt x="13104" y="17184"/>
                    <a:pt x="7545" y="9341"/>
                    <a:pt x="1291" y="2591"/>
                  </a:cubicBezTo>
                  <a:lnTo>
                    <a:pt x="0" y="4476"/>
                  </a:ln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7" name="Freeform 7"/>
            <p:cNvSpPr/>
            <p:nvPr/>
          </p:nvSpPr>
          <p:spPr>
            <a:xfrm rot="9286072">
              <a:off x="11438191" y="6718364"/>
              <a:ext cx="25908" cy="25432"/>
            </a:xfrm>
            <a:custGeom>
              <a:avLst/>
              <a:gdLst/>
              <a:ahLst/>
              <a:cxnLst/>
              <a:rect b="b" l="l" r="r" t="t"/>
              <a:pathLst>
                <a:path h="25458" w="25884">
                  <a:moveTo>
                    <a:pt x="25885" y="10269"/>
                  </a:moveTo>
                  <a:cubicBezTo>
                    <a:pt x="20127" y="15133"/>
                    <a:pt x="13972" y="20296"/>
                    <a:pt x="7916" y="25458"/>
                  </a:cubicBezTo>
                  <a:cubicBezTo>
                    <a:pt x="5136" y="21487"/>
                    <a:pt x="-721" y="16622"/>
                    <a:pt x="73" y="13546"/>
                  </a:cubicBezTo>
                  <a:cubicBezTo>
                    <a:pt x="2456" y="4511"/>
                    <a:pt x="8908" y="-2141"/>
                    <a:pt x="19730" y="639"/>
                  </a:cubicBezTo>
                  <a:cubicBezTo>
                    <a:pt x="21715" y="1334"/>
                    <a:pt x="22807" y="5404"/>
                    <a:pt x="25885" y="10269"/>
                  </a:cubicBez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8" name="Freeform 8"/>
            <p:cNvSpPr/>
            <p:nvPr/>
          </p:nvSpPr>
          <p:spPr>
            <a:xfrm rot="9286072">
              <a:off x="11260074" y="6843332"/>
              <a:ext cx="762" cy="762"/>
            </a:xfrm>
            <a:custGeom>
              <a:avLst/>
              <a:gdLst/>
              <a:ahLst/>
              <a:cxnLst/>
              <a:rect b="b" l="l" r="r" t="t"/>
              <a:pathLst>
                <a:path h="794" w="794">
                  <a:moveTo>
                    <a:pt x="0" y="0"/>
                  </a:moveTo>
                  <a:lnTo>
                    <a:pt x="794" y="795"/>
                  </a:lnTo>
                  <a:cubicBezTo>
                    <a:pt x="794" y="795"/>
                    <a:pt x="0" y="0"/>
                    <a:pt x="0" y="0"/>
                  </a:cubicBez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9" name="Freeform 9"/>
            <p:cNvSpPr/>
            <p:nvPr/>
          </p:nvSpPr>
          <p:spPr>
            <a:xfrm rot="9286072">
              <a:off x="12107990" y="6379559"/>
              <a:ext cx="953" cy="1048"/>
            </a:xfrm>
            <a:custGeom>
              <a:avLst/>
              <a:gdLst/>
              <a:ahLst/>
              <a:cxnLst/>
              <a:rect b="b" l="l" r="r" t="t"/>
              <a:pathLst>
                <a:path h="1091" w="993">
                  <a:moveTo>
                    <a:pt x="0" y="0"/>
                  </a:moveTo>
                  <a:lnTo>
                    <a:pt x="993" y="1092"/>
                  </a:lnTo>
                  <a:lnTo>
                    <a:pt x="0" y="0"/>
                  </a:ln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0" name="Freeform 10"/>
            <p:cNvSpPr/>
            <p:nvPr/>
          </p:nvSpPr>
          <p:spPr>
            <a:xfrm rot="9286072">
              <a:off x="12075795" y="6791611"/>
              <a:ext cx="70199" cy="68294"/>
            </a:xfrm>
            <a:custGeom>
              <a:avLst/>
              <a:gdLst/>
              <a:ahLst/>
              <a:cxnLst/>
              <a:rect b="b" l="l" r="r" t="t"/>
              <a:pathLst>
                <a:path h="68291" w="70188">
                  <a:moveTo>
                    <a:pt x="0" y="53499"/>
                  </a:moveTo>
                  <a:cubicBezTo>
                    <a:pt x="8712" y="37863"/>
                    <a:pt x="28759" y="29710"/>
                    <a:pt x="36438" y="13418"/>
                  </a:cubicBezTo>
                  <a:lnTo>
                    <a:pt x="38273" y="0"/>
                  </a:lnTo>
                  <a:lnTo>
                    <a:pt x="62586" y="11457"/>
                  </a:lnTo>
                  <a:lnTo>
                    <a:pt x="70188" y="17165"/>
                  </a:lnTo>
                  <a:cubicBezTo>
                    <a:pt x="68302" y="26297"/>
                    <a:pt x="67210" y="35034"/>
                    <a:pt x="64529" y="43374"/>
                  </a:cubicBezTo>
                  <a:cubicBezTo>
                    <a:pt x="61849" y="51812"/>
                    <a:pt x="57580" y="59753"/>
                    <a:pt x="53907" y="68291"/>
                  </a:cubicBezTo>
                  <a:cubicBezTo>
                    <a:pt x="34846" y="63129"/>
                    <a:pt x="17473" y="58265"/>
                    <a:pt x="0" y="53499"/>
                  </a:cubicBez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1" name="Freeform 11"/>
            <p:cNvSpPr/>
            <p:nvPr/>
          </p:nvSpPr>
          <p:spPr>
            <a:xfrm rot="0">
              <a:off x="10536365" y="6380321"/>
              <a:ext cx="268033" cy="132112"/>
            </a:xfrm>
            <a:custGeom>
              <a:avLst/>
              <a:gdLst/>
              <a:ahLst/>
              <a:cxnLst/>
              <a:rect b="b" l="l" r="r" t="t"/>
              <a:pathLst>
                <a:path h="132095" w="268063">
                  <a:moveTo>
                    <a:pt x="202318" y="6940"/>
                  </a:moveTo>
                  <a:cubicBezTo>
                    <a:pt x="158735" y="1381"/>
                    <a:pt x="116147" y="10514"/>
                    <a:pt x="72465" y="1480"/>
                  </a:cubicBezTo>
                  <a:cubicBezTo>
                    <a:pt x="-601" y="-13709"/>
                    <a:pt x="-31080" y="92516"/>
                    <a:pt x="41491" y="113960"/>
                  </a:cubicBezTo>
                  <a:cubicBezTo>
                    <a:pt x="81797" y="125972"/>
                    <a:pt x="127166" y="134609"/>
                    <a:pt x="169359" y="131432"/>
                  </a:cubicBezTo>
                  <a:cubicBezTo>
                    <a:pt x="206488" y="128652"/>
                    <a:pt x="260493" y="109790"/>
                    <a:pt x="267344" y="67598"/>
                  </a:cubicBezTo>
                  <a:cubicBezTo>
                    <a:pt x="273796" y="27689"/>
                    <a:pt x="235674" y="11209"/>
                    <a:pt x="202318" y="6940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2" name="Freeform 12"/>
            <p:cNvSpPr/>
            <p:nvPr/>
          </p:nvSpPr>
          <p:spPr>
            <a:xfrm rot="0">
              <a:off x="10609041" y="6174772"/>
              <a:ext cx="178213" cy="114586"/>
            </a:xfrm>
            <a:custGeom>
              <a:avLst/>
              <a:gdLst/>
              <a:ahLst/>
              <a:cxnLst/>
              <a:rect b="b" l="l" r="r" t="t"/>
              <a:pathLst>
                <a:path h="114615" w="178212">
                  <a:moveTo>
                    <a:pt x="172598" y="43642"/>
                  </a:moveTo>
                  <a:cubicBezTo>
                    <a:pt x="153139" y="7506"/>
                    <a:pt x="104394" y="7804"/>
                    <a:pt x="68556" y="1152"/>
                  </a:cubicBezTo>
                  <a:cubicBezTo>
                    <a:pt x="36490" y="-4705"/>
                    <a:pt x="5218" y="11974"/>
                    <a:pt x="552" y="46521"/>
                  </a:cubicBezTo>
                  <a:cubicBezTo>
                    <a:pt x="-4114" y="81268"/>
                    <a:pt x="21400" y="104895"/>
                    <a:pt x="54062" y="108271"/>
                  </a:cubicBezTo>
                  <a:cubicBezTo>
                    <a:pt x="91091" y="112043"/>
                    <a:pt x="136560" y="125544"/>
                    <a:pt x="165846" y="95861"/>
                  </a:cubicBezTo>
                  <a:cubicBezTo>
                    <a:pt x="179745" y="81764"/>
                    <a:pt x="181830" y="60618"/>
                    <a:pt x="172598" y="43642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3" name="Freeform 13"/>
            <p:cNvSpPr/>
            <p:nvPr/>
          </p:nvSpPr>
          <p:spPr>
            <a:xfrm rot="0">
              <a:off x="10665809" y="5896833"/>
              <a:ext cx="246983" cy="165640"/>
            </a:xfrm>
            <a:custGeom>
              <a:avLst/>
              <a:gdLst/>
              <a:ahLst/>
              <a:cxnLst/>
              <a:rect b="b" l="l" r="r" t="t"/>
              <a:pathLst>
                <a:path h="165664" w="247005">
                  <a:moveTo>
                    <a:pt x="194893" y="50874"/>
                  </a:moveTo>
                  <a:cubicBezTo>
                    <a:pt x="155083" y="30820"/>
                    <a:pt x="110409" y="18312"/>
                    <a:pt x="68614" y="3023"/>
                  </a:cubicBezTo>
                  <a:cubicBezTo>
                    <a:pt x="11034" y="-17924"/>
                    <a:pt x="-28974" y="75891"/>
                    <a:pt x="26620" y="102696"/>
                  </a:cubicBezTo>
                  <a:cubicBezTo>
                    <a:pt x="64940" y="121162"/>
                    <a:pt x="103162" y="143200"/>
                    <a:pt x="143071" y="157893"/>
                  </a:cubicBezTo>
                  <a:cubicBezTo>
                    <a:pt x="173846" y="169211"/>
                    <a:pt x="227356" y="172884"/>
                    <a:pt x="243538" y="135457"/>
                  </a:cubicBezTo>
                  <a:cubicBezTo>
                    <a:pt x="258429" y="100810"/>
                    <a:pt x="222193" y="64674"/>
                    <a:pt x="194893" y="50874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4" name="Freeform 14"/>
            <p:cNvSpPr/>
            <p:nvPr/>
          </p:nvSpPr>
          <p:spPr>
            <a:xfrm rot="0">
              <a:off x="10923841" y="5701475"/>
              <a:ext cx="166973" cy="148018"/>
            </a:xfrm>
            <a:custGeom>
              <a:avLst/>
              <a:gdLst/>
              <a:ahLst/>
              <a:cxnLst/>
              <a:rect b="b" l="l" r="r" t="t"/>
              <a:pathLst>
                <a:path h="148028" w="166941">
                  <a:moveTo>
                    <a:pt x="134773" y="51437"/>
                  </a:moveTo>
                  <a:cubicBezTo>
                    <a:pt x="116009" y="36446"/>
                    <a:pt x="96651" y="22249"/>
                    <a:pt x="77590" y="7656"/>
                  </a:cubicBezTo>
                  <a:cubicBezTo>
                    <a:pt x="55452" y="-9320"/>
                    <a:pt x="19812" y="4181"/>
                    <a:pt x="7005" y="26220"/>
                  </a:cubicBezTo>
                  <a:cubicBezTo>
                    <a:pt x="-8183" y="52230"/>
                    <a:pt x="2836" y="80524"/>
                    <a:pt x="25570" y="96904"/>
                  </a:cubicBezTo>
                  <a:cubicBezTo>
                    <a:pt x="43042" y="109513"/>
                    <a:pt x="60217" y="123808"/>
                    <a:pt x="78484" y="135225"/>
                  </a:cubicBezTo>
                  <a:cubicBezTo>
                    <a:pt x="100523" y="148925"/>
                    <a:pt x="121868" y="151109"/>
                    <a:pt x="146488" y="144259"/>
                  </a:cubicBezTo>
                  <a:cubicBezTo>
                    <a:pt x="158004" y="141082"/>
                    <a:pt x="167137" y="129666"/>
                    <a:pt x="166938" y="117454"/>
                  </a:cubicBezTo>
                  <a:cubicBezTo>
                    <a:pt x="166244" y="89657"/>
                    <a:pt x="156713" y="69008"/>
                    <a:pt x="134773" y="51437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5" name="Freeform 15"/>
            <p:cNvSpPr/>
            <p:nvPr/>
          </p:nvSpPr>
          <p:spPr>
            <a:xfrm rot="0">
              <a:off x="11269313" y="5635180"/>
              <a:ext cx="151447" cy="69818"/>
            </a:xfrm>
            <a:custGeom>
              <a:avLst/>
              <a:gdLst/>
              <a:ahLst/>
              <a:cxnLst/>
              <a:rect b="b" l="l" r="r" t="t"/>
              <a:pathLst>
                <a:path h="69803" w="151432">
                  <a:moveTo>
                    <a:pt x="119118" y="1346"/>
                  </a:moveTo>
                  <a:cubicBezTo>
                    <a:pt x="90428" y="-540"/>
                    <a:pt x="62035" y="-43"/>
                    <a:pt x="33246" y="453"/>
                  </a:cubicBezTo>
                  <a:cubicBezTo>
                    <a:pt x="-11032" y="1148"/>
                    <a:pt x="-11132" y="68556"/>
                    <a:pt x="33246" y="69351"/>
                  </a:cubicBezTo>
                  <a:cubicBezTo>
                    <a:pt x="62035" y="69847"/>
                    <a:pt x="90428" y="70343"/>
                    <a:pt x="119118" y="68457"/>
                  </a:cubicBezTo>
                  <a:cubicBezTo>
                    <a:pt x="162205" y="65479"/>
                    <a:pt x="162205" y="4226"/>
                    <a:pt x="119118" y="1346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6" name="Freeform 16"/>
            <p:cNvSpPr/>
            <p:nvPr/>
          </p:nvSpPr>
          <p:spPr>
            <a:xfrm rot="0">
              <a:off x="11134344" y="5932646"/>
              <a:ext cx="240220" cy="159163"/>
            </a:xfrm>
            <a:custGeom>
              <a:avLst/>
              <a:gdLst/>
              <a:ahLst/>
              <a:cxnLst/>
              <a:rect b="b" l="l" r="r" t="t"/>
              <a:pathLst>
                <a:path h="159167" w="240244">
                  <a:moveTo>
                    <a:pt x="80343" y="2612"/>
                  </a:moveTo>
                  <a:cubicBezTo>
                    <a:pt x="-567" y="-19427"/>
                    <a:pt x="-34420" y="104569"/>
                    <a:pt x="45794" y="127997"/>
                  </a:cubicBezTo>
                  <a:cubicBezTo>
                    <a:pt x="98013" y="143286"/>
                    <a:pt x="214960" y="196696"/>
                    <a:pt x="237595" y="114397"/>
                  </a:cubicBezTo>
                  <a:cubicBezTo>
                    <a:pt x="260131" y="32296"/>
                    <a:pt x="132959" y="17007"/>
                    <a:pt x="80343" y="2612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7" name="Freeform 17"/>
            <p:cNvSpPr/>
            <p:nvPr/>
          </p:nvSpPr>
          <p:spPr>
            <a:xfrm rot="0">
              <a:off x="11124248" y="6188583"/>
              <a:ext cx="218218" cy="116681"/>
            </a:xfrm>
            <a:custGeom>
              <a:avLst/>
              <a:gdLst/>
              <a:ahLst/>
              <a:cxnLst/>
              <a:rect b="b" l="l" r="r" t="t"/>
              <a:pathLst>
                <a:path h="116650" w="218231">
                  <a:moveTo>
                    <a:pt x="198759" y="18316"/>
                  </a:moveTo>
                  <a:cubicBezTo>
                    <a:pt x="187641" y="12856"/>
                    <a:pt x="175728" y="5311"/>
                    <a:pt x="163814" y="1936"/>
                  </a:cubicBezTo>
                  <a:cubicBezTo>
                    <a:pt x="147632" y="-2531"/>
                    <a:pt x="130656" y="1837"/>
                    <a:pt x="114574" y="4021"/>
                  </a:cubicBezTo>
                  <a:cubicBezTo>
                    <a:pt x="88663" y="7694"/>
                    <a:pt x="62852" y="11466"/>
                    <a:pt x="36941" y="15140"/>
                  </a:cubicBezTo>
                  <a:cubicBezTo>
                    <a:pt x="-20640" y="23380"/>
                    <a:pt x="-6940" y="119180"/>
                    <a:pt x="50641" y="116600"/>
                  </a:cubicBezTo>
                  <a:cubicBezTo>
                    <a:pt x="75261" y="115507"/>
                    <a:pt x="99782" y="114415"/>
                    <a:pt x="124402" y="113224"/>
                  </a:cubicBezTo>
                  <a:cubicBezTo>
                    <a:pt x="137110" y="112628"/>
                    <a:pt x="151504" y="112827"/>
                    <a:pt x="163814" y="109451"/>
                  </a:cubicBezTo>
                  <a:cubicBezTo>
                    <a:pt x="177415" y="105679"/>
                    <a:pt x="187740" y="95851"/>
                    <a:pt x="198759" y="87512"/>
                  </a:cubicBezTo>
                  <a:cubicBezTo>
                    <a:pt x="220601" y="71231"/>
                    <a:pt x="228542" y="33108"/>
                    <a:pt x="198759" y="18316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8" name="Freeform 18"/>
            <p:cNvSpPr/>
            <p:nvPr/>
          </p:nvSpPr>
          <p:spPr>
            <a:xfrm rot="0">
              <a:off x="11084528" y="6347174"/>
              <a:ext cx="231172" cy="129826"/>
            </a:xfrm>
            <a:custGeom>
              <a:avLst/>
              <a:gdLst/>
              <a:ahLst/>
              <a:cxnLst/>
              <a:rect b="b" l="l" r="r" t="t"/>
              <a:pathLst>
                <a:path h="129785" w="231170">
                  <a:moveTo>
                    <a:pt x="224057" y="73202"/>
                  </a:moveTo>
                  <a:cubicBezTo>
                    <a:pt x="211449" y="59602"/>
                    <a:pt x="195963" y="50369"/>
                    <a:pt x="180276" y="41037"/>
                  </a:cubicBezTo>
                  <a:cubicBezTo>
                    <a:pt x="170746" y="29223"/>
                    <a:pt x="158734" y="21579"/>
                    <a:pt x="140367" y="16814"/>
                  </a:cubicBezTo>
                  <a:cubicBezTo>
                    <a:pt x="117336" y="10858"/>
                    <a:pt x="93609" y="6588"/>
                    <a:pt x="70379" y="1526"/>
                  </a:cubicBezTo>
                  <a:cubicBezTo>
                    <a:pt x="-206" y="-13961"/>
                    <a:pt x="-30486" y="93157"/>
                    <a:pt x="40397" y="110331"/>
                  </a:cubicBezTo>
                  <a:cubicBezTo>
                    <a:pt x="79710" y="119862"/>
                    <a:pt x="124484" y="139618"/>
                    <a:pt x="161712" y="123932"/>
                  </a:cubicBezTo>
                  <a:cubicBezTo>
                    <a:pt x="179185" y="122641"/>
                    <a:pt x="196558" y="121153"/>
                    <a:pt x="213137" y="114799"/>
                  </a:cubicBezTo>
                  <a:cubicBezTo>
                    <a:pt x="230510" y="108148"/>
                    <a:pt x="237658" y="87796"/>
                    <a:pt x="224057" y="73202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9" name="Freeform 19"/>
            <p:cNvSpPr/>
            <p:nvPr/>
          </p:nvSpPr>
          <p:spPr>
            <a:xfrm rot="0">
              <a:off x="10932985" y="6704742"/>
              <a:ext cx="223933" cy="118015"/>
            </a:xfrm>
            <a:custGeom>
              <a:avLst/>
              <a:gdLst/>
              <a:ahLst/>
              <a:cxnLst/>
              <a:rect b="b" l="l" r="r" t="t"/>
              <a:pathLst>
                <a:path h="118020" w="223897">
                  <a:moveTo>
                    <a:pt x="209730" y="45912"/>
                  </a:moveTo>
                  <a:cubicBezTo>
                    <a:pt x="198611" y="38268"/>
                    <a:pt x="187789" y="28440"/>
                    <a:pt x="174387" y="24866"/>
                  </a:cubicBezTo>
                  <a:cubicBezTo>
                    <a:pt x="159595" y="20895"/>
                    <a:pt x="143016" y="24369"/>
                    <a:pt x="127828" y="23575"/>
                  </a:cubicBezTo>
                  <a:cubicBezTo>
                    <a:pt x="97846" y="22086"/>
                    <a:pt x="69255" y="13945"/>
                    <a:pt x="41557" y="2628"/>
                  </a:cubicBezTo>
                  <a:cubicBezTo>
                    <a:pt x="3534" y="-12958"/>
                    <a:pt x="-15229" y="45018"/>
                    <a:pt x="15050" y="65569"/>
                  </a:cubicBezTo>
                  <a:cubicBezTo>
                    <a:pt x="45727" y="86416"/>
                    <a:pt x="79877" y="102698"/>
                    <a:pt x="115815" y="112129"/>
                  </a:cubicBezTo>
                  <a:cubicBezTo>
                    <a:pt x="157114" y="122950"/>
                    <a:pt x="183621" y="120468"/>
                    <a:pt x="215488" y="91082"/>
                  </a:cubicBezTo>
                  <a:cubicBezTo>
                    <a:pt x="229982" y="77680"/>
                    <a:pt x="224224" y="55939"/>
                    <a:pt x="209730" y="45912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20" name="Freeform 20"/>
            <p:cNvSpPr/>
            <p:nvPr/>
          </p:nvSpPr>
          <p:spPr>
            <a:xfrm rot="0">
              <a:off x="11528584" y="6582251"/>
              <a:ext cx="199739" cy="151352"/>
            </a:xfrm>
            <a:custGeom>
              <a:avLst/>
              <a:gdLst/>
              <a:ahLst/>
              <a:cxnLst/>
              <a:rect b="b" l="l" r="r" t="t"/>
              <a:pathLst>
                <a:path h="151318" w="199766">
                  <a:moveTo>
                    <a:pt x="175869" y="57889"/>
                  </a:moveTo>
                  <a:cubicBezTo>
                    <a:pt x="158794" y="49252"/>
                    <a:pt x="142314" y="49351"/>
                    <a:pt x="126827" y="42898"/>
                  </a:cubicBezTo>
                  <a:cubicBezTo>
                    <a:pt x="111440" y="36544"/>
                    <a:pt x="101611" y="27510"/>
                    <a:pt x="90988" y="15498"/>
                  </a:cubicBezTo>
                  <a:cubicBezTo>
                    <a:pt x="71928" y="-6244"/>
                    <a:pt x="34799" y="-4059"/>
                    <a:pt x="15340" y="15498"/>
                  </a:cubicBezTo>
                  <a:cubicBezTo>
                    <a:pt x="-5607" y="36445"/>
                    <a:pt x="-4614" y="70199"/>
                    <a:pt x="15340" y="91245"/>
                  </a:cubicBezTo>
                  <a:cubicBezTo>
                    <a:pt x="33706" y="110604"/>
                    <a:pt x="55647" y="125793"/>
                    <a:pt x="80168" y="136217"/>
                  </a:cubicBezTo>
                  <a:cubicBezTo>
                    <a:pt x="105185" y="146839"/>
                    <a:pt x="137649" y="157065"/>
                    <a:pt x="164154" y="147534"/>
                  </a:cubicBezTo>
                  <a:cubicBezTo>
                    <a:pt x="200887" y="134430"/>
                    <a:pt x="216175" y="78439"/>
                    <a:pt x="175869" y="57889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21" name="Freeform 21"/>
            <p:cNvSpPr/>
            <p:nvPr/>
          </p:nvSpPr>
          <p:spPr>
            <a:xfrm rot="0">
              <a:off x="11574113" y="6273832"/>
              <a:ext cx="167735" cy="91916"/>
            </a:xfrm>
            <a:custGeom>
              <a:avLst/>
              <a:gdLst/>
              <a:ahLst/>
              <a:cxnLst/>
              <a:rect b="b" l="l" r="r" t="t"/>
              <a:pathLst>
                <a:path h="91895" w="167775">
                  <a:moveTo>
                    <a:pt x="158697" y="15190"/>
                  </a:moveTo>
                  <a:cubicBezTo>
                    <a:pt x="144203" y="-2482"/>
                    <a:pt x="120675" y="-397"/>
                    <a:pt x="99925" y="695"/>
                  </a:cubicBezTo>
                  <a:cubicBezTo>
                    <a:pt x="80865" y="1688"/>
                    <a:pt x="61704" y="4667"/>
                    <a:pt x="42644" y="6751"/>
                  </a:cubicBezTo>
                  <a:cubicBezTo>
                    <a:pt x="17030" y="9531"/>
                    <a:pt x="-3321" y="27797"/>
                    <a:pt x="452" y="55496"/>
                  </a:cubicBezTo>
                  <a:cubicBezTo>
                    <a:pt x="4224" y="83293"/>
                    <a:pt x="28547" y="94908"/>
                    <a:pt x="54159" y="91235"/>
                  </a:cubicBezTo>
                  <a:cubicBezTo>
                    <a:pt x="73121" y="88554"/>
                    <a:pt x="92380" y="86668"/>
                    <a:pt x="111143" y="82995"/>
                  </a:cubicBezTo>
                  <a:cubicBezTo>
                    <a:pt x="131495" y="79024"/>
                    <a:pt x="154130" y="75152"/>
                    <a:pt x="163859" y="54503"/>
                  </a:cubicBezTo>
                  <a:cubicBezTo>
                    <a:pt x="170511" y="40207"/>
                    <a:pt x="168624" y="27301"/>
                    <a:pt x="158697" y="15190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22" name="Freeform 22"/>
            <p:cNvSpPr/>
            <p:nvPr/>
          </p:nvSpPr>
          <p:spPr>
            <a:xfrm rot="0">
              <a:off x="11548301" y="5833776"/>
              <a:ext cx="201740" cy="149447"/>
            </a:xfrm>
            <a:custGeom>
              <a:avLst/>
              <a:gdLst/>
              <a:ahLst/>
              <a:cxnLst/>
              <a:rect b="b" l="l" r="r" t="t"/>
              <a:pathLst>
                <a:path h="149470" w="201771">
                  <a:moveTo>
                    <a:pt x="199925" y="81515"/>
                  </a:moveTo>
                  <a:cubicBezTo>
                    <a:pt x="199825" y="92137"/>
                    <a:pt x="199030" y="88663"/>
                    <a:pt x="197541" y="70892"/>
                  </a:cubicBezTo>
                  <a:cubicBezTo>
                    <a:pt x="195457" y="64241"/>
                    <a:pt x="192577" y="57986"/>
                    <a:pt x="188904" y="52129"/>
                  </a:cubicBezTo>
                  <a:cubicBezTo>
                    <a:pt x="177588" y="33962"/>
                    <a:pt x="162398" y="26516"/>
                    <a:pt x="142841" y="19964"/>
                  </a:cubicBezTo>
                  <a:cubicBezTo>
                    <a:pt x="124177" y="13709"/>
                    <a:pt x="105215" y="8349"/>
                    <a:pt x="86452" y="2590"/>
                  </a:cubicBezTo>
                  <a:cubicBezTo>
                    <a:pt x="52004" y="-8032"/>
                    <a:pt x="9911" y="15199"/>
                    <a:pt x="1770" y="50640"/>
                  </a:cubicBezTo>
                  <a:cubicBezTo>
                    <a:pt x="-5974" y="84692"/>
                    <a:pt x="11995" y="128075"/>
                    <a:pt x="49820" y="135322"/>
                  </a:cubicBezTo>
                  <a:cubicBezTo>
                    <a:pt x="69178" y="139094"/>
                    <a:pt x="88536" y="143066"/>
                    <a:pt x="107896" y="146540"/>
                  </a:cubicBezTo>
                  <a:cubicBezTo>
                    <a:pt x="128744" y="150313"/>
                    <a:pt x="146017" y="152100"/>
                    <a:pt x="165376" y="141378"/>
                  </a:cubicBezTo>
                  <a:cubicBezTo>
                    <a:pt x="171333" y="137903"/>
                    <a:pt x="176892" y="133833"/>
                    <a:pt x="181955" y="129266"/>
                  </a:cubicBezTo>
                  <a:cubicBezTo>
                    <a:pt x="191485" y="115666"/>
                    <a:pt x="193967" y="112787"/>
                    <a:pt x="189401" y="120629"/>
                  </a:cubicBezTo>
                  <a:cubicBezTo>
                    <a:pt x="199328" y="112687"/>
                    <a:pt x="204888" y="93428"/>
                    <a:pt x="199925" y="81515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23" name="Freeform 23"/>
            <p:cNvSpPr/>
            <p:nvPr/>
          </p:nvSpPr>
          <p:spPr>
            <a:xfrm rot="0">
              <a:off x="11626405" y="5551646"/>
              <a:ext cx="160306" cy="160496"/>
            </a:xfrm>
            <a:custGeom>
              <a:avLst/>
              <a:gdLst/>
              <a:ahLst/>
              <a:cxnLst/>
              <a:rect b="b" l="l" r="r" t="t"/>
              <a:pathLst>
                <a:path h="160461" w="160286">
                  <a:moveTo>
                    <a:pt x="157282" y="97667"/>
                  </a:moveTo>
                  <a:cubicBezTo>
                    <a:pt x="151525" y="82180"/>
                    <a:pt x="140603" y="71955"/>
                    <a:pt x="129287" y="60637"/>
                  </a:cubicBezTo>
                  <a:cubicBezTo>
                    <a:pt x="113799" y="45150"/>
                    <a:pt x="98313" y="29564"/>
                    <a:pt x="82825" y="14077"/>
                  </a:cubicBezTo>
                  <a:cubicBezTo>
                    <a:pt x="64758" y="-3991"/>
                    <a:pt x="31698" y="-5381"/>
                    <a:pt x="13929" y="14077"/>
                  </a:cubicBezTo>
                  <a:cubicBezTo>
                    <a:pt x="-3941" y="33535"/>
                    <a:pt x="-5331" y="63814"/>
                    <a:pt x="13929" y="83073"/>
                  </a:cubicBezTo>
                  <a:cubicBezTo>
                    <a:pt x="29415" y="98560"/>
                    <a:pt x="44903" y="114147"/>
                    <a:pt x="60389" y="129634"/>
                  </a:cubicBezTo>
                  <a:cubicBezTo>
                    <a:pt x="71607" y="140852"/>
                    <a:pt x="81734" y="152765"/>
                    <a:pt x="97419" y="157729"/>
                  </a:cubicBezTo>
                  <a:cubicBezTo>
                    <a:pt x="114693" y="163189"/>
                    <a:pt x="133953" y="160806"/>
                    <a:pt x="147156" y="147503"/>
                  </a:cubicBezTo>
                  <a:cubicBezTo>
                    <a:pt x="159963" y="134498"/>
                    <a:pt x="163537" y="114445"/>
                    <a:pt x="157282" y="97667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24" name="Freeform 24"/>
            <p:cNvSpPr/>
            <p:nvPr/>
          </p:nvSpPr>
          <p:spPr>
            <a:xfrm rot="0">
              <a:off x="11848338" y="6006941"/>
              <a:ext cx="189643" cy="127159"/>
            </a:xfrm>
            <a:custGeom>
              <a:avLst/>
              <a:gdLst/>
              <a:ahLst/>
              <a:cxnLst/>
              <a:rect b="b" l="l" r="r" t="t"/>
              <a:pathLst>
                <a:path h="127179" w="189606">
                  <a:moveTo>
                    <a:pt x="178852" y="54942"/>
                  </a:moveTo>
                  <a:cubicBezTo>
                    <a:pt x="167236" y="41837"/>
                    <a:pt x="149268" y="30123"/>
                    <a:pt x="134277" y="20791"/>
                  </a:cubicBezTo>
                  <a:cubicBezTo>
                    <a:pt x="116109" y="9374"/>
                    <a:pt x="95162" y="6197"/>
                    <a:pt x="74513" y="1531"/>
                  </a:cubicBezTo>
                  <a:cubicBezTo>
                    <a:pt x="44333" y="-5219"/>
                    <a:pt x="8991" y="10665"/>
                    <a:pt x="1645" y="42929"/>
                  </a:cubicBezTo>
                  <a:cubicBezTo>
                    <a:pt x="-5504" y="74301"/>
                    <a:pt x="11076" y="107061"/>
                    <a:pt x="43042" y="115897"/>
                  </a:cubicBezTo>
                  <a:cubicBezTo>
                    <a:pt x="81859" y="126619"/>
                    <a:pt x="122761" y="133369"/>
                    <a:pt x="161974" y="118875"/>
                  </a:cubicBezTo>
                  <a:cubicBezTo>
                    <a:pt x="189573" y="108650"/>
                    <a:pt x="198906" y="77576"/>
                    <a:pt x="178852" y="54942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25" name="Freeform 25"/>
            <p:cNvSpPr/>
            <p:nvPr/>
          </p:nvSpPr>
          <p:spPr>
            <a:xfrm rot="0">
              <a:off x="11887486" y="5719953"/>
              <a:ext cx="199358" cy="188785"/>
            </a:xfrm>
            <a:custGeom>
              <a:avLst/>
              <a:gdLst/>
              <a:ahLst/>
              <a:cxnLst/>
              <a:rect b="b" l="l" r="r" t="t"/>
              <a:pathLst>
                <a:path h="188831" w="199333">
                  <a:moveTo>
                    <a:pt x="133246" y="22528"/>
                  </a:moveTo>
                  <a:cubicBezTo>
                    <a:pt x="100187" y="-10929"/>
                    <a:pt x="44592" y="-6163"/>
                    <a:pt x="16299" y="30470"/>
                  </a:cubicBezTo>
                  <a:cubicBezTo>
                    <a:pt x="-12689" y="68095"/>
                    <a:pt x="-1570" y="120711"/>
                    <a:pt x="38239" y="145729"/>
                  </a:cubicBezTo>
                  <a:cubicBezTo>
                    <a:pt x="49854" y="152976"/>
                    <a:pt x="61470" y="160322"/>
                    <a:pt x="73184" y="167569"/>
                  </a:cubicBezTo>
                  <a:cubicBezTo>
                    <a:pt x="78644" y="171044"/>
                    <a:pt x="84105" y="174618"/>
                    <a:pt x="89862" y="177695"/>
                  </a:cubicBezTo>
                  <a:cubicBezTo>
                    <a:pt x="108924" y="187921"/>
                    <a:pt x="129175" y="191991"/>
                    <a:pt x="150321" y="186134"/>
                  </a:cubicBezTo>
                  <a:cubicBezTo>
                    <a:pt x="179707" y="177993"/>
                    <a:pt x="197874" y="151288"/>
                    <a:pt x="199264" y="121704"/>
                  </a:cubicBezTo>
                  <a:cubicBezTo>
                    <a:pt x="201249" y="80306"/>
                    <a:pt x="160050" y="49630"/>
                    <a:pt x="133246" y="22528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26" name="Freeform 26"/>
            <p:cNvSpPr/>
            <p:nvPr/>
          </p:nvSpPr>
          <p:spPr>
            <a:xfrm rot="0">
              <a:off x="11979592" y="6382131"/>
              <a:ext cx="182404" cy="154400"/>
            </a:xfrm>
            <a:custGeom>
              <a:avLst/>
              <a:gdLst/>
              <a:ahLst/>
              <a:cxnLst/>
              <a:rect b="b" l="l" r="r" t="t"/>
              <a:pathLst>
                <a:path h="154446" w="182419">
                  <a:moveTo>
                    <a:pt x="177489" y="90885"/>
                  </a:moveTo>
                  <a:cubicBezTo>
                    <a:pt x="174709" y="85425"/>
                    <a:pt x="171533" y="80164"/>
                    <a:pt x="168753" y="74703"/>
                  </a:cubicBezTo>
                  <a:cubicBezTo>
                    <a:pt x="168554" y="74008"/>
                    <a:pt x="168355" y="73215"/>
                    <a:pt x="167959" y="72023"/>
                  </a:cubicBezTo>
                  <a:cubicBezTo>
                    <a:pt x="164881" y="61003"/>
                    <a:pt x="159322" y="51374"/>
                    <a:pt x="151181" y="43233"/>
                  </a:cubicBezTo>
                  <a:cubicBezTo>
                    <a:pt x="137580" y="28540"/>
                    <a:pt x="118421" y="19209"/>
                    <a:pt x="101344" y="8983"/>
                  </a:cubicBezTo>
                  <a:cubicBezTo>
                    <a:pt x="70867" y="-9383"/>
                    <a:pt x="25499" y="1240"/>
                    <a:pt x="8522" y="33305"/>
                  </a:cubicBezTo>
                  <a:cubicBezTo>
                    <a:pt x="-8156" y="64974"/>
                    <a:pt x="-512" y="108159"/>
                    <a:pt x="32845" y="126227"/>
                  </a:cubicBezTo>
                  <a:cubicBezTo>
                    <a:pt x="50318" y="135659"/>
                    <a:pt x="68286" y="147671"/>
                    <a:pt x="87743" y="152139"/>
                  </a:cubicBezTo>
                  <a:cubicBezTo>
                    <a:pt x="99260" y="155216"/>
                    <a:pt x="110875" y="155216"/>
                    <a:pt x="122392" y="152139"/>
                  </a:cubicBezTo>
                  <a:cubicBezTo>
                    <a:pt x="123384" y="151940"/>
                    <a:pt x="123979" y="151741"/>
                    <a:pt x="124576" y="151642"/>
                  </a:cubicBezTo>
                  <a:cubicBezTo>
                    <a:pt x="130731" y="151245"/>
                    <a:pt x="136886" y="151245"/>
                    <a:pt x="143041" y="150848"/>
                  </a:cubicBezTo>
                  <a:cubicBezTo>
                    <a:pt x="174015" y="148862"/>
                    <a:pt x="191587" y="118682"/>
                    <a:pt x="177489" y="90885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27" name="Freeform 27"/>
            <p:cNvSpPr/>
            <p:nvPr/>
          </p:nvSpPr>
          <p:spPr>
            <a:xfrm rot="0">
              <a:off x="11891486" y="6679882"/>
              <a:ext cx="175451" cy="153257"/>
            </a:xfrm>
            <a:custGeom>
              <a:avLst/>
              <a:gdLst/>
              <a:ahLst/>
              <a:cxnLst/>
              <a:rect b="b" l="l" r="r" t="t"/>
              <a:pathLst>
                <a:path h="153280" w="175433">
                  <a:moveTo>
                    <a:pt x="161379" y="70877"/>
                  </a:moveTo>
                  <a:cubicBezTo>
                    <a:pt x="142716" y="53205"/>
                    <a:pt x="124052" y="35535"/>
                    <a:pt x="105388" y="17764"/>
                  </a:cubicBezTo>
                  <a:cubicBezTo>
                    <a:pt x="78385" y="-7849"/>
                    <a:pt x="35696" y="-5764"/>
                    <a:pt x="12665" y="24018"/>
                  </a:cubicBezTo>
                  <a:cubicBezTo>
                    <a:pt x="-7787" y="50525"/>
                    <a:pt x="-4510" y="99965"/>
                    <a:pt x="30137" y="115352"/>
                  </a:cubicBezTo>
                  <a:lnTo>
                    <a:pt x="102311" y="147418"/>
                  </a:lnTo>
                  <a:cubicBezTo>
                    <a:pt x="124847" y="157445"/>
                    <a:pt x="149268" y="155459"/>
                    <a:pt x="165251" y="134810"/>
                  </a:cubicBezTo>
                  <a:cubicBezTo>
                    <a:pt x="179646" y="116345"/>
                    <a:pt x="179150" y="87753"/>
                    <a:pt x="161379" y="70877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28" name="Freeform 28"/>
            <p:cNvSpPr/>
            <p:nvPr/>
          </p:nvSpPr>
          <p:spPr>
            <a:xfrm rot="0">
              <a:off x="11217878" y="6561201"/>
              <a:ext cx="171831" cy="141732"/>
            </a:xfrm>
            <a:custGeom>
              <a:avLst/>
              <a:gdLst/>
              <a:ahLst/>
              <a:cxnLst/>
              <a:rect b="b" l="l" r="r" t="t"/>
              <a:pathLst>
                <a:path h="141721" w="171872">
                  <a:moveTo>
                    <a:pt x="155115" y="49516"/>
                  </a:moveTo>
                  <a:cubicBezTo>
                    <a:pt x="137941" y="22712"/>
                    <a:pt x="105875" y="14372"/>
                    <a:pt x="77978" y="3154"/>
                  </a:cubicBezTo>
                  <a:cubicBezTo>
                    <a:pt x="49387" y="-8362"/>
                    <a:pt x="15533" y="13478"/>
                    <a:pt x="4713" y="39191"/>
                  </a:cubicBezTo>
                  <a:cubicBezTo>
                    <a:pt x="-6307" y="65301"/>
                    <a:pt x="1933" y="103919"/>
                    <a:pt x="30128" y="116825"/>
                  </a:cubicBezTo>
                  <a:cubicBezTo>
                    <a:pt x="57924" y="129532"/>
                    <a:pt x="86814" y="147600"/>
                    <a:pt x="118482" y="139857"/>
                  </a:cubicBezTo>
                  <a:cubicBezTo>
                    <a:pt x="137643" y="135190"/>
                    <a:pt x="161072" y="129135"/>
                    <a:pt x="169114" y="109081"/>
                  </a:cubicBezTo>
                  <a:cubicBezTo>
                    <a:pt x="177154" y="89028"/>
                    <a:pt x="166135" y="66492"/>
                    <a:pt x="155115" y="49516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29" name="Freeform 29"/>
            <p:cNvSpPr/>
            <p:nvPr/>
          </p:nvSpPr>
          <p:spPr>
            <a:xfrm rot="0">
              <a:off x="11856530" y="5356193"/>
              <a:ext cx="121253" cy="120777"/>
            </a:xfrm>
            <a:custGeom>
              <a:avLst/>
              <a:gdLst/>
              <a:ahLst/>
              <a:cxnLst/>
              <a:rect b="b" l="l" r="r" t="t"/>
              <a:pathLst>
                <a:path h="120771" w="121238">
                  <a:moveTo>
                    <a:pt x="120634" y="102489"/>
                  </a:moveTo>
                  <a:cubicBezTo>
                    <a:pt x="115372" y="86009"/>
                    <a:pt x="109614" y="69529"/>
                    <a:pt x="100679" y="54638"/>
                  </a:cubicBezTo>
                  <a:cubicBezTo>
                    <a:pt x="91050" y="38456"/>
                    <a:pt x="75166" y="24756"/>
                    <a:pt x="62458" y="11055"/>
                  </a:cubicBezTo>
                  <a:cubicBezTo>
                    <a:pt x="30591" y="-23393"/>
                    <a:pt x="-23415" y="30811"/>
                    <a:pt x="11132" y="62480"/>
                  </a:cubicBezTo>
                  <a:cubicBezTo>
                    <a:pt x="25031" y="75188"/>
                    <a:pt x="38632" y="90973"/>
                    <a:pt x="54913" y="100503"/>
                  </a:cubicBezTo>
                  <a:cubicBezTo>
                    <a:pt x="69904" y="109339"/>
                    <a:pt x="86484" y="115097"/>
                    <a:pt x="102962" y="120259"/>
                  </a:cubicBezTo>
                  <a:cubicBezTo>
                    <a:pt x="113288" y="123237"/>
                    <a:pt x="123909" y="112714"/>
                    <a:pt x="120634" y="102489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30" name="Freeform 30"/>
            <p:cNvSpPr/>
            <p:nvPr/>
          </p:nvSpPr>
          <p:spPr>
            <a:xfrm rot="0">
              <a:off x="11388185" y="5293900"/>
              <a:ext cx="195929" cy="186499"/>
            </a:xfrm>
            <a:custGeom>
              <a:avLst/>
              <a:gdLst/>
              <a:ahLst/>
              <a:cxnLst/>
              <a:rect b="b" l="l" r="r" t="t"/>
              <a:pathLst>
                <a:path h="186459" w="195967">
                  <a:moveTo>
                    <a:pt x="190719" y="116163"/>
                  </a:moveTo>
                  <a:cubicBezTo>
                    <a:pt x="167191" y="74865"/>
                    <a:pt x="124800" y="45976"/>
                    <a:pt x="89558" y="14903"/>
                  </a:cubicBezTo>
                  <a:cubicBezTo>
                    <a:pt x="68313" y="-3860"/>
                    <a:pt x="36148" y="-6045"/>
                    <a:pt x="15200" y="14903"/>
                  </a:cubicBezTo>
                  <a:cubicBezTo>
                    <a:pt x="-3960" y="34063"/>
                    <a:pt x="-6144" y="70398"/>
                    <a:pt x="15200" y="89260"/>
                  </a:cubicBezTo>
                  <a:cubicBezTo>
                    <a:pt x="33765" y="105640"/>
                    <a:pt x="52230" y="121922"/>
                    <a:pt x="70795" y="138302"/>
                  </a:cubicBezTo>
                  <a:cubicBezTo>
                    <a:pt x="79034" y="145549"/>
                    <a:pt x="87076" y="153094"/>
                    <a:pt x="95514" y="160143"/>
                  </a:cubicBezTo>
                  <a:cubicBezTo>
                    <a:pt x="108718" y="171063"/>
                    <a:pt x="123410" y="176920"/>
                    <a:pt x="139097" y="183373"/>
                  </a:cubicBezTo>
                  <a:cubicBezTo>
                    <a:pt x="177813" y="199655"/>
                    <a:pt x="208689" y="147733"/>
                    <a:pt x="190719" y="116163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31" name="Freeform 31"/>
            <p:cNvSpPr/>
            <p:nvPr/>
          </p:nvSpPr>
          <p:spPr>
            <a:xfrm rot="0">
              <a:off x="11077289" y="5378005"/>
              <a:ext cx="144875" cy="135255"/>
            </a:xfrm>
            <a:custGeom>
              <a:avLst/>
              <a:gdLst/>
              <a:ahLst/>
              <a:cxnLst/>
              <a:rect b="b" l="l" r="r" t="t"/>
              <a:pathLst>
                <a:path h="135239" w="144880">
                  <a:moveTo>
                    <a:pt x="84669" y="14155"/>
                  </a:moveTo>
                  <a:cubicBezTo>
                    <a:pt x="64714" y="-2524"/>
                    <a:pt x="33641" y="-6792"/>
                    <a:pt x="14382" y="14155"/>
                  </a:cubicBezTo>
                  <a:cubicBezTo>
                    <a:pt x="-2496" y="32521"/>
                    <a:pt x="-6963" y="66672"/>
                    <a:pt x="14382" y="84541"/>
                  </a:cubicBezTo>
                  <a:cubicBezTo>
                    <a:pt x="29472" y="97149"/>
                    <a:pt x="44561" y="113033"/>
                    <a:pt x="61339" y="123159"/>
                  </a:cubicBezTo>
                  <a:cubicBezTo>
                    <a:pt x="81194" y="135172"/>
                    <a:pt x="100751" y="137753"/>
                    <a:pt x="122989" y="132988"/>
                  </a:cubicBezTo>
                  <a:cubicBezTo>
                    <a:pt x="135995" y="130208"/>
                    <a:pt x="144433" y="116806"/>
                    <a:pt x="144830" y="104198"/>
                  </a:cubicBezTo>
                  <a:cubicBezTo>
                    <a:pt x="146318" y="61112"/>
                    <a:pt x="114451" y="39073"/>
                    <a:pt x="84669" y="14155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</p:grpSp>
      <p:grpSp>
        <p:nvGrpSpPr>
          <p:cNvPr id="32" name="Group 32"/>
          <p:cNvGrpSpPr/>
          <p:nvPr/>
        </p:nvGrpSpPr>
        <p:grpSpPr>
          <a:xfrm rot="0">
            <a:off x="8132159" y="0"/>
            <a:ext cx="3998786" cy="1497139"/>
            <a:chOff x="8132159" y="0"/>
            <a:chExt cx="3998786" cy="1497139"/>
          </a:xfrm>
        </p:grpSpPr>
        <p:sp>
          <p:nvSpPr>
            <p:cNvPr id="33" name="Freeform 33"/>
            <p:cNvSpPr/>
            <p:nvPr/>
          </p:nvSpPr>
          <p:spPr>
            <a:xfrm rot="1142082">
              <a:off x="11166920" y="3429"/>
              <a:ext cx="871538" cy="1348645"/>
            </a:xfrm>
            <a:custGeom>
              <a:avLst/>
              <a:gdLst/>
              <a:ahLst/>
              <a:cxnLst/>
              <a:rect b="b" l="l" r="r" t="t"/>
              <a:pathLst>
                <a:path h="1348599" w="871509">
                  <a:moveTo>
                    <a:pt x="826522" y="0"/>
                  </a:moveTo>
                  <a:lnTo>
                    <a:pt x="871509" y="130395"/>
                  </a:lnTo>
                  <a:lnTo>
                    <a:pt x="790693" y="171583"/>
                  </a:lnTo>
                  <a:cubicBezTo>
                    <a:pt x="402755" y="393859"/>
                    <a:pt x="126669" y="849292"/>
                    <a:pt x="136499" y="1282780"/>
                  </a:cubicBezTo>
                  <a:cubicBezTo>
                    <a:pt x="138484" y="1370738"/>
                    <a:pt x="2278" y="1370341"/>
                    <a:pt x="291" y="1282780"/>
                  </a:cubicBezTo>
                  <a:cubicBezTo>
                    <a:pt x="-11100" y="784515"/>
                    <a:pt x="312619" y="267935"/>
                    <a:pt x="763507" y="29352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34" name="Freeform 34"/>
            <p:cNvSpPr/>
            <p:nvPr/>
          </p:nvSpPr>
          <p:spPr>
            <a:xfrm rot="1142082">
              <a:off x="11404472" y="423196"/>
              <a:ext cx="687324" cy="1017651"/>
            </a:xfrm>
            <a:custGeom>
              <a:avLst/>
              <a:gdLst/>
              <a:ahLst/>
              <a:cxnLst/>
              <a:rect b="b" l="l" r="r" t="t"/>
              <a:pathLst>
                <a:path h="1017620" w="687346">
                  <a:moveTo>
                    <a:pt x="637671" y="0"/>
                  </a:moveTo>
                  <a:lnTo>
                    <a:pt x="687346" y="143983"/>
                  </a:lnTo>
                  <a:lnTo>
                    <a:pt x="669319" y="150977"/>
                  </a:lnTo>
                  <a:cubicBezTo>
                    <a:pt x="375742" y="282520"/>
                    <a:pt x="143099" y="616136"/>
                    <a:pt x="150520" y="943460"/>
                  </a:cubicBezTo>
                  <a:cubicBezTo>
                    <a:pt x="150917" y="964011"/>
                    <a:pt x="144167" y="982078"/>
                    <a:pt x="130864" y="995679"/>
                  </a:cubicBezTo>
                  <a:cubicBezTo>
                    <a:pt x="117263" y="1009578"/>
                    <a:pt x="97408" y="1017620"/>
                    <a:pt x="76461" y="1017620"/>
                  </a:cubicBezTo>
                  <a:cubicBezTo>
                    <a:pt x="39332" y="1017620"/>
                    <a:pt x="1310" y="992503"/>
                    <a:pt x="218" y="944651"/>
                  </a:cubicBezTo>
                  <a:cubicBezTo>
                    <a:pt x="-8345" y="571623"/>
                    <a:pt x="236730" y="203844"/>
                    <a:pt x="560709" y="35312"/>
                  </a:cubicBez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35" name="Freeform 35"/>
            <p:cNvSpPr/>
            <p:nvPr/>
          </p:nvSpPr>
          <p:spPr>
            <a:xfrm rot="1142082">
              <a:off x="11635169" y="819626"/>
              <a:ext cx="495776" cy="677513"/>
            </a:xfrm>
            <a:custGeom>
              <a:avLst/>
              <a:gdLst/>
              <a:ahLst/>
              <a:cxnLst/>
              <a:rect b="b" l="l" r="r" t="t"/>
              <a:pathLst>
                <a:path h="677554" w="495814">
                  <a:moveTo>
                    <a:pt x="457782" y="0"/>
                  </a:moveTo>
                  <a:lnTo>
                    <a:pt x="495814" y="110239"/>
                  </a:lnTo>
                  <a:lnTo>
                    <a:pt x="477928" y="113960"/>
                  </a:lnTo>
                  <a:cubicBezTo>
                    <a:pt x="277003" y="180015"/>
                    <a:pt x="109948" y="402522"/>
                    <a:pt x="114900" y="620470"/>
                  </a:cubicBezTo>
                  <a:cubicBezTo>
                    <a:pt x="115296" y="636056"/>
                    <a:pt x="109936" y="650253"/>
                    <a:pt x="99711" y="660676"/>
                  </a:cubicBezTo>
                  <a:cubicBezTo>
                    <a:pt x="89286" y="671398"/>
                    <a:pt x="74098" y="677554"/>
                    <a:pt x="58213" y="677554"/>
                  </a:cubicBezTo>
                  <a:cubicBezTo>
                    <a:pt x="25849" y="677554"/>
                    <a:pt x="832" y="653529"/>
                    <a:pt x="137" y="621662"/>
                  </a:cubicBezTo>
                  <a:cubicBezTo>
                    <a:pt x="-5298" y="382730"/>
                    <a:pt x="151824" y="147092"/>
                    <a:pt x="359511" y="39097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36" name="Freeform 36"/>
            <p:cNvSpPr/>
            <p:nvPr/>
          </p:nvSpPr>
          <p:spPr>
            <a:xfrm rot="0">
              <a:off x="8132159" y="0"/>
              <a:ext cx="2934367" cy="566738"/>
            </a:xfrm>
            <a:custGeom>
              <a:avLst/>
              <a:gdLst/>
              <a:ahLst/>
              <a:cxnLst/>
              <a:rect b="b" l="l" r="r" t="t"/>
              <a:pathLst>
                <a:path h="566745" w="2934399">
                  <a:moveTo>
                    <a:pt x="1692784" y="168046"/>
                  </a:moveTo>
                  <a:cubicBezTo>
                    <a:pt x="1675907" y="183235"/>
                    <a:pt x="1652478" y="191277"/>
                    <a:pt x="1640863" y="219371"/>
                  </a:cubicBezTo>
                  <a:cubicBezTo>
                    <a:pt x="1673921" y="214111"/>
                    <a:pt x="1683352" y="191177"/>
                    <a:pt x="1692784" y="168046"/>
                  </a:cubicBezTo>
                  <a:close/>
                  <a:moveTo>
                    <a:pt x="77010" y="0"/>
                  </a:moveTo>
                  <a:lnTo>
                    <a:pt x="224126" y="0"/>
                  </a:lnTo>
                  <a:lnTo>
                    <a:pt x="155699" y="99050"/>
                  </a:lnTo>
                  <a:cubicBezTo>
                    <a:pt x="137432" y="128634"/>
                    <a:pt x="123137" y="160700"/>
                    <a:pt x="106160" y="191078"/>
                  </a:cubicBezTo>
                  <a:cubicBezTo>
                    <a:pt x="93453" y="213912"/>
                    <a:pt x="97821" y="233767"/>
                    <a:pt x="116287" y="251140"/>
                  </a:cubicBezTo>
                  <a:cubicBezTo>
                    <a:pt x="148253" y="281319"/>
                    <a:pt x="183595" y="296013"/>
                    <a:pt x="228468" y="281816"/>
                  </a:cubicBezTo>
                  <a:cubicBezTo>
                    <a:pt x="292203" y="261663"/>
                    <a:pt x="354250" y="236546"/>
                    <a:pt x="413319" y="207260"/>
                  </a:cubicBezTo>
                  <a:cubicBezTo>
                    <a:pt x="516864" y="155835"/>
                    <a:pt x="630336" y="134789"/>
                    <a:pt x="738943" y="99050"/>
                  </a:cubicBezTo>
                  <a:cubicBezTo>
                    <a:pt x="795456" y="80436"/>
                    <a:pt x="853030" y="64446"/>
                    <a:pt x="901738" y="31481"/>
                  </a:cubicBezTo>
                  <a:lnTo>
                    <a:pt x="938047" y="0"/>
                  </a:lnTo>
                  <a:lnTo>
                    <a:pt x="1128757" y="0"/>
                  </a:lnTo>
                  <a:lnTo>
                    <a:pt x="1083231" y="31245"/>
                  </a:lnTo>
                  <a:cubicBezTo>
                    <a:pt x="1106611" y="26331"/>
                    <a:pt x="1126416" y="20250"/>
                    <a:pt x="1143963" y="12941"/>
                  </a:cubicBezTo>
                  <a:lnTo>
                    <a:pt x="1167742" y="0"/>
                  </a:lnTo>
                  <a:lnTo>
                    <a:pt x="1278289" y="0"/>
                  </a:lnTo>
                  <a:lnTo>
                    <a:pt x="1121949" y="70955"/>
                  </a:lnTo>
                  <a:cubicBezTo>
                    <a:pt x="1049081" y="106098"/>
                    <a:pt x="972340" y="133995"/>
                    <a:pt x="896395" y="162785"/>
                  </a:cubicBezTo>
                  <a:cubicBezTo>
                    <a:pt x="872866" y="171719"/>
                    <a:pt x="854401" y="185122"/>
                    <a:pt x="837127" y="201701"/>
                  </a:cubicBezTo>
                  <a:cubicBezTo>
                    <a:pt x="813301" y="224534"/>
                    <a:pt x="792552" y="250544"/>
                    <a:pt x="771208" y="275462"/>
                  </a:cubicBezTo>
                  <a:cubicBezTo>
                    <a:pt x="736064" y="316364"/>
                    <a:pt x="731001" y="370271"/>
                    <a:pt x="736759" y="422291"/>
                  </a:cubicBezTo>
                  <a:cubicBezTo>
                    <a:pt x="740036" y="451776"/>
                    <a:pt x="766840" y="468256"/>
                    <a:pt x="796722" y="474212"/>
                  </a:cubicBezTo>
                  <a:cubicBezTo>
                    <a:pt x="830277" y="480864"/>
                    <a:pt x="862939" y="477985"/>
                    <a:pt x="896395" y="471631"/>
                  </a:cubicBezTo>
                  <a:cubicBezTo>
                    <a:pt x="1116191" y="429638"/>
                    <a:pt x="1322188" y="347934"/>
                    <a:pt x="1529773" y="270399"/>
                  </a:cubicBezTo>
                  <a:cubicBezTo>
                    <a:pt x="1554989" y="260969"/>
                    <a:pt x="1571171" y="246772"/>
                    <a:pt x="1585169" y="222052"/>
                  </a:cubicBezTo>
                  <a:cubicBezTo>
                    <a:pt x="1624283" y="152559"/>
                    <a:pt x="1683055" y="98156"/>
                    <a:pt x="1743216" y="47228"/>
                  </a:cubicBezTo>
                  <a:lnTo>
                    <a:pt x="1800928" y="0"/>
                  </a:lnTo>
                  <a:lnTo>
                    <a:pt x="1960918" y="0"/>
                  </a:lnTo>
                  <a:lnTo>
                    <a:pt x="1953991" y="6103"/>
                  </a:lnTo>
                  <a:cubicBezTo>
                    <a:pt x="1922979" y="37573"/>
                    <a:pt x="1893519" y="72295"/>
                    <a:pt x="1865623" y="111658"/>
                  </a:cubicBezTo>
                  <a:cubicBezTo>
                    <a:pt x="1881805" y="108382"/>
                    <a:pt x="1887662" y="108481"/>
                    <a:pt x="1892228" y="106098"/>
                  </a:cubicBezTo>
                  <a:cubicBezTo>
                    <a:pt x="1952935" y="74827"/>
                    <a:pt x="2012649" y="41892"/>
                    <a:pt x="2071073" y="6897"/>
                  </a:cubicBezTo>
                  <a:lnTo>
                    <a:pt x="2081652" y="0"/>
                  </a:lnTo>
                  <a:lnTo>
                    <a:pt x="2193308" y="0"/>
                  </a:lnTo>
                  <a:lnTo>
                    <a:pt x="2164058" y="18463"/>
                  </a:lnTo>
                  <a:cubicBezTo>
                    <a:pt x="2100062" y="58322"/>
                    <a:pt x="2035285" y="96916"/>
                    <a:pt x="1968075" y="131612"/>
                  </a:cubicBezTo>
                  <a:cubicBezTo>
                    <a:pt x="1902553" y="165366"/>
                    <a:pt x="1836237" y="197730"/>
                    <a:pt x="1769425" y="228803"/>
                  </a:cubicBezTo>
                  <a:cubicBezTo>
                    <a:pt x="1740039" y="242404"/>
                    <a:pt x="1716610" y="260174"/>
                    <a:pt x="1698244" y="287078"/>
                  </a:cubicBezTo>
                  <a:cubicBezTo>
                    <a:pt x="1671439" y="326490"/>
                    <a:pt x="1643245" y="364810"/>
                    <a:pt x="1609293" y="399061"/>
                  </a:cubicBezTo>
                  <a:cubicBezTo>
                    <a:pt x="1574844" y="433808"/>
                    <a:pt x="1584474" y="461009"/>
                    <a:pt x="1634211" y="473021"/>
                  </a:cubicBezTo>
                  <a:cubicBezTo>
                    <a:pt x="1704697" y="490096"/>
                    <a:pt x="1775182" y="483842"/>
                    <a:pt x="1845172" y="472227"/>
                  </a:cubicBezTo>
                  <a:cubicBezTo>
                    <a:pt x="1944745" y="455648"/>
                    <a:pt x="2037469" y="417823"/>
                    <a:pt x="2131979" y="385857"/>
                  </a:cubicBezTo>
                  <a:cubicBezTo>
                    <a:pt x="2166924" y="374044"/>
                    <a:pt x="2200281" y="357961"/>
                    <a:pt x="2234630" y="344460"/>
                  </a:cubicBezTo>
                  <a:cubicBezTo>
                    <a:pt x="2252997" y="337212"/>
                    <a:pt x="2265108" y="327582"/>
                    <a:pt x="2265604" y="305046"/>
                  </a:cubicBezTo>
                  <a:cubicBezTo>
                    <a:pt x="2266299" y="274371"/>
                    <a:pt x="2282382" y="249651"/>
                    <a:pt x="2300252" y="225626"/>
                  </a:cubicBezTo>
                  <a:cubicBezTo>
                    <a:pt x="2346117" y="164125"/>
                    <a:pt x="2397641" y="108382"/>
                    <a:pt x="2452292" y="55691"/>
                  </a:cubicBezTo>
                  <a:lnTo>
                    <a:pt x="2515030" y="0"/>
                  </a:lnTo>
                  <a:lnTo>
                    <a:pt x="2623404" y="0"/>
                  </a:lnTo>
                  <a:lnTo>
                    <a:pt x="2507837" y="90412"/>
                  </a:lnTo>
                  <a:cubicBezTo>
                    <a:pt x="2443804" y="146404"/>
                    <a:pt x="2387216" y="206763"/>
                    <a:pt x="2343734" y="279235"/>
                  </a:cubicBezTo>
                  <a:cubicBezTo>
                    <a:pt x="2346514" y="282511"/>
                    <a:pt x="2349294" y="285787"/>
                    <a:pt x="2352173" y="289063"/>
                  </a:cubicBezTo>
                  <a:cubicBezTo>
                    <a:pt x="2396946" y="263946"/>
                    <a:pt x="2441818" y="239127"/>
                    <a:pt x="2486295" y="213813"/>
                  </a:cubicBezTo>
                  <a:cubicBezTo>
                    <a:pt x="2565665" y="168642"/>
                    <a:pt x="2641661" y="118582"/>
                    <a:pt x="2716291" y="66587"/>
                  </a:cubicBezTo>
                  <a:lnTo>
                    <a:pt x="2809274" y="0"/>
                  </a:lnTo>
                  <a:lnTo>
                    <a:pt x="2896392" y="0"/>
                  </a:lnTo>
                  <a:lnTo>
                    <a:pt x="2800799" y="72444"/>
                  </a:lnTo>
                  <a:cubicBezTo>
                    <a:pt x="2664792" y="162090"/>
                    <a:pt x="2530472" y="254913"/>
                    <a:pt x="2394465" y="349026"/>
                  </a:cubicBezTo>
                  <a:cubicBezTo>
                    <a:pt x="2458994" y="351806"/>
                    <a:pt x="2520544" y="338999"/>
                    <a:pt x="2579712" y="319144"/>
                  </a:cubicBezTo>
                  <a:cubicBezTo>
                    <a:pt x="2684746" y="283901"/>
                    <a:pt x="2791269" y="251636"/>
                    <a:pt x="2887268" y="195049"/>
                  </a:cubicBezTo>
                  <a:cubicBezTo>
                    <a:pt x="2899677" y="187703"/>
                    <a:pt x="2914172" y="178074"/>
                    <a:pt x="2927574" y="192567"/>
                  </a:cubicBezTo>
                  <a:cubicBezTo>
                    <a:pt x="2939190" y="205275"/>
                    <a:pt x="2933332" y="220861"/>
                    <a:pt x="2929262" y="234859"/>
                  </a:cubicBezTo>
                  <a:cubicBezTo>
                    <a:pt x="2923802" y="253919"/>
                    <a:pt x="2908811" y="265336"/>
                    <a:pt x="2892232" y="273477"/>
                  </a:cubicBezTo>
                  <a:cubicBezTo>
                    <a:pt x="2738256" y="349522"/>
                    <a:pt x="2581400" y="418022"/>
                    <a:pt x="2406377" y="435395"/>
                  </a:cubicBezTo>
                  <a:cubicBezTo>
                    <a:pt x="2374212" y="438573"/>
                    <a:pt x="2342345" y="435594"/>
                    <a:pt x="2315540" y="414448"/>
                  </a:cubicBezTo>
                  <a:cubicBezTo>
                    <a:pt x="2297770" y="400450"/>
                    <a:pt x="2282084" y="403329"/>
                    <a:pt x="2264116" y="412265"/>
                  </a:cubicBezTo>
                  <a:cubicBezTo>
                    <a:pt x="2159677" y="464384"/>
                    <a:pt x="2046503" y="492479"/>
                    <a:pt x="1934222" y="523453"/>
                  </a:cubicBezTo>
                  <a:cubicBezTo>
                    <a:pt x="1851923" y="546287"/>
                    <a:pt x="1767439" y="555321"/>
                    <a:pt x="1682856" y="565348"/>
                  </a:cubicBezTo>
                  <a:cubicBezTo>
                    <a:pt x="1660320" y="568027"/>
                    <a:pt x="1638182" y="566341"/>
                    <a:pt x="1616143" y="564553"/>
                  </a:cubicBezTo>
                  <a:cubicBezTo>
                    <a:pt x="1548537" y="558895"/>
                    <a:pt x="1516669" y="517894"/>
                    <a:pt x="1525604" y="451577"/>
                  </a:cubicBezTo>
                  <a:cubicBezTo>
                    <a:pt x="1530568" y="415045"/>
                    <a:pt x="1535035" y="378511"/>
                    <a:pt x="1539502" y="341978"/>
                  </a:cubicBezTo>
                  <a:cubicBezTo>
                    <a:pt x="1539701" y="340488"/>
                    <a:pt x="1537815" y="338800"/>
                    <a:pt x="1536723" y="336716"/>
                  </a:cubicBezTo>
                  <a:cubicBezTo>
                    <a:pt x="1527986" y="329865"/>
                    <a:pt x="1518853" y="334630"/>
                    <a:pt x="1511308" y="338007"/>
                  </a:cubicBezTo>
                  <a:cubicBezTo>
                    <a:pt x="1400219" y="388438"/>
                    <a:pt x="1286647" y="433808"/>
                    <a:pt x="1169105" y="466270"/>
                  </a:cubicBezTo>
                  <a:cubicBezTo>
                    <a:pt x="1041039" y="501613"/>
                    <a:pt x="912775" y="539337"/>
                    <a:pt x="778555" y="550258"/>
                  </a:cubicBezTo>
                  <a:cubicBezTo>
                    <a:pt x="765748" y="551350"/>
                    <a:pt x="752643" y="551449"/>
                    <a:pt x="739737" y="550258"/>
                  </a:cubicBezTo>
                  <a:cubicBezTo>
                    <a:pt x="660019" y="542514"/>
                    <a:pt x="630038" y="499825"/>
                    <a:pt x="646716" y="420603"/>
                  </a:cubicBezTo>
                  <a:cubicBezTo>
                    <a:pt x="660516" y="354883"/>
                    <a:pt x="690199" y="296013"/>
                    <a:pt x="722860" y="237440"/>
                  </a:cubicBezTo>
                  <a:cubicBezTo>
                    <a:pt x="707672" y="225230"/>
                    <a:pt x="693972" y="233568"/>
                    <a:pt x="681562" y="237936"/>
                  </a:cubicBezTo>
                  <a:cubicBezTo>
                    <a:pt x="638079" y="253424"/>
                    <a:pt x="593207" y="265833"/>
                    <a:pt x="550816" y="282908"/>
                  </a:cubicBezTo>
                  <a:cubicBezTo>
                    <a:pt x="450250" y="323611"/>
                    <a:pt x="344422" y="340984"/>
                    <a:pt x="238098" y="358159"/>
                  </a:cubicBezTo>
                  <a:cubicBezTo>
                    <a:pt x="219732" y="361137"/>
                    <a:pt x="200373" y="360839"/>
                    <a:pt x="183099" y="366697"/>
                  </a:cubicBezTo>
                  <a:cubicBezTo>
                    <a:pt x="102884" y="393799"/>
                    <a:pt x="11451" y="319442"/>
                    <a:pt x="1524" y="229498"/>
                  </a:cubicBezTo>
                  <a:cubicBezTo>
                    <a:pt x="-6716" y="154644"/>
                    <a:pt x="19393" y="92001"/>
                    <a:pt x="57317" y="31840"/>
                  </a:cubicBezTo>
                  <a:close/>
                </a:path>
              </a:pathLst>
            </a:custGeom>
            <a:solidFill>
              <a:srgbClr val="FFC7E8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</p:grpSp>
      <p:grpSp>
        <p:nvGrpSpPr>
          <p:cNvPr id="37" name="Group 37"/>
          <p:cNvGrpSpPr/>
          <p:nvPr/>
        </p:nvGrpSpPr>
        <p:grpSpPr>
          <a:xfrm rot="0">
            <a:off x="0" y="2550890"/>
            <a:ext cx="1236154" cy="1646396"/>
            <a:chOff x="0" y="2550890"/>
            <a:chExt cx="1236154" cy="1646396"/>
          </a:xfrm>
        </p:grpSpPr>
        <p:sp>
          <p:nvSpPr>
            <p:cNvPr id="38" name="Freeform 38"/>
            <p:cNvSpPr/>
            <p:nvPr/>
          </p:nvSpPr>
          <p:spPr>
            <a:xfrm rot="0">
              <a:off x="0" y="3674173"/>
              <a:ext cx="373761" cy="523113"/>
            </a:xfrm>
            <a:custGeom>
              <a:avLst/>
              <a:gdLst/>
              <a:ahLst/>
              <a:cxnLst/>
              <a:rect b="b" l="l" r="r" t="t"/>
              <a:pathLst>
                <a:path h="523129" w="373726">
                  <a:moveTo>
                    <a:pt x="129777" y="327984"/>
                  </a:moveTo>
                  <a:cubicBezTo>
                    <a:pt x="130274" y="355086"/>
                    <a:pt x="130572" y="382189"/>
                    <a:pt x="130771" y="409291"/>
                  </a:cubicBezTo>
                  <a:cubicBezTo>
                    <a:pt x="140599" y="388940"/>
                    <a:pt x="150726" y="368886"/>
                    <a:pt x="161348" y="348931"/>
                  </a:cubicBezTo>
                  <a:cubicBezTo>
                    <a:pt x="150825" y="341883"/>
                    <a:pt x="140301" y="334933"/>
                    <a:pt x="129777" y="327984"/>
                  </a:cubicBezTo>
                  <a:close/>
                  <a:moveTo>
                    <a:pt x="234911" y="301378"/>
                  </a:moveTo>
                  <a:cubicBezTo>
                    <a:pt x="226374" y="315674"/>
                    <a:pt x="218133" y="330168"/>
                    <a:pt x="210092" y="344761"/>
                  </a:cubicBezTo>
                  <a:cubicBezTo>
                    <a:pt x="235407" y="363029"/>
                    <a:pt x="260524" y="381494"/>
                    <a:pt x="285542" y="400059"/>
                  </a:cubicBezTo>
                  <a:cubicBezTo>
                    <a:pt x="286137" y="397080"/>
                    <a:pt x="287329" y="394399"/>
                    <a:pt x="289513" y="392315"/>
                  </a:cubicBezTo>
                  <a:cubicBezTo>
                    <a:pt x="288917" y="390726"/>
                    <a:pt x="288421" y="389039"/>
                    <a:pt x="287825" y="387053"/>
                  </a:cubicBezTo>
                  <a:cubicBezTo>
                    <a:pt x="285144" y="382785"/>
                    <a:pt x="282463" y="378615"/>
                    <a:pt x="279784" y="374347"/>
                  </a:cubicBezTo>
                  <a:cubicBezTo>
                    <a:pt x="273926" y="365511"/>
                    <a:pt x="268069" y="356576"/>
                    <a:pt x="262212" y="347641"/>
                  </a:cubicBezTo>
                  <a:cubicBezTo>
                    <a:pt x="252780" y="332451"/>
                    <a:pt x="243747" y="316965"/>
                    <a:pt x="234911" y="301378"/>
                  </a:cubicBezTo>
                  <a:close/>
                  <a:moveTo>
                    <a:pt x="85998" y="190488"/>
                  </a:moveTo>
                  <a:cubicBezTo>
                    <a:pt x="63164" y="197934"/>
                    <a:pt x="40628" y="206173"/>
                    <a:pt x="18390" y="215307"/>
                  </a:cubicBezTo>
                  <a:cubicBezTo>
                    <a:pt x="41819" y="229900"/>
                    <a:pt x="65051" y="244891"/>
                    <a:pt x="88181" y="260080"/>
                  </a:cubicBezTo>
                  <a:cubicBezTo>
                    <a:pt x="87585" y="236948"/>
                    <a:pt x="86791" y="213718"/>
                    <a:pt x="85998" y="190488"/>
                  </a:cubicBezTo>
                  <a:close/>
                  <a:moveTo>
                    <a:pt x="163730" y="168350"/>
                  </a:moveTo>
                  <a:cubicBezTo>
                    <a:pt x="150923" y="171526"/>
                    <a:pt x="138217" y="174901"/>
                    <a:pt x="125509" y="178475"/>
                  </a:cubicBezTo>
                  <a:cubicBezTo>
                    <a:pt x="126899" y="214810"/>
                    <a:pt x="127991" y="251245"/>
                    <a:pt x="128884" y="287678"/>
                  </a:cubicBezTo>
                  <a:cubicBezTo>
                    <a:pt x="144768" y="298599"/>
                    <a:pt x="160653" y="309619"/>
                    <a:pt x="176438" y="320837"/>
                  </a:cubicBezTo>
                  <a:cubicBezTo>
                    <a:pt x="187855" y="300286"/>
                    <a:pt x="199767" y="280035"/>
                    <a:pt x="212177" y="260180"/>
                  </a:cubicBezTo>
                  <a:cubicBezTo>
                    <a:pt x="210489" y="257002"/>
                    <a:pt x="208603" y="253826"/>
                    <a:pt x="206915" y="250648"/>
                  </a:cubicBezTo>
                  <a:cubicBezTo>
                    <a:pt x="192421" y="223248"/>
                    <a:pt x="178224" y="195650"/>
                    <a:pt x="163730" y="168350"/>
                  </a:cubicBezTo>
                  <a:close/>
                  <a:moveTo>
                    <a:pt x="300433" y="137971"/>
                  </a:moveTo>
                  <a:cubicBezTo>
                    <a:pt x="268367" y="144424"/>
                    <a:pt x="236301" y="151174"/>
                    <a:pt x="204334" y="158520"/>
                  </a:cubicBezTo>
                  <a:cubicBezTo>
                    <a:pt x="215552" y="179369"/>
                    <a:pt x="226671" y="200217"/>
                    <a:pt x="237789" y="220965"/>
                  </a:cubicBezTo>
                  <a:cubicBezTo>
                    <a:pt x="257348" y="192374"/>
                    <a:pt x="278096" y="164577"/>
                    <a:pt x="300433" y="137971"/>
                  </a:cubicBezTo>
                  <a:close/>
                  <a:moveTo>
                    <a:pt x="122332" y="93396"/>
                  </a:moveTo>
                  <a:cubicBezTo>
                    <a:pt x="122928" y="108882"/>
                    <a:pt x="123622" y="124271"/>
                    <a:pt x="124318" y="139659"/>
                  </a:cubicBezTo>
                  <a:cubicBezTo>
                    <a:pt x="131267" y="137673"/>
                    <a:pt x="138217" y="135787"/>
                    <a:pt x="145265" y="133900"/>
                  </a:cubicBezTo>
                  <a:cubicBezTo>
                    <a:pt x="137819" y="120299"/>
                    <a:pt x="130175" y="106798"/>
                    <a:pt x="122332" y="93396"/>
                  </a:cubicBezTo>
                  <a:close/>
                  <a:moveTo>
                    <a:pt x="93729" y="585"/>
                  </a:moveTo>
                  <a:cubicBezTo>
                    <a:pt x="101758" y="-1314"/>
                    <a:pt x="111214" y="1367"/>
                    <a:pt x="116475" y="9210"/>
                  </a:cubicBezTo>
                  <a:cubicBezTo>
                    <a:pt x="141393" y="46339"/>
                    <a:pt x="163829" y="84858"/>
                    <a:pt x="185373" y="123873"/>
                  </a:cubicBezTo>
                  <a:cubicBezTo>
                    <a:pt x="239676" y="110968"/>
                    <a:pt x="294477" y="99849"/>
                    <a:pt x="349078" y="88233"/>
                  </a:cubicBezTo>
                  <a:cubicBezTo>
                    <a:pt x="367941" y="84163"/>
                    <a:pt x="381838" y="106004"/>
                    <a:pt x="368337" y="120597"/>
                  </a:cubicBezTo>
                  <a:cubicBezTo>
                    <a:pt x="327535" y="164676"/>
                    <a:pt x="291895" y="211832"/>
                    <a:pt x="259829" y="261271"/>
                  </a:cubicBezTo>
                  <a:cubicBezTo>
                    <a:pt x="277103" y="292741"/>
                    <a:pt x="294972" y="323914"/>
                    <a:pt x="314232" y="354193"/>
                  </a:cubicBezTo>
                  <a:cubicBezTo>
                    <a:pt x="326741" y="373949"/>
                    <a:pt x="343319" y="420112"/>
                    <a:pt x="316913" y="423488"/>
                  </a:cubicBezTo>
                  <a:cubicBezTo>
                    <a:pt x="319295" y="425373"/>
                    <a:pt x="321777" y="427161"/>
                    <a:pt x="324160" y="428948"/>
                  </a:cubicBezTo>
                  <a:cubicBezTo>
                    <a:pt x="335477" y="437486"/>
                    <a:pt x="320982" y="456745"/>
                    <a:pt x="309368" y="448901"/>
                  </a:cubicBezTo>
                  <a:cubicBezTo>
                    <a:pt x="271245" y="423388"/>
                    <a:pt x="233422" y="397477"/>
                    <a:pt x="195499" y="371865"/>
                  </a:cubicBezTo>
                  <a:cubicBezTo>
                    <a:pt x="171375" y="417730"/>
                    <a:pt x="149236" y="464787"/>
                    <a:pt x="128190" y="512637"/>
                  </a:cubicBezTo>
                  <a:cubicBezTo>
                    <a:pt x="119752" y="531698"/>
                    <a:pt x="89571" y="522564"/>
                    <a:pt x="89870" y="503007"/>
                  </a:cubicBezTo>
                  <a:cubicBezTo>
                    <a:pt x="90962" y="435798"/>
                    <a:pt x="90266" y="368687"/>
                    <a:pt x="88876" y="301477"/>
                  </a:cubicBezTo>
                  <a:lnTo>
                    <a:pt x="0" y="248123"/>
                  </a:lnTo>
                  <a:lnTo>
                    <a:pt x="0" y="183659"/>
                  </a:lnTo>
                  <a:lnTo>
                    <a:pt x="84707" y="151373"/>
                  </a:lnTo>
                  <a:cubicBezTo>
                    <a:pt x="83118" y="107394"/>
                    <a:pt x="81332" y="63415"/>
                    <a:pt x="79545" y="19436"/>
                  </a:cubicBezTo>
                  <a:cubicBezTo>
                    <a:pt x="79098" y="8962"/>
                    <a:pt x="85700" y="2484"/>
                    <a:pt x="93729" y="585"/>
                  </a:cubicBezTo>
                  <a:close/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39" name="Freeform 39"/>
            <p:cNvSpPr/>
            <p:nvPr/>
          </p:nvSpPr>
          <p:spPr>
            <a:xfrm rot="0">
              <a:off x="0" y="2550890"/>
              <a:ext cx="1236154" cy="660463"/>
            </a:xfrm>
            <a:custGeom>
              <a:avLst/>
              <a:gdLst/>
              <a:ahLst/>
              <a:cxnLst/>
              <a:rect b="b" l="l" r="r" t="t"/>
              <a:pathLst>
                <a:path h="660454" w="1236189">
                  <a:moveTo>
                    <a:pt x="789897" y="286640"/>
                  </a:moveTo>
                  <a:cubicBezTo>
                    <a:pt x="787775" y="285349"/>
                    <a:pt x="784251" y="286144"/>
                    <a:pt x="777847" y="288129"/>
                  </a:cubicBezTo>
                  <a:cubicBezTo>
                    <a:pt x="771494" y="290114"/>
                    <a:pt x="765240" y="292695"/>
                    <a:pt x="759085" y="295276"/>
                  </a:cubicBezTo>
                  <a:cubicBezTo>
                    <a:pt x="707660" y="316919"/>
                    <a:pt x="663680" y="349184"/>
                    <a:pt x="623573" y="386908"/>
                  </a:cubicBezTo>
                  <a:cubicBezTo>
                    <a:pt x="596669" y="412223"/>
                    <a:pt x="578303" y="442999"/>
                    <a:pt x="565100" y="476951"/>
                  </a:cubicBezTo>
                  <a:cubicBezTo>
                    <a:pt x="559739" y="490751"/>
                    <a:pt x="556562" y="505145"/>
                    <a:pt x="556562" y="519937"/>
                  </a:cubicBezTo>
                  <a:cubicBezTo>
                    <a:pt x="556463" y="550712"/>
                    <a:pt x="576913" y="572950"/>
                    <a:pt x="607789" y="576128"/>
                  </a:cubicBezTo>
                  <a:cubicBezTo>
                    <a:pt x="643329" y="579801"/>
                    <a:pt x="671821" y="565009"/>
                    <a:pt x="696143" y="541580"/>
                  </a:cubicBezTo>
                  <a:cubicBezTo>
                    <a:pt x="748859" y="490751"/>
                    <a:pt x="780925" y="429100"/>
                    <a:pt x="792441" y="356431"/>
                  </a:cubicBezTo>
                  <a:cubicBezTo>
                    <a:pt x="794426" y="337270"/>
                    <a:pt x="796015" y="317514"/>
                    <a:pt x="793533" y="297659"/>
                  </a:cubicBezTo>
                  <a:cubicBezTo>
                    <a:pt x="792739" y="291305"/>
                    <a:pt x="792019" y="287930"/>
                    <a:pt x="789897" y="286640"/>
                  </a:cubicBezTo>
                  <a:close/>
                  <a:moveTo>
                    <a:pt x="506257" y="5"/>
                  </a:moveTo>
                  <a:cubicBezTo>
                    <a:pt x="524130" y="87"/>
                    <a:pt x="542117" y="1346"/>
                    <a:pt x="560235" y="4002"/>
                  </a:cubicBezTo>
                  <a:cubicBezTo>
                    <a:pt x="681252" y="21871"/>
                    <a:pt x="773281" y="81536"/>
                    <a:pt x="830762" y="189548"/>
                  </a:cubicBezTo>
                  <a:cubicBezTo>
                    <a:pt x="836420" y="200071"/>
                    <a:pt x="841483" y="204043"/>
                    <a:pt x="854588" y="202951"/>
                  </a:cubicBezTo>
                  <a:cubicBezTo>
                    <a:pt x="936688" y="196100"/>
                    <a:pt x="1015414" y="207517"/>
                    <a:pt x="1088282" y="248717"/>
                  </a:cubicBezTo>
                  <a:cubicBezTo>
                    <a:pt x="1130474" y="272542"/>
                    <a:pt x="1166412" y="302821"/>
                    <a:pt x="1195003" y="341738"/>
                  </a:cubicBezTo>
                  <a:cubicBezTo>
                    <a:pt x="1224290" y="381647"/>
                    <a:pt x="1232629" y="427214"/>
                    <a:pt x="1235707" y="475064"/>
                  </a:cubicBezTo>
                  <a:cubicBezTo>
                    <a:pt x="1239976" y="542175"/>
                    <a:pt x="1215554" y="598862"/>
                    <a:pt x="1176043" y="650882"/>
                  </a:cubicBezTo>
                  <a:cubicBezTo>
                    <a:pt x="1166909" y="662994"/>
                    <a:pt x="1166511" y="662795"/>
                    <a:pt x="1153010" y="654853"/>
                  </a:cubicBezTo>
                  <a:cubicBezTo>
                    <a:pt x="1137821" y="645819"/>
                    <a:pt x="1122334" y="636984"/>
                    <a:pt x="1109131" y="623978"/>
                  </a:cubicBezTo>
                  <a:cubicBezTo>
                    <a:pt x="1113200" y="618618"/>
                    <a:pt x="1116675" y="613951"/>
                    <a:pt x="1120348" y="609385"/>
                  </a:cubicBezTo>
                  <a:cubicBezTo>
                    <a:pt x="1155790" y="565208"/>
                    <a:pt x="1170184" y="515669"/>
                    <a:pt x="1165121" y="459081"/>
                  </a:cubicBezTo>
                  <a:cubicBezTo>
                    <a:pt x="1160754" y="410238"/>
                    <a:pt x="1138119" y="372116"/>
                    <a:pt x="1101486" y="341440"/>
                  </a:cubicBezTo>
                  <a:cubicBezTo>
                    <a:pt x="1051054" y="299049"/>
                    <a:pt x="992779" y="274429"/>
                    <a:pt x="926066" y="271253"/>
                  </a:cubicBezTo>
                  <a:cubicBezTo>
                    <a:pt x="909685" y="270458"/>
                    <a:pt x="893305" y="268968"/>
                    <a:pt x="876826" y="270259"/>
                  </a:cubicBezTo>
                  <a:cubicBezTo>
                    <a:pt x="861537" y="271549"/>
                    <a:pt x="861338" y="271253"/>
                    <a:pt x="862629" y="287236"/>
                  </a:cubicBezTo>
                  <a:cubicBezTo>
                    <a:pt x="864317" y="307091"/>
                    <a:pt x="865707" y="326946"/>
                    <a:pt x="863721" y="346801"/>
                  </a:cubicBezTo>
                  <a:cubicBezTo>
                    <a:pt x="854190" y="442999"/>
                    <a:pt x="813587" y="524504"/>
                    <a:pt x="743995" y="591813"/>
                  </a:cubicBezTo>
                  <a:cubicBezTo>
                    <a:pt x="709943" y="624773"/>
                    <a:pt x="669041" y="644131"/>
                    <a:pt x="620099" y="645720"/>
                  </a:cubicBezTo>
                  <a:cubicBezTo>
                    <a:pt x="539983" y="648301"/>
                    <a:pt x="478035" y="584268"/>
                    <a:pt x="487069" y="505543"/>
                  </a:cubicBezTo>
                  <a:cubicBezTo>
                    <a:pt x="493522" y="448955"/>
                    <a:pt x="518738" y="399715"/>
                    <a:pt x="556463" y="357622"/>
                  </a:cubicBezTo>
                  <a:cubicBezTo>
                    <a:pt x="608086" y="300141"/>
                    <a:pt x="670332" y="256459"/>
                    <a:pt x="742903" y="227670"/>
                  </a:cubicBezTo>
                  <a:cubicBezTo>
                    <a:pt x="750349" y="224592"/>
                    <a:pt x="757894" y="221713"/>
                    <a:pt x="767225" y="218139"/>
                  </a:cubicBezTo>
                  <a:cubicBezTo>
                    <a:pt x="750448" y="184287"/>
                    <a:pt x="727415" y="156589"/>
                    <a:pt x="698625" y="133854"/>
                  </a:cubicBezTo>
                  <a:cubicBezTo>
                    <a:pt x="631415" y="80643"/>
                    <a:pt x="553584" y="62376"/>
                    <a:pt x="469398" y="70914"/>
                  </a:cubicBezTo>
                  <a:cubicBezTo>
                    <a:pt x="336468" y="84415"/>
                    <a:pt x="224287" y="141101"/>
                    <a:pt x="129478" y="232336"/>
                  </a:cubicBezTo>
                  <a:cubicBezTo>
                    <a:pt x="89967" y="270358"/>
                    <a:pt x="52440" y="310168"/>
                    <a:pt x="21069" y="355239"/>
                  </a:cubicBezTo>
                  <a:cubicBezTo>
                    <a:pt x="19481" y="357622"/>
                    <a:pt x="17099" y="359408"/>
                    <a:pt x="14814" y="361890"/>
                  </a:cubicBezTo>
                  <a:lnTo>
                    <a:pt x="0" y="349738"/>
                  </a:lnTo>
                  <a:lnTo>
                    <a:pt x="0" y="275568"/>
                  </a:lnTo>
                  <a:lnTo>
                    <a:pt x="39832" y="224692"/>
                  </a:lnTo>
                  <a:cubicBezTo>
                    <a:pt x="124912" y="131869"/>
                    <a:pt x="224783" y="60887"/>
                    <a:pt x="348083" y="25148"/>
                  </a:cubicBezTo>
                  <a:cubicBezTo>
                    <a:pt x="400055" y="10108"/>
                    <a:pt x="452639" y="-242"/>
                    <a:pt x="506257" y="5"/>
                  </a:cubicBezTo>
                  <a:close/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</p:grpSp>
      <p:grpSp>
        <p:nvGrpSpPr>
          <p:cNvPr id="40" name="Group 40"/>
          <p:cNvGrpSpPr/>
          <p:nvPr/>
        </p:nvGrpSpPr>
        <p:grpSpPr>
          <a:xfrm rot="0">
            <a:off x="0" y="4638199"/>
            <a:ext cx="5818633" cy="2219801"/>
            <a:chOff x="0" y="4638199"/>
            <a:chExt cx="5818633" cy="2219801"/>
          </a:xfrm>
        </p:grpSpPr>
        <p:sp>
          <p:nvSpPr>
            <p:cNvPr id="41" name="Freeform 41"/>
            <p:cNvSpPr/>
            <p:nvPr/>
          </p:nvSpPr>
          <p:spPr>
            <a:xfrm rot="0">
              <a:off x="0" y="5297138"/>
              <a:ext cx="3085052" cy="1560862"/>
            </a:xfrm>
            <a:custGeom>
              <a:avLst/>
              <a:gdLst/>
              <a:ahLst/>
              <a:cxnLst/>
              <a:rect b="b" l="l" r="r" t="t"/>
              <a:pathLst>
                <a:path h="1560821" w="3085005">
                  <a:moveTo>
                    <a:pt x="1170397" y="972427"/>
                  </a:moveTo>
                  <a:cubicBezTo>
                    <a:pt x="1059207" y="984737"/>
                    <a:pt x="986836" y="1153207"/>
                    <a:pt x="983163" y="1392859"/>
                  </a:cubicBezTo>
                  <a:cubicBezTo>
                    <a:pt x="1046798" y="1250001"/>
                    <a:pt x="1107158" y="1114590"/>
                    <a:pt x="1170397" y="972427"/>
                  </a:cubicBezTo>
                  <a:close/>
                  <a:moveTo>
                    <a:pt x="2627366" y="808027"/>
                  </a:moveTo>
                  <a:cubicBezTo>
                    <a:pt x="2573657" y="914152"/>
                    <a:pt x="2525708" y="1013626"/>
                    <a:pt x="2473290" y="1110718"/>
                  </a:cubicBezTo>
                  <a:cubicBezTo>
                    <a:pt x="2450059" y="1153605"/>
                    <a:pt x="2462468" y="1175049"/>
                    <a:pt x="2501980" y="1194407"/>
                  </a:cubicBezTo>
                  <a:cubicBezTo>
                    <a:pt x="2586165" y="1235805"/>
                    <a:pt x="2669161" y="1279784"/>
                    <a:pt x="2753048" y="1321679"/>
                  </a:cubicBezTo>
                  <a:cubicBezTo>
                    <a:pt x="2771217" y="1330712"/>
                    <a:pt x="2787199" y="1353844"/>
                    <a:pt x="2812614" y="1328429"/>
                  </a:cubicBezTo>
                  <a:cubicBezTo>
                    <a:pt x="2835448" y="1305596"/>
                    <a:pt x="2833562" y="1262907"/>
                    <a:pt x="2826216" y="1256951"/>
                  </a:cubicBezTo>
                  <a:cubicBezTo>
                    <a:pt x="2765955" y="1208107"/>
                    <a:pt x="2791568" y="1114391"/>
                    <a:pt x="2767642" y="1086494"/>
                  </a:cubicBezTo>
                  <a:cubicBezTo>
                    <a:pt x="2696859" y="1003798"/>
                    <a:pt x="2699540" y="894098"/>
                    <a:pt x="2627366" y="808027"/>
                  </a:cubicBezTo>
                  <a:close/>
                  <a:moveTo>
                    <a:pt x="655491" y="698835"/>
                  </a:moveTo>
                  <a:cubicBezTo>
                    <a:pt x="647561" y="695299"/>
                    <a:pt x="638130" y="695200"/>
                    <a:pt x="626564" y="700015"/>
                  </a:cubicBezTo>
                  <a:cubicBezTo>
                    <a:pt x="511107" y="747766"/>
                    <a:pt x="380857" y="771095"/>
                    <a:pt x="307293" y="903431"/>
                  </a:cubicBezTo>
                  <a:cubicBezTo>
                    <a:pt x="384630" y="898863"/>
                    <a:pt x="456306" y="891616"/>
                    <a:pt x="528082" y="891318"/>
                  </a:cubicBezTo>
                  <a:cubicBezTo>
                    <a:pt x="570573" y="891220"/>
                    <a:pt x="594399" y="877520"/>
                    <a:pt x="608495" y="836915"/>
                  </a:cubicBezTo>
                  <a:cubicBezTo>
                    <a:pt x="618920" y="806934"/>
                    <a:pt x="631131" y="774669"/>
                    <a:pt x="660219" y="756204"/>
                  </a:cubicBezTo>
                  <a:cubicBezTo>
                    <a:pt x="676003" y="746177"/>
                    <a:pt x="686824" y="736647"/>
                    <a:pt x="675408" y="718281"/>
                  </a:cubicBezTo>
                  <a:cubicBezTo>
                    <a:pt x="669849" y="709346"/>
                    <a:pt x="663421" y="702372"/>
                    <a:pt x="655491" y="698835"/>
                  </a:cubicBezTo>
                  <a:close/>
                  <a:moveTo>
                    <a:pt x="1463656" y="400202"/>
                  </a:moveTo>
                  <a:cubicBezTo>
                    <a:pt x="1300943" y="389580"/>
                    <a:pt x="1222913" y="479324"/>
                    <a:pt x="1121254" y="580089"/>
                  </a:cubicBezTo>
                  <a:cubicBezTo>
                    <a:pt x="1261730" y="547528"/>
                    <a:pt x="1349192" y="474460"/>
                    <a:pt x="1463656" y="400202"/>
                  </a:cubicBezTo>
                  <a:close/>
                  <a:moveTo>
                    <a:pt x="2134362" y="317704"/>
                  </a:moveTo>
                  <a:cubicBezTo>
                    <a:pt x="2134066" y="412215"/>
                    <a:pt x="2147765" y="499875"/>
                    <a:pt x="2116889" y="586443"/>
                  </a:cubicBezTo>
                  <a:cubicBezTo>
                    <a:pt x="2107757" y="611957"/>
                    <a:pt x="2095844" y="648788"/>
                    <a:pt x="2130590" y="675990"/>
                  </a:cubicBezTo>
                  <a:cubicBezTo>
                    <a:pt x="2236517" y="758885"/>
                    <a:pt x="2295389" y="875931"/>
                    <a:pt x="2362003" y="1017001"/>
                  </a:cubicBezTo>
                  <a:cubicBezTo>
                    <a:pt x="2416604" y="893999"/>
                    <a:pt x="2465050" y="787476"/>
                    <a:pt x="2510717" y="679762"/>
                  </a:cubicBezTo>
                  <a:cubicBezTo>
                    <a:pt x="2519651" y="658517"/>
                    <a:pt x="2537819" y="638165"/>
                    <a:pt x="2516079" y="607986"/>
                  </a:cubicBezTo>
                  <a:cubicBezTo>
                    <a:pt x="2418589" y="472673"/>
                    <a:pt x="2301443" y="366051"/>
                    <a:pt x="2134362" y="317704"/>
                  </a:cubicBezTo>
                  <a:close/>
                  <a:moveTo>
                    <a:pt x="2669260" y="62366"/>
                  </a:moveTo>
                  <a:lnTo>
                    <a:pt x="2665983" y="64651"/>
                  </a:lnTo>
                  <a:lnTo>
                    <a:pt x="2666176" y="63183"/>
                  </a:lnTo>
                  <a:close/>
                  <a:moveTo>
                    <a:pt x="2439273" y="86"/>
                  </a:moveTo>
                  <a:cubicBezTo>
                    <a:pt x="2463704" y="1133"/>
                    <a:pt x="2472918" y="11911"/>
                    <a:pt x="2518262" y="37151"/>
                  </a:cubicBezTo>
                  <a:cubicBezTo>
                    <a:pt x="2545166" y="52142"/>
                    <a:pt x="2591030" y="61871"/>
                    <a:pt x="2629550" y="34570"/>
                  </a:cubicBezTo>
                  <a:cubicBezTo>
                    <a:pt x="2656206" y="15583"/>
                    <a:pt x="2668399" y="21838"/>
                    <a:pt x="2669059" y="41271"/>
                  </a:cubicBezTo>
                  <a:lnTo>
                    <a:pt x="2666176" y="63183"/>
                  </a:lnTo>
                  <a:lnTo>
                    <a:pt x="2641258" y="69782"/>
                  </a:lnTo>
                  <a:cubicBezTo>
                    <a:pt x="2624990" y="84469"/>
                    <a:pt x="2637815" y="117193"/>
                    <a:pt x="2624785" y="133945"/>
                  </a:cubicBezTo>
                  <a:cubicBezTo>
                    <a:pt x="2458299" y="-12984"/>
                    <a:pt x="2342446" y="52439"/>
                    <a:pt x="2045014" y="235504"/>
                  </a:cubicBezTo>
                  <a:cubicBezTo>
                    <a:pt x="2161961" y="253969"/>
                    <a:pt x="2273944" y="270548"/>
                    <a:pt x="2373021" y="328525"/>
                  </a:cubicBezTo>
                  <a:cubicBezTo>
                    <a:pt x="2398237" y="343317"/>
                    <a:pt x="2438246" y="348976"/>
                    <a:pt x="2421568" y="397323"/>
                  </a:cubicBezTo>
                  <a:cubicBezTo>
                    <a:pt x="2416604" y="411718"/>
                    <a:pt x="2435863" y="436835"/>
                    <a:pt x="2447776" y="429091"/>
                  </a:cubicBezTo>
                  <a:cubicBezTo>
                    <a:pt x="2510121" y="388785"/>
                    <a:pt x="2531564" y="461753"/>
                    <a:pt x="2579912" y="473368"/>
                  </a:cubicBezTo>
                  <a:cubicBezTo>
                    <a:pt x="2588945" y="442990"/>
                    <a:pt x="2607610" y="412215"/>
                    <a:pt x="2604632" y="383821"/>
                  </a:cubicBezTo>
                  <a:cubicBezTo>
                    <a:pt x="2592719" y="271839"/>
                    <a:pt x="2680278" y="304400"/>
                    <a:pt x="2733392" y="294672"/>
                  </a:cubicBezTo>
                  <a:cubicBezTo>
                    <a:pt x="2762578" y="289312"/>
                    <a:pt x="2792759" y="306882"/>
                    <a:pt x="2772605" y="349074"/>
                  </a:cubicBezTo>
                  <a:cubicBezTo>
                    <a:pt x="2771217" y="351954"/>
                    <a:pt x="2771813" y="355726"/>
                    <a:pt x="2770422" y="358606"/>
                  </a:cubicBezTo>
                  <a:cubicBezTo>
                    <a:pt x="2660821" y="583167"/>
                    <a:pt x="2777867" y="767820"/>
                    <a:pt x="2861457" y="966371"/>
                  </a:cubicBezTo>
                  <a:cubicBezTo>
                    <a:pt x="2898983" y="1055421"/>
                    <a:pt x="2950904" y="1145067"/>
                    <a:pt x="2963018" y="1245733"/>
                  </a:cubicBezTo>
                  <a:cubicBezTo>
                    <a:pt x="2967683" y="1284649"/>
                    <a:pt x="2980985" y="1330613"/>
                    <a:pt x="2914967" y="1319792"/>
                  </a:cubicBezTo>
                  <a:cubicBezTo>
                    <a:pt x="2895013" y="1316516"/>
                    <a:pt x="2885483" y="1312446"/>
                    <a:pt x="2886872" y="1336073"/>
                  </a:cubicBezTo>
                  <a:cubicBezTo>
                    <a:pt x="2887667" y="1348781"/>
                    <a:pt x="2886971" y="1364963"/>
                    <a:pt x="2894218" y="1373004"/>
                  </a:cubicBezTo>
                  <a:cubicBezTo>
                    <a:pt x="2905636" y="1385711"/>
                    <a:pt x="2915365" y="1370720"/>
                    <a:pt x="2925292" y="1363474"/>
                  </a:cubicBezTo>
                  <a:cubicBezTo>
                    <a:pt x="2950211" y="1345307"/>
                    <a:pt x="2982277" y="1324260"/>
                    <a:pt x="2985156" y="1377174"/>
                  </a:cubicBezTo>
                  <a:cubicBezTo>
                    <a:pt x="2989103" y="1450514"/>
                    <a:pt x="3020747" y="1503806"/>
                    <a:pt x="3068068" y="1547522"/>
                  </a:cubicBezTo>
                  <a:lnTo>
                    <a:pt x="3085005" y="1560821"/>
                  </a:lnTo>
                  <a:lnTo>
                    <a:pt x="2822815" y="1560821"/>
                  </a:lnTo>
                  <a:lnTo>
                    <a:pt x="2808974" y="1514552"/>
                  </a:lnTo>
                  <a:cubicBezTo>
                    <a:pt x="2777511" y="1441018"/>
                    <a:pt x="2708747" y="1404425"/>
                    <a:pt x="2578325" y="1374890"/>
                  </a:cubicBezTo>
                  <a:cubicBezTo>
                    <a:pt x="2603640" y="1425173"/>
                    <a:pt x="2626591" y="1476152"/>
                    <a:pt x="2647274" y="1527853"/>
                  </a:cubicBezTo>
                  <a:lnTo>
                    <a:pt x="2658874" y="1560821"/>
                  </a:lnTo>
                  <a:lnTo>
                    <a:pt x="1978588" y="1560821"/>
                  </a:lnTo>
                  <a:lnTo>
                    <a:pt x="1982025" y="1509248"/>
                  </a:lnTo>
                  <a:cubicBezTo>
                    <a:pt x="1980164" y="1404226"/>
                    <a:pt x="1946931" y="1296612"/>
                    <a:pt x="1928762" y="1191032"/>
                  </a:cubicBezTo>
                  <a:cubicBezTo>
                    <a:pt x="1931046" y="1295023"/>
                    <a:pt x="1924593" y="1397848"/>
                    <a:pt x="1910583" y="1500871"/>
                  </a:cubicBezTo>
                  <a:lnTo>
                    <a:pt x="1900310" y="1560821"/>
                  </a:lnTo>
                  <a:lnTo>
                    <a:pt x="1537648" y="1560821"/>
                  </a:lnTo>
                  <a:lnTo>
                    <a:pt x="1545469" y="1543200"/>
                  </a:lnTo>
                  <a:cubicBezTo>
                    <a:pt x="1574485" y="1474216"/>
                    <a:pt x="1602419" y="1404673"/>
                    <a:pt x="1629943" y="1334882"/>
                  </a:cubicBezTo>
                  <a:cubicBezTo>
                    <a:pt x="1663201" y="1250498"/>
                    <a:pt x="1661612" y="1173957"/>
                    <a:pt x="1647614" y="1087984"/>
                  </a:cubicBezTo>
                  <a:cubicBezTo>
                    <a:pt x="1634907" y="1009854"/>
                    <a:pt x="1575937" y="1019682"/>
                    <a:pt x="1530965" y="1012038"/>
                  </a:cubicBezTo>
                  <a:cubicBezTo>
                    <a:pt x="1488278" y="1004691"/>
                    <a:pt x="1438143" y="987715"/>
                    <a:pt x="1406871" y="1053038"/>
                  </a:cubicBezTo>
                  <a:cubicBezTo>
                    <a:pt x="1366888" y="1136777"/>
                    <a:pt x="1329778" y="1221255"/>
                    <a:pt x="1296303" y="1306703"/>
                  </a:cubicBezTo>
                  <a:lnTo>
                    <a:pt x="1209389" y="1560821"/>
                  </a:lnTo>
                  <a:lnTo>
                    <a:pt x="800803" y="1560821"/>
                  </a:lnTo>
                  <a:lnTo>
                    <a:pt x="802184" y="1454797"/>
                  </a:lnTo>
                  <a:cubicBezTo>
                    <a:pt x="805714" y="1394932"/>
                    <a:pt x="811938" y="1334163"/>
                    <a:pt x="820649" y="1272140"/>
                  </a:cubicBezTo>
                  <a:cubicBezTo>
                    <a:pt x="719884" y="1340938"/>
                    <a:pt x="669550" y="1425720"/>
                    <a:pt x="645923" y="1520925"/>
                  </a:cubicBezTo>
                  <a:lnTo>
                    <a:pt x="637605" y="1560821"/>
                  </a:lnTo>
                  <a:lnTo>
                    <a:pt x="356893" y="1560821"/>
                  </a:lnTo>
                  <a:lnTo>
                    <a:pt x="368947" y="1547217"/>
                  </a:lnTo>
                  <a:cubicBezTo>
                    <a:pt x="409777" y="1506834"/>
                    <a:pt x="454098" y="1466646"/>
                    <a:pt x="433474" y="1387201"/>
                  </a:cubicBezTo>
                  <a:cubicBezTo>
                    <a:pt x="409499" y="1421004"/>
                    <a:pt x="387956" y="1453269"/>
                    <a:pt x="370470" y="1486191"/>
                  </a:cubicBezTo>
                  <a:lnTo>
                    <a:pt x="342444" y="1560821"/>
                  </a:lnTo>
                  <a:lnTo>
                    <a:pt x="127724" y="1560821"/>
                  </a:lnTo>
                  <a:lnTo>
                    <a:pt x="202286" y="1436780"/>
                  </a:lnTo>
                  <a:cubicBezTo>
                    <a:pt x="292384" y="1286517"/>
                    <a:pt x="380709" y="1150577"/>
                    <a:pt x="520241" y="1053337"/>
                  </a:cubicBezTo>
                  <a:cubicBezTo>
                    <a:pt x="537316" y="1041522"/>
                    <a:pt x="543471" y="999132"/>
                    <a:pt x="538308" y="974313"/>
                  </a:cubicBezTo>
                  <a:cubicBezTo>
                    <a:pt x="532252" y="945126"/>
                    <a:pt x="500187" y="961507"/>
                    <a:pt x="478942" y="962300"/>
                  </a:cubicBezTo>
                  <a:cubicBezTo>
                    <a:pt x="423347" y="964485"/>
                    <a:pt x="367654" y="966967"/>
                    <a:pt x="312059" y="970243"/>
                  </a:cubicBezTo>
                  <a:cubicBezTo>
                    <a:pt x="271058" y="972625"/>
                    <a:pt x="237900" y="984241"/>
                    <a:pt x="218244" y="1027426"/>
                  </a:cubicBezTo>
                  <a:cubicBezTo>
                    <a:pt x="159795" y="1155640"/>
                    <a:pt x="123181" y="1287540"/>
                    <a:pt x="112086" y="1436193"/>
                  </a:cubicBezTo>
                  <a:lnTo>
                    <a:pt x="110112" y="1560821"/>
                  </a:lnTo>
                  <a:lnTo>
                    <a:pt x="0" y="1560821"/>
                  </a:lnTo>
                  <a:lnTo>
                    <a:pt x="0" y="1163757"/>
                  </a:lnTo>
                  <a:lnTo>
                    <a:pt x="49574" y="1014321"/>
                  </a:lnTo>
                  <a:lnTo>
                    <a:pt x="0" y="1025905"/>
                  </a:lnTo>
                  <a:lnTo>
                    <a:pt x="0" y="963211"/>
                  </a:lnTo>
                  <a:lnTo>
                    <a:pt x="18543" y="958713"/>
                  </a:lnTo>
                  <a:cubicBezTo>
                    <a:pt x="30650" y="954539"/>
                    <a:pt x="41161" y="949296"/>
                    <a:pt x="49177" y="942545"/>
                  </a:cubicBezTo>
                  <a:cubicBezTo>
                    <a:pt x="114203" y="887844"/>
                    <a:pt x="255869" y="925171"/>
                    <a:pt x="250409" y="783109"/>
                  </a:cubicBezTo>
                  <a:cubicBezTo>
                    <a:pt x="250011" y="771493"/>
                    <a:pt x="277115" y="757296"/>
                    <a:pt x="293098" y="746873"/>
                  </a:cubicBezTo>
                  <a:cubicBezTo>
                    <a:pt x="396741" y="679563"/>
                    <a:pt x="513290" y="645710"/>
                    <a:pt x="634109" y="636776"/>
                  </a:cubicBezTo>
                  <a:cubicBezTo>
                    <a:pt x="700524" y="631912"/>
                    <a:pt x="743611" y="609177"/>
                    <a:pt x="780044" y="556461"/>
                  </a:cubicBezTo>
                  <a:cubicBezTo>
                    <a:pt x="850034" y="455101"/>
                    <a:pt x="944346" y="378163"/>
                    <a:pt x="1052457" y="322469"/>
                  </a:cubicBezTo>
                  <a:cubicBezTo>
                    <a:pt x="1170297" y="261713"/>
                    <a:pt x="1302532" y="257841"/>
                    <a:pt x="1422358" y="299338"/>
                  </a:cubicBezTo>
                  <a:cubicBezTo>
                    <a:pt x="1596586" y="359698"/>
                    <a:pt x="1735970" y="305096"/>
                    <a:pt x="1878133" y="214855"/>
                  </a:cubicBezTo>
                  <a:cubicBezTo>
                    <a:pt x="2040845" y="111509"/>
                    <a:pt x="2212393" y="25734"/>
                    <a:pt x="2407867" y="2107"/>
                  </a:cubicBezTo>
                  <a:cubicBezTo>
                    <a:pt x="2421295" y="469"/>
                    <a:pt x="2431129" y="-264"/>
                    <a:pt x="2439273" y="86"/>
                  </a:cubicBezTo>
                  <a:close/>
                </a:path>
              </a:pathLst>
            </a:custGeom>
            <a:solidFill>
              <a:srgbClr val="FFC7E8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42" name="Freeform 42"/>
            <p:cNvSpPr/>
            <p:nvPr/>
          </p:nvSpPr>
          <p:spPr>
            <a:xfrm rot="0">
              <a:off x="2653855" y="5359432"/>
              <a:ext cx="106871" cy="118777"/>
            </a:xfrm>
            <a:custGeom>
              <a:avLst/>
              <a:gdLst/>
              <a:ahLst/>
              <a:cxnLst/>
              <a:rect b="b" l="l" r="r" t="t"/>
              <a:pathLst>
                <a:path h="118817" w="106864">
                  <a:moveTo>
                    <a:pt x="12171" y="2383"/>
                  </a:moveTo>
                  <a:cubicBezTo>
                    <a:pt x="18625" y="3077"/>
                    <a:pt x="25276" y="2679"/>
                    <a:pt x="31333" y="4566"/>
                  </a:cubicBezTo>
                  <a:cubicBezTo>
                    <a:pt x="73622" y="17571"/>
                    <a:pt x="109760" y="40206"/>
                    <a:pt x="106681" y="89348"/>
                  </a:cubicBezTo>
                  <a:cubicBezTo>
                    <a:pt x="105094" y="114762"/>
                    <a:pt x="78586" y="125583"/>
                    <a:pt x="54264" y="114464"/>
                  </a:cubicBezTo>
                  <a:cubicBezTo>
                    <a:pt x="2343" y="90836"/>
                    <a:pt x="-15726" y="53212"/>
                    <a:pt x="15050" y="0"/>
                  </a:cubicBezTo>
                  <a:cubicBezTo>
                    <a:pt x="15050" y="98"/>
                    <a:pt x="12171" y="2383"/>
                    <a:pt x="12171" y="2383"/>
                  </a:cubicBezTo>
                </a:path>
              </a:pathLst>
            </a:custGeom>
            <a:solidFill>
              <a:srgbClr val="FFC7E8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43" name="Freeform 43"/>
            <p:cNvSpPr/>
            <p:nvPr/>
          </p:nvSpPr>
          <p:spPr>
            <a:xfrm rot="0">
              <a:off x="0" y="4638199"/>
              <a:ext cx="124873" cy="103918"/>
            </a:xfrm>
            <a:custGeom>
              <a:avLst/>
              <a:gdLst/>
              <a:ahLst/>
              <a:cxnLst/>
              <a:rect b="b" l="l" r="r" t="t"/>
              <a:pathLst>
                <a:path h="103900" w="124843">
                  <a:moveTo>
                    <a:pt x="0" y="0"/>
                  </a:moveTo>
                  <a:lnTo>
                    <a:pt x="32985" y="12650"/>
                  </a:lnTo>
                  <a:cubicBezTo>
                    <a:pt x="62644" y="23992"/>
                    <a:pt x="91856" y="36327"/>
                    <a:pt x="119355" y="52757"/>
                  </a:cubicBezTo>
                  <a:cubicBezTo>
                    <a:pt x="126701" y="57125"/>
                    <a:pt x="125609" y="66953"/>
                    <a:pt x="122234" y="73108"/>
                  </a:cubicBezTo>
                  <a:cubicBezTo>
                    <a:pt x="110122" y="93758"/>
                    <a:pt x="73788" y="94154"/>
                    <a:pt x="53038" y="96736"/>
                  </a:cubicBezTo>
                  <a:cubicBezTo>
                    <a:pt x="42814" y="98026"/>
                    <a:pt x="32688" y="99814"/>
                    <a:pt x="22462" y="101104"/>
                  </a:cubicBezTo>
                  <a:cubicBezTo>
                    <a:pt x="17995" y="101650"/>
                    <a:pt x="10201" y="101898"/>
                    <a:pt x="2694" y="102928"/>
                  </a:cubicBezTo>
                  <a:lnTo>
                    <a:pt x="0" y="103900"/>
                  </a:ln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44" name="Freeform 44"/>
            <p:cNvSpPr/>
            <p:nvPr/>
          </p:nvSpPr>
          <p:spPr>
            <a:xfrm rot="0">
              <a:off x="2512981" y="5768626"/>
              <a:ext cx="1826419" cy="829246"/>
            </a:xfrm>
            <a:custGeom>
              <a:avLst/>
              <a:gdLst/>
              <a:ahLst/>
              <a:cxnLst/>
              <a:rect b="b" l="l" r="r" t="t"/>
              <a:pathLst>
                <a:path h="829256" w="1826465">
                  <a:moveTo>
                    <a:pt x="1742727" y="653246"/>
                  </a:moveTo>
                  <a:cubicBezTo>
                    <a:pt x="1740543" y="657118"/>
                    <a:pt x="1738061" y="660791"/>
                    <a:pt x="1735579" y="664564"/>
                  </a:cubicBezTo>
                  <a:cubicBezTo>
                    <a:pt x="1735082" y="665258"/>
                    <a:pt x="1734784" y="665755"/>
                    <a:pt x="1734487" y="666252"/>
                  </a:cubicBezTo>
                  <a:cubicBezTo>
                    <a:pt x="1733196" y="667840"/>
                    <a:pt x="1731906" y="669528"/>
                    <a:pt x="1730516" y="671117"/>
                  </a:cubicBezTo>
                  <a:cubicBezTo>
                    <a:pt x="1723765" y="678958"/>
                    <a:pt x="1716617" y="686207"/>
                    <a:pt x="1708973" y="693155"/>
                  </a:cubicBezTo>
                  <a:cubicBezTo>
                    <a:pt x="1707484" y="694446"/>
                    <a:pt x="1705995" y="695737"/>
                    <a:pt x="1704505" y="696928"/>
                  </a:cubicBezTo>
                  <a:cubicBezTo>
                    <a:pt x="1701031" y="699410"/>
                    <a:pt x="1697556" y="701892"/>
                    <a:pt x="1693982" y="704274"/>
                  </a:cubicBezTo>
                  <a:cubicBezTo>
                    <a:pt x="1685345" y="709932"/>
                    <a:pt x="1676311" y="714996"/>
                    <a:pt x="1666980" y="719464"/>
                  </a:cubicBezTo>
                  <a:cubicBezTo>
                    <a:pt x="1665689" y="720059"/>
                    <a:pt x="1660526" y="722342"/>
                    <a:pt x="1658640" y="723236"/>
                  </a:cubicBezTo>
                  <a:cubicBezTo>
                    <a:pt x="1656953" y="723831"/>
                    <a:pt x="1654471" y="724824"/>
                    <a:pt x="1653875" y="725023"/>
                  </a:cubicBezTo>
                  <a:cubicBezTo>
                    <a:pt x="1651790" y="725718"/>
                    <a:pt x="1649706" y="726512"/>
                    <a:pt x="1647521" y="727208"/>
                  </a:cubicBezTo>
                  <a:cubicBezTo>
                    <a:pt x="1637693" y="730384"/>
                    <a:pt x="1627567" y="732965"/>
                    <a:pt x="1617342" y="734950"/>
                  </a:cubicBezTo>
                  <a:cubicBezTo>
                    <a:pt x="1615852" y="735248"/>
                    <a:pt x="1610591" y="736042"/>
                    <a:pt x="1609499" y="736241"/>
                  </a:cubicBezTo>
                  <a:cubicBezTo>
                    <a:pt x="1605825" y="736638"/>
                    <a:pt x="1602053" y="736936"/>
                    <a:pt x="1598380" y="737135"/>
                  </a:cubicBezTo>
                  <a:cubicBezTo>
                    <a:pt x="1587956" y="737730"/>
                    <a:pt x="1577731" y="737135"/>
                    <a:pt x="1567406" y="736837"/>
                  </a:cubicBezTo>
                  <a:cubicBezTo>
                    <a:pt x="1565619" y="736738"/>
                    <a:pt x="1564726" y="736738"/>
                    <a:pt x="1564428" y="736837"/>
                  </a:cubicBezTo>
                  <a:cubicBezTo>
                    <a:pt x="1564031" y="736738"/>
                    <a:pt x="1563236" y="736539"/>
                    <a:pt x="1561648" y="736241"/>
                  </a:cubicBezTo>
                  <a:cubicBezTo>
                    <a:pt x="1556585" y="735348"/>
                    <a:pt x="1551522" y="734454"/>
                    <a:pt x="1546558" y="733263"/>
                  </a:cubicBezTo>
                  <a:cubicBezTo>
                    <a:pt x="1542289" y="732269"/>
                    <a:pt x="1538021" y="731078"/>
                    <a:pt x="1533851" y="729788"/>
                  </a:cubicBezTo>
                  <a:cubicBezTo>
                    <a:pt x="1532262" y="729292"/>
                    <a:pt x="1525412" y="726909"/>
                    <a:pt x="1524419" y="726711"/>
                  </a:cubicBezTo>
                  <a:cubicBezTo>
                    <a:pt x="1516180" y="723336"/>
                    <a:pt x="1508138" y="719066"/>
                    <a:pt x="1500494" y="714500"/>
                  </a:cubicBezTo>
                  <a:cubicBezTo>
                    <a:pt x="1498707" y="713408"/>
                    <a:pt x="1497118" y="712217"/>
                    <a:pt x="1495332" y="711125"/>
                  </a:cubicBezTo>
                  <a:cubicBezTo>
                    <a:pt x="1498807" y="708643"/>
                    <a:pt x="1502281" y="706161"/>
                    <a:pt x="1505657" y="703480"/>
                  </a:cubicBezTo>
                  <a:cubicBezTo>
                    <a:pt x="1589942" y="637462"/>
                    <a:pt x="1664100" y="515154"/>
                    <a:pt x="1611484" y="407539"/>
                  </a:cubicBezTo>
                  <a:cubicBezTo>
                    <a:pt x="1584581" y="352540"/>
                    <a:pt x="1518264" y="329211"/>
                    <a:pt x="1461876" y="350754"/>
                  </a:cubicBezTo>
                  <a:cubicBezTo>
                    <a:pt x="1405785" y="372198"/>
                    <a:pt x="1367763" y="419254"/>
                    <a:pt x="1346617" y="474153"/>
                  </a:cubicBezTo>
                  <a:cubicBezTo>
                    <a:pt x="1321401" y="539676"/>
                    <a:pt x="1326166" y="615522"/>
                    <a:pt x="1354857" y="679952"/>
                  </a:cubicBezTo>
                  <a:cubicBezTo>
                    <a:pt x="1346517" y="682235"/>
                    <a:pt x="1337980" y="684320"/>
                    <a:pt x="1329442" y="685909"/>
                  </a:cubicBezTo>
                  <a:cubicBezTo>
                    <a:pt x="1328152" y="686107"/>
                    <a:pt x="1321997" y="687100"/>
                    <a:pt x="1321004" y="687299"/>
                  </a:cubicBezTo>
                  <a:cubicBezTo>
                    <a:pt x="1316934" y="687794"/>
                    <a:pt x="1312764" y="688192"/>
                    <a:pt x="1308693" y="688390"/>
                  </a:cubicBezTo>
                  <a:cubicBezTo>
                    <a:pt x="1297773" y="689085"/>
                    <a:pt x="1286853" y="689184"/>
                    <a:pt x="1276032" y="688589"/>
                  </a:cubicBezTo>
                  <a:cubicBezTo>
                    <a:pt x="1271763" y="688390"/>
                    <a:pt x="1267494" y="687993"/>
                    <a:pt x="1263225" y="687497"/>
                  </a:cubicBezTo>
                  <a:cubicBezTo>
                    <a:pt x="1263126" y="687398"/>
                    <a:pt x="1254489" y="686008"/>
                    <a:pt x="1252801" y="685710"/>
                  </a:cubicBezTo>
                  <a:cubicBezTo>
                    <a:pt x="1242179" y="683625"/>
                    <a:pt x="1231755" y="680746"/>
                    <a:pt x="1221530" y="677272"/>
                  </a:cubicBezTo>
                  <a:cubicBezTo>
                    <a:pt x="1219842" y="676675"/>
                    <a:pt x="1218154" y="676080"/>
                    <a:pt x="1216467" y="675385"/>
                  </a:cubicBezTo>
                  <a:cubicBezTo>
                    <a:pt x="1216467" y="675385"/>
                    <a:pt x="1216467" y="675385"/>
                    <a:pt x="1216467" y="675385"/>
                  </a:cubicBezTo>
                  <a:cubicBezTo>
                    <a:pt x="1212595" y="673598"/>
                    <a:pt x="1208623" y="671811"/>
                    <a:pt x="1204852" y="669925"/>
                  </a:cubicBezTo>
                  <a:cubicBezTo>
                    <a:pt x="1195916" y="665358"/>
                    <a:pt x="1187379" y="660196"/>
                    <a:pt x="1179039" y="654636"/>
                  </a:cubicBezTo>
                  <a:cubicBezTo>
                    <a:pt x="1177649" y="653743"/>
                    <a:pt x="1176260" y="652751"/>
                    <a:pt x="1174870" y="651757"/>
                  </a:cubicBezTo>
                  <a:cubicBezTo>
                    <a:pt x="1174771" y="651757"/>
                    <a:pt x="1174771" y="651658"/>
                    <a:pt x="1174771" y="651658"/>
                  </a:cubicBezTo>
                  <a:cubicBezTo>
                    <a:pt x="1170899" y="648481"/>
                    <a:pt x="1167027" y="645305"/>
                    <a:pt x="1163255" y="642028"/>
                  </a:cubicBezTo>
                  <a:cubicBezTo>
                    <a:pt x="1157001" y="636469"/>
                    <a:pt x="1151143" y="630611"/>
                    <a:pt x="1145584" y="624456"/>
                  </a:cubicBezTo>
                  <a:cubicBezTo>
                    <a:pt x="1195718" y="588222"/>
                    <a:pt x="1248929" y="546823"/>
                    <a:pt x="1278911" y="491923"/>
                  </a:cubicBezTo>
                  <a:cubicBezTo>
                    <a:pt x="1309885" y="435237"/>
                    <a:pt x="1309587" y="364255"/>
                    <a:pt x="1267196" y="313426"/>
                  </a:cubicBezTo>
                  <a:cubicBezTo>
                    <a:pt x="1229074" y="267760"/>
                    <a:pt x="1165042" y="264186"/>
                    <a:pt x="1114014" y="287416"/>
                  </a:cubicBezTo>
                  <a:cubicBezTo>
                    <a:pt x="1016128" y="332090"/>
                    <a:pt x="984062" y="450029"/>
                    <a:pt x="1005803" y="548213"/>
                  </a:cubicBezTo>
                  <a:cubicBezTo>
                    <a:pt x="1009179" y="563403"/>
                    <a:pt x="1013845" y="578095"/>
                    <a:pt x="1019503" y="592490"/>
                  </a:cubicBezTo>
                  <a:cubicBezTo>
                    <a:pt x="990714" y="606786"/>
                    <a:pt x="960931" y="617607"/>
                    <a:pt x="927773" y="623662"/>
                  </a:cubicBezTo>
                  <a:cubicBezTo>
                    <a:pt x="911790" y="626542"/>
                    <a:pt x="884489" y="626741"/>
                    <a:pt x="868009" y="624456"/>
                  </a:cubicBezTo>
                  <a:cubicBezTo>
                    <a:pt x="862449" y="623662"/>
                    <a:pt x="849643" y="620982"/>
                    <a:pt x="841502" y="618798"/>
                  </a:cubicBezTo>
                  <a:cubicBezTo>
                    <a:pt x="829688" y="615621"/>
                    <a:pt x="822143" y="613041"/>
                    <a:pt x="814598" y="609565"/>
                  </a:cubicBezTo>
                  <a:cubicBezTo>
                    <a:pt x="792559" y="599340"/>
                    <a:pt x="781142" y="591994"/>
                    <a:pt x="765656" y="576109"/>
                  </a:cubicBezTo>
                  <a:cubicBezTo>
                    <a:pt x="762677" y="573132"/>
                    <a:pt x="759699" y="569458"/>
                    <a:pt x="756721" y="565686"/>
                  </a:cubicBezTo>
                  <a:cubicBezTo>
                    <a:pt x="853614" y="514360"/>
                    <a:pt x="936608" y="414191"/>
                    <a:pt x="948422" y="304193"/>
                  </a:cubicBezTo>
                  <a:cubicBezTo>
                    <a:pt x="954974" y="243337"/>
                    <a:pt x="931446" y="177220"/>
                    <a:pt x="870789" y="153989"/>
                  </a:cubicBezTo>
                  <a:cubicBezTo>
                    <a:pt x="808940" y="130362"/>
                    <a:pt x="744907" y="165406"/>
                    <a:pt x="709565" y="216334"/>
                  </a:cubicBezTo>
                  <a:cubicBezTo>
                    <a:pt x="691100" y="242941"/>
                    <a:pt x="680378" y="274510"/>
                    <a:pt x="671344" y="305286"/>
                  </a:cubicBezTo>
                  <a:cubicBezTo>
                    <a:pt x="663005" y="333579"/>
                    <a:pt x="655162" y="362071"/>
                    <a:pt x="649205" y="390862"/>
                  </a:cubicBezTo>
                  <a:cubicBezTo>
                    <a:pt x="640965" y="430671"/>
                    <a:pt x="636597" y="471870"/>
                    <a:pt x="641263" y="512077"/>
                  </a:cubicBezTo>
                  <a:cubicBezTo>
                    <a:pt x="610786" y="519324"/>
                    <a:pt x="580209" y="521408"/>
                    <a:pt x="549731" y="517041"/>
                  </a:cubicBezTo>
                  <a:cubicBezTo>
                    <a:pt x="482025" y="507312"/>
                    <a:pt x="418489" y="471275"/>
                    <a:pt x="377389" y="417268"/>
                  </a:cubicBezTo>
                  <a:cubicBezTo>
                    <a:pt x="470212" y="384607"/>
                    <a:pt x="549731" y="311242"/>
                    <a:pt x="590037" y="221695"/>
                  </a:cubicBezTo>
                  <a:cubicBezTo>
                    <a:pt x="615650" y="164612"/>
                    <a:pt x="626571" y="92339"/>
                    <a:pt x="583187" y="40716"/>
                  </a:cubicBezTo>
                  <a:cubicBezTo>
                    <a:pt x="545760" y="-3858"/>
                    <a:pt x="480238" y="-8426"/>
                    <a:pt x="428516" y="10635"/>
                  </a:cubicBezTo>
                  <a:cubicBezTo>
                    <a:pt x="320901" y="50346"/>
                    <a:pt x="256173" y="160442"/>
                    <a:pt x="247834" y="271433"/>
                  </a:cubicBezTo>
                  <a:cubicBezTo>
                    <a:pt x="245650" y="300123"/>
                    <a:pt x="248033" y="328218"/>
                    <a:pt x="254188" y="355221"/>
                  </a:cubicBezTo>
                  <a:cubicBezTo>
                    <a:pt x="226887" y="352639"/>
                    <a:pt x="199784" y="344996"/>
                    <a:pt x="174270" y="331593"/>
                  </a:cubicBezTo>
                  <a:cubicBezTo>
                    <a:pt x="103785" y="294563"/>
                    <a:pt x="62784" y="222887"/>
                    <a:pt x="76881" y="141481"/>
                  </a:cubicBezTo>
                  <a:cubicBezTo>
                    <a:pt x="80455" y="121030"/>
                    <a:pt x="87206" y="102267"/>
                    <a:pt x="97233" y="85291"/>
                  </a:cubicBezTo>
                  <a:lnTo>
                    <a:pt x="3715" y="139992"/>
                  </a:lnTo>
                  <a:cubicBezTo>
                    <a:pt x="-5120" y="190423"/>
                    <a:pt x="1730" y="243933"/>
                    <a:pt x="25059" y="291685"/>
                  </a:cubicBezTo>
                  <a:cubicBezTo>
                    <a:pt x="71322" y="386294"/>
                    <a:pt x="182014" y="438712"/>
                    <a:pt x="285062" y="435237"/>
                  </a:cubicBezTo>
                  <a:cubicBezTo>
                    <a:pt x="312264" y="483883"/>
                    <a:pt x="352570" y="525578"/>
                    <a:pt x="400817" y="555957"/>
                  </a:cubicBezTo>
                  <a:cubicBezTo>
                    <a:pt x="482323" y="607381"/>
                    <a:pt x="578521" y="620287"/>
                    <a:pt x="669359" y="598446"/>
                  </a:cubicBezTo>
                  <a:cubicBezTo>
                    <a:pt x="725648" y="696134"/>
                    <a:pt x="849345" y="732965"/>
                    <a:pt x="957556" y="712712"/>
                  </a:cubicBezTo>
                  <a:cubicBezTo>
                    <a:pt x="995776" y="705565"/>
                    <a:pt x="1032409" y="691567"/>
                    <a:pt x="1067057" y="673598"/>
                  </a:cubicBezTo>
                  <a:cubicBezTo>
                    <a:pt x="1101803" y="716089"/>
                    <a:pt x="1147867" y="749246"/>
                    <a:pt x="1200185" y="766719"/>
                  </a:cubicBezTo>
                  <a:cubicBezTo>
                    <a:pt x="1268487" y="789552"/>
                    <a:pt x="1341852" y="783595"/>
                    <a:pt x="1408068" y="758281"/>
                  </a:cubicBezTo>
                  <a:cubicBezTo>
                    <a:pt x="1409359" y="759570"/>
                    <a:pt x="1410550" y="761060"/>
                    <a:pt x="1411940" y="762350"/>
                  </a:cubicBezTo>
                  <a:cubicBezTo>
                    <a:pt x="1492353" y="839388"/>
                    <a:pt x="1613867" y="846933"/>
                    <a:pt x="1711455" y="800175"/>
                  </a:cubicBezTo>
                  <a:cubicBezTo>
                    <a:pt x="1757419" y="778136"/>
                    <a:pt x="1794847" y="740908"/>
                    <a:pt x="1820162" y="697027"/>
                  </a:cubicBezTo>
                  <a:cubicBezTo>
                    <a:pt x="1848951" y="647290"/>
                    <a:pt x="1771417" y="603410"/>
                    <a:pt x="1742727" y="653246"/>
                  </a:cubicBezTo>
                  <a:close/>
                  <a:moveTo>
                    <a:pt x="737362" y="405455"/>
                  </a:moveTo>
                  <a:cubicBezTo>
                    <a:pt x="746595" y="360284"/>
                    <a:pt x="755728" y="308661"/>
                    <a:pt x="779157" y="268454"/>
                  </a:cubicBezTo>
                  <a:cubicBezTo>
                    <a:pt x="784121" y="260016"/>
                    <a:pt x="789581" y="253067"/>
                    <a:pt x="796828" y="246316"/>
                  </a:cubicBezTo>
                  <a:cubicBezTo>
                    <a:pt x="798417" y="244826"/>
                    <a:pt x="798119" y="244727"/>
                    <a:pt x="803083" y="241551"/>
                  </a:cubicBezTo>
                  <a:cubicBezTo>
                    <a:pt x="804870" y="240359"/>
                    <a:pt x="815591" y="234403"/>
                    <a:pt x="811720" y="236090"/>
                  </a:cubicBezTo>
                  <a:cubicBezTo>
                    <a:pt x="821647" y="231722"/>
                    <a:pt x="828001" y="231027"/>
                    <a:pt x="835248" y="231623"/>
                  </a:cubicBezTo>
                  <a:cubicBezTo>
                    <a:pt x="838028" y="231822"/>
                    <a:pt x="845374" y="235793"/>
                    <a:pt x="847062" y="237182"/>
                  </a:cubicBezTo>
                  <a:cubicBezTo>
                    <a:pt x="848452" y="238373"/>
                    <a:pt x="849742" y="239763"/>
                    <a:pt x="851033" y="241153"/>
                  </a:cubicBezTo>
                  <a:cubicBezTo>
                    <a:pt x="851132" y="241252"/>
                    <a:pt x="851132" y="241252"/>
                    <a:pt x="851132" y="241352"/>
                  </a:cubicBezTo>
                  <a:cubicBezTo>
                    <a:pt x="852125" y="242841"/>
                    <a:pt x="856493" y="251975"/>
                    <a:pt x="855997" y="250188"/>
                  </a:cubicBezTo>
                  <a:cubicBezTo>
                    <a:pt x="859272" y="259321"/>
                    <a:pt x="860067" y="264980"/>
                    <a:pt x="860464" y="271830"/>
                  </a:cubicBezTo>
                  <a:cubicBezTo>
                    <a:pt x="861556" y="294265"/>
                    <a:pt x="858975" y="309952"/>
                    <a:pt x="851132" y="331991"/>
                  </a:cubicBezTo>
                  <a:cubicBezTo>
                    <a:pt x="838524" y="367333"/>
                    <a:pt x="810032" y="405554"/>
                    <a:pt x="779455" y="434840"/>
                  </a:cubicBezTo>
                  <a:cubicBezTo>
                    <a:pt x="761784" y="451718"/>
                    <a:pt x="751559" y="460255"/>
                    <a:pt x="731406" y="473160"/>
                  </a:cubicBezTo>
                  <a:cubicBezTo>
                    <a:pt x="731008" y="473458"/>
                    <a:pt x="730512" y="473657"/>
                    <a:pt x="730016" y="473955"/>
                  </a:cubicBezTo>
                  <a:cubicBezTo>
                    <a:pt x="729718" y="451419"/>
                    <a:pt x="732597" y="428685"/>
                    <a:pt x="737362" y="405455"/>
                  </a:cubicBezTo>
                  <a:close/>
                  <a:moveTo>
                    <a:pt x="332913" y="273815"/>
                  </a:moveTo>
                  <a:cubicBezTo>
                    <a:pt x="334303" y="235694"/>
                    <a:pt x="345620" y="196678"/>
                    <a:pt x="365774" y="162528"/>
                  </a:cubicBezTo>
                  <a:cubicBezTo>
                    <a:pt x="385231" y="129468"/>
                    <a:pt x="413426" y="100877"/>
                    <a:pt x="449165" y="84496"/>
                  </a:cubicBezTo>
                  <a:cubicBezTo>
                    <a:pt x="474778" y="72782"/>
                    <a:pt x="513396" y="66726"/>
                    <a:pt x="530174" y="94920"/>
                  </a:cubicBezTo>
                  <a:cubicBezTo>
                    <a:pt x="550724" y="129269"/>
                    <a:pt x="527791" y="180000"/>
                    <a:pt x="509524" y="210974"/>
                  </a:cubicBezTo>
                  <a:cubicBezTo>
                    <a:pt x="486096" y="250882"/>
                    <a:pt x="453831" y="286622"/>
                    <a:pt x="415312" y="312334"/>
                  </a:cubicBezTo>
                  <a:cubicBezTo>
                    <a:pt x="392280" y="327721"/>
                    <a:pt x="367262" y="339337"/>
                    <a:pt x="341451" y="346783"/>
                  </a:cubicBezTo>
                  <a:cubicBezTo>
                    <a:pt x="334700" y="323751"/>
                    <a:pt x="332020" y="299229"/>
                    <a:pt x="332913" y="273815"/>
                  </a:cubicBezTo>
                  <a:close/>
                  <a:moveTo>
                    <a:pt x="1096145" y="537393"/>
                  </a:moveTo>
                  <a:cubicBezTo>
                    <a:pt x="1093563" y="528557"/>
                    <a:pt x="1091578" y="519622"/>
                    <a:pt x="1089890" y="510587"/>
                  </a:cubicBezTo>
                  <a:cubicBezTo>
                    <a:pt x="1089493" y="508702"/>
                    <a:pt x="1089195" y="506815"/>
                    <a:pt x="1088996" y="504929"/>
                  </a:cubicBezTo>
                  <a:cubicBezTo>
                    <a:pt x="1088996" y="504432"/>
                    <a:pt x="1088897" y="504035"/>
                    <a:pt x="1088897" y="503340"/>
                  </a:cubicBezTo>
                  <a:cubicBezTo>
                    <a:pt x="1088600" y="498476"/>
                    <a:pt x="1088103" y="493612"/>
                    <a:pt x="1088004" y="488648"/>
                  </a:cubicBezTo>
                  <a:cubicBezTo>
                    <a:pt x="1087706" y="479514"/>
                    <a:pt x="1088103" y="470480"/>
                    <a:pt x="1088897" y="461446"/>
                  </a:cubicBezTo>
                  <a:cubicBezTo>
                    <a:pt x="1088996" y="459957"/>
                    <a:pt x="1089096" y="459261"/>
                    <a:pt x="1089096" y="458865"/>
                  </a:cubicBezTo>
                  <a:cubicBezTo>
                    <a:pt x="1089195" y="458468"/>
                    <a:pt x="1089394" y="457773"/>
                    <a:pt x="1089791" y="456185"/>
                  </a:cubicBezTo>
                  <a:cubicBezTo>
                    <a:pt x="1090883" y="451419"/>
                    <a:pt x="1091677" y="446555"/>
                    <a:pt x="1092968" y="441790"/>
                  </a:cubicBezTo>
                  <a:cubicBezTo>
                    <a:pt x="1094159" y="437024"/>
                    <a:pt x="1095549" y="432259"/>
                    <a:pt x="1097137" y="427692"/>
                  </a:cubicBezTo>
                  <a:cubicBezTo>
                    <a:pt x="1097534" y="426501"/>
                    <a:pt x="1099520" y="421836"/>
                    <a:pt x="1099917" y="420744"/>
                  </a:cubicBezTo>
                  <a:cubicBezTo>
                    <a:pt x="1103590" y="412801"/>
                    <a:pt x="1107760" y="405057"/>
                    <a:pt x="1112723" y="397810"/>
                  </a:cubicBezTo>
                  <a:cubicBezTo>
                    <a:pt x="1113518" y="396917"/>
                    <a:pt x="1116695" y="392847"/>
                    <a:pt x="1117488" y="391854"/>
                  </a:cubicBezTo>
                  <a:cubicBezTo>
                    <a:pt x="1120864" y="388082"/>
                    <a:pt x="1124339" y="384408"/>
                    <a:pt x="1128012" y="380934"/>
                  </a:cubicBezTo>
                  <a:cubicBezTo>
                    <a:pt x="1129203" y="379743"/>
                    <a:pt x="1134068" y="375672"/>
                    <a:pt x="1135160" y="374680"/>
                  </a:cubicBezTo>
                  <a:cubicBezTo>
                    <a:pt x="1136649" y="373785"/>
                    <a:pt x="1142605" y="369716"/>
                    <a:pt x="1144492" y="368624"/>
                  </a:cubicBezTo>
                  <a:cubicBezTo>
                    <a:pt x="1148364" y="366240"/>
                    <a:pt x="1152434" y="364156"/>
                    <a:pt x="1156603" y="362270"/>
                  </a:cubicBezTo>
                  <a:cubicBezTo>
                    <a:pt x="1158489" y="361674"/>
                    <a:pt x="1160276" y="360980"/>
                    <a:pt x="1162163" y="360483"/>
                  </a:cubicBezTo>
                  <a:cubicBezTo>
                    <a:pt x="1163453" y="360185"/>
                    <a:pt x="1168417" y="358894"/>
                    <a:pt x="1170204" y="358398"/>
                  </a:cubicBezTo>
                  <a:cubicBezTo>
                    <a:pt x="1171693" y="358199"/>
                    <a:pt x="1173976" y="358001"/>
                    <a:pt x="1174572" y="358001"/>
                  </a:cubicBezTo>
                  <a:cubicBezTo>
                    <a:pt x="1177153" y="358001"/>
                    <a:pt x="1179734" y="358001"/>
                    <a:pt x="1182316" y="358100"/>
                  </a:cubicBezTo>
                  <a:cubicBezTo>
                    <a:pt x="1182316" y="358100"/>
                    <a:pt x="1182316" y="358100"/>
                    <a:pt x="1182316" y="358100"/>
                  </a:cubicBezTo>
                  <a:cubicBezTo>
                    <a:pt x="1183805" y="358398"/>
                    <a:pt x="1185393" y="358696"/>
                    <a:pt x="1186882" y="359093"/>
                  </a:cubicBezTo>
                  <a:cubicBezTo>
                    <a:pt x="1188371" y="359490"/>
                    <a:pt x="1189960" y="359986"/>
                    <a:pt x="1191449" y="360483"/>
                  </a:cubicBezTo>
                  <a:cubicBezTo>
                    <a:pt x="1191945" y="360880"/>
                    <a:pt x="1192541" y="361276"/>
                    <a:pt x="1193335" y="361972"/>
                  </a:cubicBezTo>
                  <a:cubicBezTo>
                    <a:pt x="1198597" y="366638"/>
                    <a:pt x="1201079" y="367630"/>
                    <a:pt x="1204950" y="374282"/>
                  </a:cubicBezTo>
                  <a:cubicBezTo>
                    <a:pt x="1208425" y="380338"/>
                    <a:pt x="1210808" y="386095"/>
                    <a:pt x="1212198" y="397413"/>
                  </a:cubicBezTo>
                  <a:cubicBezTo>
                    <a:pt x="1211701" y="393343"/>
                    <a:pt x="1212098" y="404164"/>
                    <a:pt x="1212098" y="405654"/>
                  </a:cubicBezTo>
                  <a:cubicBezTo>
                    <a:pt x="1212098" y="408631"/>
                    <a:pt x="1211900" y="411610"/>
                    <a:pt x="1211701" y="414587"/>
                  </a:cubicBezTo>
                  <a:cubicBezTo>
                    <a:pt x="1211503" y="415482"/>
                    <a:pt x="1211105" y="418559"/>
                    <a:pt x="1211007" y="418956"/>
                  </a:cubicBezTo>
                  <a:cubicBezTo>
                    <a:pt x="1207234" y="437719"/>
                    <a:pt x="1197207" y="455291"/>
                    <a:pt x="1184202" y="470282"/>
                  </a:cubicBezTo>
                  <a:cubicBezTo>
                    <a:pt x="1159482" y="498874"/>
                    <a:pt x="1129799" y="523096"/>
                    <a:pt x="1098626" y="544639"/>
                  </a:cubicBezTo>
                  <a:cubicBezTo>
                    <a:pt x="1097733" y="542158"/>
                    <a:pt x="1096840" y="539775"/>
                    <a:pt x="1096145" y="537393"/>
                  </a:cubicBezTo>
                  <a:close/>
                  <a:moveTo>
                    <a:pt x="1437951" y="639348"/>
                  </a:moveTo>
                  <a:cubicBezTo>
                    <a:pt x="1437454" y="638156"/>
                    <a:pt x="1435667" y="633689"/>
                    <a:pt x="1435071" y="632101"/>
                  </a:cubicBezTo>
                  <a:cubicBezTo>
                    <a:pt x="1433086" y="626542"/>
                    <a:pt x="1431299" y="620882"/>
                    <a:pt x="1429710" y="615125"/>
                  </a:cubicBezTo>
                  <a:cubicBezTo>
                    <a:pt x="1427129" y="605792"/>
                    <a:pt x="1425243" y="596362"/>
                    <a:pt x="1423555" y="586832"/>
                  </a:cubicBezTo>
                  <a:cubicBezTo>
                    <a:pt x="1423456" y="586434"/>
                    <a:pt x="1423456" y="586136"/>
                    <a:pt x="1423357" y="585937"/>
                  </a:cubicBezTo>
                  <a:cubicBezTo>
                    <a:pt x="1423159" y="584350"/>
                    <a:pt x="1422960" y="582662"/>
                    <a:pt x="1422860" y="581073"/>
                  </a:cubicBezTo>
                  <a:cubicBezTo>
                    <a:pt x="1422464" y="575910"/>
                    <a:pt x="1422066" y="570749"/>
                    <a:pt x="1421967" y="565487"/>
                  </a:cubicBezTo>
                  <a:cubicBezTo>
                    <a:pt x="1421769" y="555957"/>
                    <a:pt x="1422165" y="546326"/>
                    <a:pt x="1423159" y="536796"/>
                  </a:cubicBezTo>
                  <a:cubicBezTo>
                    <a:pt x="1423456" y="534811"/>
                    <a:pt x="1423754" y="532726"/>
                    <a:pt x="1424151" y="530741"/>
                  </a:cubicBezTo>
                  <a:cubicBezTo>
                    <a:pt x="1425342" y="524983"/>
                    <a:pt x="1426534" y="519224"/>
                    <a:pt x="1428122" y="513566"/>
                  </a:cubicBezTo>
                  <a:cubicBezTo>
                    <a:pt x="1437256" y="480011"/>
                    <a:pt x="1456217" y="451915"/>
                    <a:pt x="1486496" y="434245"/>
                  </a:cubicBezTo>
                  <a:cubicBezTo>
                    <a:pt x="1492552" y="430671"/>
                    <a:pt x="1486099" y="433351"/>
                    <a:pt x="1492850" y="431465"/>
                  </a:cubicBezTo>
                  <a:cubicBezTo>
                    <a:pt x="1496722" y="430373"/>
                    <a:pt x="1500593" y="429182"/>
                    <a:pt x="1504564" y="428586"/>
                  </a:cubicBezTo>
                  <a:cubicBezTo>
                    <a:pt x="1504267" y="428983"/>
                    <a:pt x="1510422" y="429281"/>
                    <a:pt x="1511812" y="429082"/>
                  </a:cubicBezTo>
                  <a:cubicBezTo>
                    <a:pt x="1513003" y="429677"/>
                    <a:pt x="1519257" y="431763"/>
                    <a:pt x="1518959" y="431366"/>
                  </a:cubicBezTo>
                  <a:cubicBezTo>
                    <a:pt x="1520548" y="432159"/>
                    <a:pt x="1522136" y="433054"/>
                    <a:pt x="1523625" y="433947"/>
                  </a:cubicBezTo>
                  <a:cubicBezTo>
                    <a:pt x="1523923" y="434146"/>
                    <a:pt x="1523923" y="434146"/>
                    <a:pt x="1524122" y="434245"/>
                  </a:cubicBezTo>
                  <a:cubicBezTo>
                    <a:pt x="1524320" y="434443"/>
                    <a:pt x="1524519" y="434542"/>
                    <a:pt x="1524817" y="434840"/>
                  </a:cubicBezTo>
                  <a:cubicBezTo>
                    <a:pt x="1526405" y="436131"/>
                    <a:pt x="1527795" y="437719"/>
                    <a:pt x="1529185" y="439109"/>
                  </a:cubicBezTo>
                  <a:cubicBezTo>
                    <a:pt x="1531369" y="442286"/>
                    <a:pt x="1533255" y="445563"/>
                    <a:pt x="1534943" y="449037"/>
                  </a:cubicBezTo>
                  <a:cubicBezTo>
                    <a:pt x="1536134" y="452412"/>
                    <a:pt x="1537027" y="455688"/>
                    <a:pt x="1537921" y="459163"/>
                  </a:cubicBezTo>
                  <a:cubicBezTo>
                    <a:pt x="1538517" y="461347"/>
                    <a:pt x="1538914" y="463630"/>
                    <a:pt x="1539410" y="465814"/>
                  </a:cubicBezTo>
                  <a:cubicBezTo>
                    <a:pt x="1539212" y="464821"/>
                    <a:pt x="1538914" y="460850"/>
                    <a:pt x="1539509" y="466013"/>
                  </a:cubicBezTo>
                  <a:cubicBezTo>
                    <a:pt x="1540006" y="470678"/>
                    <a:pt x="1540204" y="475443"/>
                    <a:pt x="1540204" y="480210"/>
                  </a:cubicBezTo>
                  <a:cubicBezTo>
                    <a:pt x="1540204" y="493015"/>
                    <a:pt x="1539907" y="496392"/>
                    <a:pt x="1537425" y="507708"/>
                  </a:cubicBezTo>
                  <a:cubicBezTo>
                    <a:pt x="1532659" y="529748"/>
                    <a:pt x="1527398" y="541363"/>
                    <a:pt x="1515088" y="561218"/>
                  </a:cubicBezTo>
                  <a:cubicBezTo>
                    <a:pt x="1503968" y="579287"/>
                    <a:pt x="1496920" y="588122"/>
                    <a:pt x="1481036" y="604404"/>
                  </a:cubicBezTo>
                  <a:cubicBezTo>
                    <a:pt x="1464258" y="621677"/>
                    <a:pt x="1455224" y="629223"/>
                    <a:pt x="1438447" y="640539"/>
                  </a:cubicBezTo>
                  <a:cubicBezTo>
                    <a:pt x="1438447" y="640341"/>
                    <a:pt x="1438149" y="639844"/>
                    <a:pt x="1437951" y="639348"/>
                  </a:cubicBezTo>
                  <a:close/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45" name="Freeform 45"/>
            <p:cNvSpPr/>
            <p:nvPr/>
          </p:nvSpPr>
          <p:spPr>
            <a:xfrm rot="0">
              <a:off x="4874800" y="6803327"/>
              <a:ext cx="214408" cy="54673"/>
            </a:xfrm>
            <a:custGeom>
              <a:avLst/>
              <a:gdLst/>
              <a:ahLst/>
              <a:cxnLst/>
              <a:rect b="b" l="l" r="r" t="t"/>
              <a:pathLst>
                <a:path h="54716" w="214361">
                  <a:moveTo>
                    <a:pt x="100907" y="520"/>
                  </a:moveTo>
                  <a:cubicBezTo>
                    <a:pt x="146549" y="-3277"/>
                    <a:pt x="184820" y="13867"/>
                    <a:pt x="209940" y="46591"/>
                  </a:cubicBezTo>
                  <a:lnTo>
                    <a:pt x="214361" y="54716"/>
                  </a:lnTo>
                  <a:lnTo>
                    <a:pt x="0" y="54716"/>
                  </a:lnTo>
                  <a:lnTo>
                    <a:pt x="17965" y="34606"/>
                  </a:lnTo>
                  <a:cubicBezTo>
                    <a:pt x="40089" y="15741"/>
                    <a:pt x="67601" y="3275"/>
                    <a:pt x="100907" y="520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46" name="Freeform 46"/>
            <p:cNvSpPr/>
            <p:nvPr/>
          </p:nvSpPr>
          <p:spPr>
            <a:xfrm rot="0">
              <a:off x="5604320" y="6803327"/>
              <a:ext cx="214313" cy="54673"/>
            </a:xfrm>
            <a:custGeom>
              <a:avLst/>
              <a:gdLst/>
              <a:ahLst/>
              <a:cxnLst/>
              <a:rect b="b" l="l" r="r" t="t"/>
              <a:pathLst>
                <a:path h="54716" w="214360">
                  <a:moveTo>
                    <a:pt x="100907" y="520"/>
                  </a:moveTo>
                  <a:cubicBezTo>
                    <a:pt x="146549" y="-3277"/>
                    <a:pt x="184820" y="13867"/>
                    <a:pt x="209939" y="46591"/>
                  </a:cubicBezTo>
                  <a:lnTo>
                    <a:pt x="214360" y="54716"/>
                  </a:lnTo>
                  <a:lnTo>
                    <a:pt x="0" y="54716"/>
                  </a:lnTo>
                  <a:lnTo>
                    <a:pt x="17964" y="34606"/>
                  </a:lnTo>
                  <a:cubicBezTo>
                    <a:pt x="40089" y="15741"/>
                    <a:pt x="67600" y="3275"/>
                    <a:pt x="100907" y="520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47" name="Freeform 47"/>
            <p:cNvSpPr/>
            <p:nvPr/>
          </p:nvSpPr>
          <p:spPr>
            <a:xfrm rot="0">
              <a:off x="5185315" y="6301645"/>
              <a:ext cx="314230" cy="307562"/>
            </a:xfrm>
            <a:custGeom>
              <a:avLst/>
              <a:gdLst/>
              <a:ahLst/>
              <a:cxnLst/>
              <a:rect b="b" l="l" r="r" t="t"/>
              <a:pathLst>
                <a:path h="307531" w="314275">
                  <a:moveTo>
                    <a:pt x="312464" y="235506"/>
                  </a:moveTo>
                  <a:cubicBezTo>
                    <a:pt x="298168" y="186067"/>
                    <a:pt x="302736" y="132955"/>
                    <a:pt x="284667" y="84309"/>
                  </a:cubicBezTo>
                  <a:cubicBezTo>
                    <a:pt x="263720" y="27623"/>
                    <a:pt x="215968" y="-4543"/>
                    <a:pt x="155113" y="521"/>
                  </a:cubicBezTo>
                  <a:cubicBezTo>
                    <a:pt x="21884" y="11540"/>
                    <a:pt x="-18620" y="177926"/>
                    <a:pt x="7489" y="287824"/>
                  </a:cubicBezTo>
                  <a:cubicBezTo>
                    <a:pt x="15034" y="319593"/>
                    <a:pt x="58914" y="309863"/>
                    <a:pt x="61396" y="280577"/>
                  </a:cubicBezTo>
                  <a:cubicBezTo>
                    <a:pt x="66558" y="219026"/>
                    <a:pt x="81450" y="79047"/>
                    <a:pt x="168515" y="82720"/>
                  </a:cubicBezTo>
                  <a:cubicBezTo>
                    <a:pt x="232845" y="85401"/>
                    <a:pt x="220931" y="213169"/>
                    <a:pt x="234136" y="257148"/>
                  </a:cubicBezTo>
                  <a:cubicBezTo>
                    <a:pt x="249127" y="307084"/>
                    <a:pt x="327058" y="285938"/>
                    <a:pt x="312464" y="235506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</p:grpSp>
      <p:grpSp>
        <p:nvGrpSpPr>
          <p:cNvPr id="48" name="Group 48"/>
          <p:cNvGrpSpPr/>
          <p:nvPr/>
        </p:nvGrpSpPr>
        <p:grpSpPr>
          <a:xfrm rot="0">
            <a:off x="13144" y="-1037939"/>
            <a:ext cx="4317873" cy="3884771"/>
            <a:chOff x="13144" y="-1037939"/>
            <a:chExt cx="4317873" cy="3884771"/>
          </a:xfrm>
        </p:grpSpPr>
        <p:sp>
          <p:nvSpPr>
            <p:cNvPr id="49" name="Freeform 49"/>
            <p:cNvSpPr/>
            <p:nvPr/>
          </p:nvSpPr>
          <p:spPr>
            <a:xfrm rot="5400000">
              <a:off x="4257008" y="84677"/>
              <a:ext cx="74009" cy="58388"/>
            </a:xfrm>
            <a:custGeom>
              <a:avLst/>
              <a:gdLst/>
              <a:ahLst/>
              <a:cxnLst/>
              <a:rect b="b" l="l" r="r" t="t"/>
              <a:pathLst>
                <a:path h="58401" w="73962">
                  <a:moveTo>
                    <a:pt x="2" y="3265"/>
                  </a:moveTo>
                  <a:cubicBezTo>
                    <a:pt x="-395" y="-13513"/>
                    <a:pt x="50932" y="38904"/>
                    <a:pt x="73962" y="57767"/>
                  </a:cubicBezTo>
                  <a:cubicBezTo>
                    <a:pt x="66815" y="63723"/>
                    <a:pt x="29189" y="26396"/>
                    <a:pt x="2" y="3265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50" name="Freeform 50"/>
            <p:cNvSpPr/>
            <p:nvPr/>
          </p:nvSpPr>
          <p:spPr>
            <a:xfrm rot="5400000">
              <a:off x="3623310" y="216408"/>
              <a:ext cx="78486" cy="95059"/>
            </a:xfrm>
            <a:custGeom>
              <a:avLst/>
              <a:gdLst/>
              <a:ahLst/>
              <a:cxnLst/>
              <a:rect b="b" l="l" r="r" t="t"/>
              <a:pathLst>
                <a:path h="95106" w="78504">
                  <a:moveTo>
                    <a:pt x="0" y="0"/>
                  </a:moveTo>
                  <a:cubicBezTo>
                    <a:pt x="21644" y="11020"/>
                    <a:pt x="80911" y="83689"/>
                    <a:pt x="78429" y="95106"/>
                  </a:cubicBezTo>
                  <a:cubicBezTo>
                    <a:pt x="56987" y="66515"/>
                    <a:pt x="32761" y="33059"/>
                    <a:pt x="0" y="0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51" name="Freeform 51"/>
            <p:cNvSpPr/>
            <p:nvPr/>
          </p:nvSpPr>
          <p:spPr>
            <a:xfrm rot="5400000">
              <a:off x="3455194" y="605600"/>
              <a:ext cx="53054" cy="54388"/>
            </a:xfrm>
            <a:custGeom>
              <a:avLst/>
              <a:gdLst/>
              <a:ahLst/>
              <a:cxnLst/>
              <a:rect b="b" l="l" r="r" t="t"/>
              <a:pathLst>
                <a:path h="54403" w="53011">
                  <a:moveTo>
                    <a:pt x="0" y="0"/>
                  </a:moveTo>
                  <a:cubicBezTo>
                    <a:pt x="11714" y="2978"/>
                    <a:pt x="42786" y="31470"/>
                    <a:pt x="53012" y="54403"/>
                  </a:cubicBezTo>
                  <a:cubicBezTo>
                    <a:pt x="39412" y="45369"/>
                    <a:pt x="20648" y="24819"/>
                    <a:pt x="0" y="0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52" name="Freeform 52"/>
            <p:cNvSpPr/>
            <p:nvPr/>
          </p:nvSpPr>
          <p:spPr>
            <a:xfrm rot="5400000">
              <a:off x="3273647" y="524542"/>
              <a:ext cx="82296" cy="95441"/>
            </a:xfrm>
            <a:custGeom>
              <a:avLst/>
              <a:gdLst/>
              <a:ahLst/>
              <a:cxnLst/>
              <a:rect b="b" l="l" r="r" t="t"/>
              <a:pathLst>
                <a:path h="95403" w="82273">
                  <a:moveTo>
                    <a:pt x="4739" y="0"/>
                  </a:moveTo>
                  <a:cubicBezTo>
                    <a:pt x="19034" y="38717"/>
                    <a:pt x="56660" y="70486"/>
                    <a:pt x="82274" y="95404"/>
                  </a:cubicBezTo>
                  <a:cubicBezTo>
                    <a:pt x="74232" y="89646"/>
                    <a:pt x="68572" y="89844"/>
                    <a:pt x="64503" y="94312"/>
                  </a:cubicBezTo>
                  <a:cubicBezTo>
                    <a:pt x="40578" y="59367"/>
                    <a:pt x="22708" y="39710"/>
                    <a:pt x="2257" y="18564"/>
                  </a:cubicBezTo>
                  <a:cubicBezTo>
                    <a:pt x="-1614" y="9133"/>
                    <a:pt x="-324" y="3276"/>
                    <a:pt x="4739" y="0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53" name="Freeform 53"/>
            <p:cNvSpPr/>
            <p:nvPr/>
          </p:nvSpPr>
          <p:spPr>
            <a:xfrm rot="5400000">
              <a:off x="3178302" y="559594"/>
              <a:ext cx="169069" cy="214694"/>
            </a:xfrm>
            <a:custGeom>
              <a:avLst/>
              <a:gdLst/>
              <a:ahLst/>
              <a:cxnLst/>
              <a:rect b="b" l="l" r="r" t="t"/>
              <a:pathLst>
                <a:path h="214733" w="169066">
                  <a:moveTo>
                    <a:pt x="0" y="0"/>
                  </a:moveTo>
                  <a:cubicBezTo>
                    <a:pt x="59665" y="68997"/>
                    <a:pt x="130350" y="123499"/>
                    <a:pt x="169067" y="198253"/>
                  </a:cubicBezTo>
                  <a:cubicBezTo>
                    <a:pt x="162217" y="201728"/>
                    <a:pt x="136703" y="156657"/>
                    <a:pt x="122209" y="140277"/>
                  </a:cubicBezTo>
                  <a:cubicBezTo>
                    <a:pt x="115558" y="147821"/>
                    <a:pt x="148220" y="185844"/>
                    <a:pt x="168175" y="214733"/>
                  </a:cubicBezTo>
                  <a:cubicBezTo>
                    <a:pt x="130946" y="177703"/>
                    <a:pt x="33855" y="57183"/>
                    <a:pt x="0" y="0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54" name="Freeform 54"/>
            <p:cNvSpPr/>
            <p:nvPr/>
          </p:nvSpPr>
          <p:spPr>
            <a:xfrm rot="5400000">
              <a:off x="2919127" y="836200"/>
              <a:ext cx="68866" cy="110014"/>
            </a:xfrm>
            <a:custGeom>
              <a:avLst/>
              <a:gdLst/>
              <a:ahLst/>
              <a:cxnLst/>
              <a:rect b="b" l="l" r="r" t="t"/>
              <a:pathLst>
                <a:path h="110029" w="68896">
                  <a:moveTo>
                    <a:pt x="0" y="5957"/>
                  </a:moveTo>
                  <a:lnTo>
                    <a:pt x="8338" y="0"/>
                  </a:lnTo>
                  <a:cubicBezTo>
                    <a:pt x="13997" y="13700"/>
                    <a:pt x="21443" y="28988"/>
                    <a:pt x="31668" y="46660"/>
                  </a:cubicBezTo>
                  <a:cubicBezTo>
                    <a:pt x="41198" y="64827"/>
                    <a:pt x="53310" y="85377"/>
                    <a:pt x="68897" y="109302"/>
                  </a:cubicBezTo>
                  <a:cubicBezTo>
                    <a:pt x="63535" y="117840"/>
                    <a:pt x="35638" y="47851"/>
                    <a:pt x="34846" y="72670"/>
                  </a:cubicBezTo>
                  <a:cubicBezTo>
                    <a:pt x="26108" y="51921"/>
                    <a:pt x="26108" y="40207"/>
                    <a:pt x="0" y="5957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55" name="Freeform 55"/>
            <p:cNvSpPr/>
            <p:nvPr/>
          </p:nvSpPr>
          <p:spPr>
            <a:xfrm rot="5400000">
              <a:off x="2597753" y="372999"/>
              <a:ext cx="40862" cy="81248"/>
            </a:xfrm>
            <a:custGeom>
              <a:avLst/>
              <a:gdLst/>
              <a:ahLst/>
              <a:cxnLst/>
              <a:rect b="b" l="l" r="r" t="t"/>
              <a:pathLst>
                <a:path h="81207" w="40892">
                  <a:moveTo>
                    <a:pt x="2235" y="0"/>
                  </a:moveTo>
                  <a:cubicBezTo>
                    <a:pt x="21891" y="32860"/>
                    <a:pt x="47207" y="71975"/>
                    <a:pt x="39463" y="81207"/>
                  </a:cubicBezTo>
                  <a:cubicBezTo>
                    <a:pt x="19608" y="47553"/>
                    <a:pt x="-8090" y="6453"/>
                    <a:pt x="2235" y="0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56" name="Freeform 56"/>
            <p:cNvSpPr/>
            <p:nvPr/>
          </p:nvSpPr>
          <p:spPr>
            <a:xfrm rot="5400000">
              <a:off x="2802922" y="897446"/>
              <a:ext cx="72485" cy="100774"/>
            </a:xfrm>
            <a:custGeom>
              <a:avLst/>
              <a:gdLst/>
              <a:ahLst/>
              <a:cxnLst/>
              <a:rect b="b" l="l" r="r" t="t"/>
              <a:pathLst>
                <a:path h="100764" w="72471">
                  <a:moveTo>
                    <a:pt x="0" y="0"/>
                  </a:moveTo>
                  <a:cubicBezTo>
                    <a:pt x="16081" y="11119"/>
                    <a:pt x="18663" y="18763"/>
                    <a:pt x="20548" y="993"/>
                  </a:cubicBezTo>
                  <a:cubicBezTo>
                    <a:pt x="27698" y="27003"/>
                    <a:pt x="49538" y="52715"/>
                    <a:pt x="58274" y="50432"/>
                  </a:cubicBezTo>
                  <a:cubicBezTo>
                    <a:pt x="80014" y="83292"/>
                    <a:pt x="46560" y="63933"/>
                    <a:pt x="72472" y="100765"/>
                  </a:cubicBezTo>
                  <a:cubicBezTo>
                    <a:pt x="48048" y="66117"/>
                    <a:pt x="27698" y="45865"/>
                    <a:pt x="0" y="0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57" name="Freeform 57"/>
            <p:cNvSpPr/>
            <p:nvPr/>
          </p:nvSpPr>
          <p:spPr>
            <a:xfrm rot="5400000">
              <a:off x="2844641" y="977075"/>
              <a:ext cx="39910" cy="66580"/>
            </a:xfrm>
            <a:custGeom>
              <a:avLst/>
              <a:gdLst/>
              <a:ahLst/>
              <a:cxnLst/>
              <a:rect b="b" l="l" r="r" t="t"/>
              <a:pathLst>
                <a:path h="66614" w="39934">
                  <a:moveTo>
                    <a:pt x="0" y="0"/>
                  </a:moveTo>
                  <a:cubicBezTo>
                    <a:pt x="11515" y="4170"/>
                    <a:pt x="52815" y="66118"/>
                    <a:pt x="35937" y="66614"/>
                  </a:cubicBezTo>
                  <a:cubicBezTo>
                    <a:pt x="31569" y="51623"/>
                    <a:pt x="16280" y="26308"/>
                    <a:pt x="0" y="0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58" name="Freeform 58"/>
            <p:cNvSpPr/>
            <p:nvPr/>
          </p:nvSpPr>
          <p:spPr>
            <a:xfrm rot="5400000">
              <a:off x="2705576" y="970312"/>
              <a:ext cx="54197" cy="83058"/>
            </a:xfrm>
            <a:custGeom>
              <a:avLst/>
              <a:gdLst/>
              <a:ahLst/>
              <a:cxnLst/>
              <a:rect b="b" l="l" r="r" t="t"/>
              <a:pathLst>
                <a:path h="83093" w="54204">
                  <a:moveTo>
                    <a:pt x="0" y="0"/>
                  </a:moveTo>
                  <a:cubicBezTo>
                    <a:pt x="19855" y="18068"/>
                    <a:pt x="40008" y="44773"/>
                    <a:pt x="54204" y="83094"/>
                  </a:cubicBezTo>
                  <a:cubicBezTo>
                    <a:pt x="39213" y="68798"/>
                    <a:pt x="22436" y="37129"/>
                    <a:pt x="0" y="0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59" name="Freeform 59"/>
            <p:cNvSpPr/>
            <p:nvPr/>
          </p:nvSpPr>
          <p:spPr>
            <a:xfrm rot="5400000">
              <a:off x="2694527" y="973360"/>
              <a:ext cx="38386" cy="63532"/>
            </a:xfrm>
            <a:custGeom>
              <a:avLst/>
              <a:gdLst/>
              <a:ahLst/>
              <a:cxnLst/>
              <a:rect b="b" l="l" r="r" t="t"/>
              <a:pathLst>
                <a:path h="63544" w="38418">
                  <a:moveTo>
                    <a:pt x="0" y="0"/>
                  </a:moveTo>
                  <a:cubicBezTo>
                    <a:pt x="17671" y="6254"/>
                    <a:pt x="28391" y="32066"/>
                    <a:pt x="38418" y="63437"/>
                  </a:cubicBezTo>
                  <a:cubicBezTo>
                    <a:pt x="31171" y="66117"/>
                    <a:pt x="12509" y="17770"/>
                    <a:pt x="0" y="0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60" name="Freeform 60"/>
            <p:cNvSpPr/>
            <p:nvPr/>
          </p:nvSpPr>
          <p:spPr>
            <a:xfrm rot="5400000">
              <a:off x="2585276" y="1099185"/>
              <a:ext cx="62579" cy="111538"/>
            </a:xfrm>
            <a:custGeom>
              <a:avLst/>
              <a:gdLst/>
              <a:ahLst/>
              <a:cxnLst/>
              <a:rect b="b" l="l" r="r" t="t"/>
              <a:pathLst>
                <a:path h="111556" w="62532">
                  <a:moveTo>
                    <a:pt x="386" y="2056"/>
                  </a:moveTo>
                  <a:cubicBezTo>
                    <a:pt x="-5668" y="-16807"/>
                    <a:pt x="61442" y="100041"/>
                    <a:pt x="62533" y="111557"/>
                  </a:cubicBezTo>
                  <a:cubicBezTo>
                    <a:pt x="48039" y="99842"/>
                    <a:pt x="20241" y="34817"/>
                    <a:pt x="386" y="2056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61" name="Freeform 61"/>
            <p:cNvSpPr/>
            <p:nvPr/>
          </p:nvSpPr>
          <p:spPr>
            <a:xfrm rot="5400000">
              <a:off x="2439162" y="1045750"/>
              <a:ext cx="74009" cy="130588"/>
            </a:xfrm>
            <a:custGeom>
              <a:avLst/>
              <a:gdLst/>
              <a:ahLst/>
              <a:cxnLst/>
              <a:rect b="b" l="l" r="r" t="t"/>
              <a:pathLst>
                <a:path h="130567" w="74022">
                  <a:moveTo>
                    <a:pt x="0" y="2306"/>
                  </a:moveTo>
                  <a:cubicBezTo>
                    <a:pt x="3873" y="-19535"/>
                    <a:pt x="76442" y="120741"/>
                    <a:pt x="73960" y="130470"/>
                  </a:cubicBezTo>
                  <a:cubicBezTo>
                    <a:pt x="72670" y="134441"/>
                    <a:pt x="13503" y="15708"/>
                    <a:pt x="0" y="2306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62" name="Freeform 62"/>
            <p:cNvSpPr/>
            <p:nvPr/>
          </p:nvSpPr>
          <p:spPr>
            <a:xfrm rot="5400000">
              <a:off x="2514695" y="1357884"/>
              <a:ext cx="26670" cy="45815"/>
            </a:xfrm>
            <a:custGeom>
              <a:avLst/>
              <a:gdLst/>
              <a:ahLst/>
              <a:cxnLst/>
              <a:rect b="b" l="l" r="r" t="t"/>
              <a:pathLst>
                <a:path h="45827" w="26625">
                  <a:moveTo>
                    <a:pt x="9331" y="14"/>
                  </a:moveTo>
                  <a:lnTo>
                    <a:pt x="26208" y="35257"/>
                  </a:lnTo>
                  <a:cubicBezTo>
                    <a:pt x="29186" y="48957"/>
                    <a:pt x="15786" y="54318"/>
                    <a:pt x="0" y="19968"/>
                  </a:cubicBezTo>
                  <a:cubicBezTo>
                    <a:pt x="13105" y="25031"/>
                    <a:pt x="-199" y="-681"/>
                    <a:pt x="9331" y="14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63" name="Freeform 63"/>
            <p:cNvSpPr/>
            <p:nvPr/>
          </p:nvSpPr>
          <p:spPr>
            <a:xfrm rot="5400000">
              <a:off x="1776508" y="-2476"/>
              <a:ext cx="11906" cy="16764"/>
            </a:xfrm>
            <a:custGeom>
              <a:avLst/>
              <a:gdLst/>
              <a:ahLst/>
              <a:cxnLst/>
              <a:rect b="b" l="l" r="r" t="t"/>
              <a:pathLst>
                <a:path h="16785" w="11867">
                  <a:moveTo>
                    <a:pt x="0" y="14445"/>
                  </a:moveTo>
                  <a:lnTo>
                    <a:pt x="0" y="0"/>
                  </a:lnTo>
                  <a:lnTo>
                    <a:pt x="11867" y="16785"/>
                  </a:ln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64" name="Freeform 64"/>
            <p:cNvSpPr/>
            <p:nvPr/>
          </p:nvSpPr>
          <p:spPr>
            <a:xfrm rot="5400000">
              <a:off x="1653540" y="22955"/>
              <a:ext cx="30766" cy="47339"/>
            </a:xfrm>
            <a:custGeom>
              <a:avLst/>
              <a:gdLst/>
              <a:ahLst/>
              <a:cxnLst/>
              <a:rect b="b" l="l" r="r" t="t"/>
              <a:pathLst>
                <a:path h="47294" w="30776">
                  <a:moveTo>
                    <a:pt x="0" y="475"/>
                  </a:moveTo>
                  <a:cubicBezTo>
                    <a:pt x="9334" y="-4191"/>
                    <a:pt x="20253" y="26584"/>
                    <a:pt x="30776" y="46837"/>
                  </a:cubicBezTo>
                  <a:cubicBezTo>
                    <a:pt x="21445" y="51403"/>
                    <a:pt x="10524" y="20826"/>
                    <a:pt x="0" y="475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65" name="Freeform 65"/>
            <p:cNvSpPr/>
            <p:nvPr/>
          </p:nvSpPr>
          <p:spPr>
            <a:xfrm rot="5400000">
              <a:off x="2166652" y="1262634"/>
              <a:ext cx="23717" cy="51816"/>
            </a:xfrm>
            <a:custGeom>
              <a:avLst/>
              <a:gdLst/>
              <a:ahLst/>
              <a:cxnLst/>
              <a:rect b="b" l="l" r="r" t="t"/>
              <a:pathLst>
                <a:path h="51835" w="23727">
                  <a:moveTo>
                    <a:pt x="0" y="5857"/>
                  </a:moveTo>
                  <a:cubicBezTo>
                    <a:pt x="14096" y="21940"/>
                    <a:pt x="3573" y="2879"/>
                    <a:pt x="12409" y="0"/>
                  </a:cubicBezTo>
                  <a:cubicBezTo>
                    <a:pt x="15883" y="18763"/>
                    <a:pt x="31171" y="52616"/>
                    <a:pt x="19259" y="51822"/>
                  </a:cubicBezTo>
                  <a:cubicBezTo>
                    <a:pt x="12708" y="36335"/>
                    <a:pt x="6353" y="21046"/>
                    <a:pt x="0" y="5857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66" name="Freeform 66"/>
            <p:cNvSpPr/>
            <p:nvPr/>
          </p:nvSpPr>
          <p:spPr>
            <a:xfrm rot="5400000">
              <a:off x="2019014" y="1290923"/>
              <a:ext cx="27527" cy="38005"/>
            </a:xfrm>
            <a:custGeom>
              <a:avLst/>
              <a:gdLst/>
              <a:ahLst/>
              <a:cxnLst/>
              <a:rect b="b" l="l" r="r" t="t"/>
              <a:pathLst>
                <a:path h="38040" w="27515">
                  <a:moveTo>
                    <a:pt x="27516" y="36259"/>
                  </a:moveTo>
                  <a:cubicBezTo>
                    <a:pt x="23742" y="42910"/>
                    <a:pt x="18282" y="29806"/>
                    <a:pt x="12724" y="15709"/>
                  </a:cubicBezTo>
                  <a:cubicBezTo>
                    <a:pt x="8354" y="15411"/>
                    <a:pt x="8155" y="20772"/>
                    <a:pt x="10736" y="30104"/>
                  </a:cubicBezTo>
                  <a:cubicBezTo>
                    <a:pt x="-14676" y="-4544"/>
                    <a:pt x="10836" y="-17449"/>
                    <a:pt x="27516" y="36259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67" name="Freeform 67"/>
            <p:cNvSpPr/>
            <p:nvPr/>
          </p:nvSpPr>
          <p:spPr>
            <a:xfrm rot="5400000">
              <a:off x="1988534" y="1428369"/>
              <a:ext cx="60103" cy="155639"/>
            </a:xfrm>
            <a:custGeom>
              <a:avLst/>
              <a:gdLst/>
              <a:ahLst/>
              <a:cxnLst/>
              <a:rect b="b" l="l" r="r" t="t"/>
              <a:pathLst>
                <a:path h="155675" w="60068">
                  <a:moveTo>
                    <a:pt x="6" y="0"/>
                  </a:moveTo>
                  <a:cubicBezTo>
                    <a:pt x="33364" y="64430"/>
                    <a:pt x="24725" y="89547"/>
                    <a:pt x="60068" y="155267"/>
                  </a:cubicBezTo>
                  <a:cubicBezTo>
                    <a:pt x="44382" y="164301"/>
                    <a:pt x="-590" y="20749"/>
                    <a:pt x="6" y="0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68" name="Freeform 68"/>
            <p:cNvSpPr/>
            <p:nvPr/>
          </p:nvSpPr>
          <p:spPr>
            <a:xfrm rot="5400000">
              <a:off x="1882616" y="1323499"/>
              <a:ext cx="41243" cy="79724"/>
            </a:xfrm>
            <a:custGeom>
              <a:avLst/>
              <a:gdLst/>
              <a:ahLst/>
              <a:cxnLst/>
              <a:rect b="b" l="l" r="r" t="t"/>
              <a:pathLst>
                <a:path h="79709" w="41198">
                  <a:moveTo>
                    <a:pt x="0" y="0"/>
                  </a:moveTo>
                  <a:cubicBezTo>
                    <a:pt x="12409" y="4567"/>
                    <a:pt x="27201" y="39214"/>
                    <a:pt x="41198" y="63338"/>
                  </a:cubicBezTo>
                  <a:cubicBezTo>
                    <a:pt x="35641" y="57381"/>
                    <a:pt x="19656" y="40902"/>
                    <a:pt x="35840" y="78825"/>
                  </a:cubicBezTo>
                  <a:cubicBezTo>
                    <a:pt x="33554" y="86866"/>
                    <a:pt x="11714" y="36533"/>
                    <a:pt x="22138" y="70982"/>
                  </a:cubicBezTo>
                  <a:cubicBezTo>
                    <a:pt x="-4566" y="36633"/>
                    <a:pt x="27201" y="39810"/>
                    <a:pt x="0" y="0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69" name="Freeform 69"/>
            <p:cNvSpPr/>
            <p:nvPr/>
          </p:nvSpPr>
          <p:spPr>
            <a:xfrm rot="5400000">
              <a:off x="1848136" y="1326166"/>
              <a:ext cx="56388" cy="165354"/>
            </a:xfrm>
            <a:custGeom>
              <a:avLst/>
              <a:gdLst/>
              <a:ahLst/>
              <a:cxnLst/>
              <a:rect b="b" l="l" r="r" t="t"/>
              <a:pathLst>
                <a:path h="165393" w="56387">
                  <a:moveTo>
                    <a:pt x="0" y="0"/>
                  </a:moveTo>
                  <a:cubicBezTo>
                    <a:pt x="12310" y="9133"/>
                    <a:pt x="23726" y="40008"/>
                    <a:pt x="33753" y="73762"/>
                  </a:cubicBezTo>
                  <a:cubicBezTo>
                    <a:pt x="44078" y="107416"/>
                    <a:pt x="49936" y="144744"/>
                    <a:pt x="56388" y="165393"/>
                  </a:cubicBezTo>
                  <a:cubicBezTo>
                    <a:pt x="25413" y="100070"/>
                    <a:pt x="32364" y="63437"/>
                    <a:pt x="0" y="0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70" name="Freeform 70"/>
            <p:cNvSpPr/>
            <p:nvPr/>
          </p:nvSpPr>
          <p:spPr>
            <a:xfrm rot="5400000">
              <a:off x="1348835" y="77819"/>
              <a:ext cx="26384" cy="96488"/>
            </a:xfrm>
            <a:custGeom>
              <a:avLst/>
              <a:gdLst/>
              <a:ahLst/>
              <a:cxnLst/>
              <a:rect b="b" l="l" r="r" t="t"/>
              <a:pathLst>
                <a:path h="96495" w="26406">
                  <a:moveTo>
                    <a:pt x="0" y="0"/>
                  </a:moveTo>
                  <a:cubicBezTo>
                    <a:pt x="15684" y="20351"/>
                    <a:pt x="11416" y="59863"/>
                    <a:pt x="26406" y="96496"/>
                  </a:cubicBezTo>
                  <a:cubicBezTo>
                    <a:pt x="10422" y="75946"/>
                    <a:pt x="4666" y="23826"/>
                    <a:pt x="0" y="0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71" name="Freeform 71"/>
            <p:cNvSpPr/>
            <p:nvPr/>
          </p:nvSpPr>
          <p:spPr>
            <a:xfrm rot="5400000">
              <a:off x="1445133" y="1550479"/>
              <a:ext cx="85058" cy="244697"/>
            </a:xfrm>
            <a:custGeom>
              <a:avLst/>
              <a:gdLst/>
              <a:ahLst/>
              <a:cxnLst/>
              <a:rect b="b" l="l" r="r" t="t"/>
              <a:pathLst>
                <a:path h="244714" w="85078">
                  <a:moveTo>
                    <a:pt x="893" y="15586"/>
                  </a:moveTo>
                  <a:cubicBezTo>
                    <a:pt x="-2384" y="893"/>
                    <a:pt x="4168" y="3177"/>
                    <a:pt x="7445" y="0"/>
                  </a:cubicBezTo>
                  <a:cubicBezTo>
                    <a:pt x="15188" y="39810"/>
                    <a:pt x="39411" y="79321"/>
                    <a:pt x="36631" y="57977"/>
                  </a:cubicBezTo>
                  <a:cubicBezTo>
                    <a:pt x="59167" y="115954"/>
                    <a:pt x="65422" y="174130"/>
                    <a:pt x="85079" y="244715"/>
                  </a:cubicBezTo>
                  <a:cubicBezTo>
                    <a:pt x="80115" y="235581"/>
                    <a:pt x="74754" y="233199"/>
                    <a:pt x="69293" y="235681"/>
                  </a:cubicBezTo>
                  <a:cubicBezTo>
                    <a:pt x="66215" y="182667"/>
                    <a:pt x="54004" y="149013"/>
                    <a:pt x="41496" y="117741"/>
                  </a:cubicBezTo>
                  <a:cubicBezTo>
                    <a:pt x="28691" y="86668"/>
                    <a:pt x="14195" y="57977"/>
                    <a:pt x="893" y="15586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72" name="Freeform 72"/>
            <p:cNvSpPr/>
            <p:nvPr/>
          </p:nvSpPr>
          <p:spPr>
            <a:xfrm rot="5400000">
              <a:off x="1356265" y="1704594"/>
              <a:ext cx="17907" cy="68389"/>
            </a:xfrm>
            <a:custGeom>
              <a:avLst/>
              <a:gdLst/>
              <a:ahLst/>
              <a:cxnLst/>
              <a:rect b="b" l="l" r="r" t="t"/>
              <a:pathLst>
                <a:path h="68372" w="17915">
                  <a:moveTo>
                    <a:pt x="0" y="3207"/>
                  </a:moveTo>
                  <a:cubicBezTo>
                    <a:pt x="6156" y="-19130"/>
                    <a:pt x="27301" y="83124"/>
                    <a:pt x="13105" y="66545"/>
                  </a:cubicBezTo>
                  <a:cubicBezTo>
                    <a:pt x="8738" y="45498"/>
                    <a:pt x="4368" y="24353"/>
                    <a:pt x="0" y="3207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73" name="Freeform 73"/>
            <p:cNvSpPr/>
            <p:nvPr/>
          </p:nvSpPr>
          <p:spPr>
            <a:xfrm rot="5400000">
              <a:off x="1246727" y="1510951"/>
              <a:ext cx="31813" cy="123158"/>
            </a:xfrm>
            <a:custGeom>
              <a:avLst/>
              <a:gdLst/>
              <a:ahLst/>
              <a:cxnLst/>
              <a:rect b="b" l="l" r="r" t="t"/>
              <a:pathLst>
                <a:path h="123147" w="31767">
                  <a:moveTo>
                    <a:pt x="0" y="2528"/>
                  </a:moveTo>
                  <a:cubicBezTo>
                    <a:pt x="1488" y="-18518"/>
                    <a:pt x="22337" y="98031"/>
                    <a:pt x="31768" y="123148"/>
                  </a:cubicBezTo>
                  <a:cubicBezTo>
                    <a:pt x="13401" y="111334"/>
                    <a:pt x="10424" y="55243"/>
                    <a:pt x="0" y="2528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74" name="Freeform 74"/>
            <p:cNvSpPr/>
            <p:nvPr/>
          </p:nvSpPr>
          <p:spPr>
            <a:xfrm rot="5400000">
              <a:off x="1182529" y="1449038"/>
              <a:ext cx="23908" cy="224504"/>
            </a:xfrm>
            <a:custGeom>
              <a:avLst/>
              <a:gdLst/>
              <a:ahLst/>
              <a:cxnLst/>
              <a:rect b="b" l="l" r="r" t="t"/>
              <a:pathLst>
                <a:path h="224462" w="23950">
                  <a:moveTo>
                    <a:pt x="0" y="0"/>
                  </a:moveTo>
                  <a:cubicBezTo>
                    <a:pt x="20054" y="69294"/>
                    <a:pt x="27698" y="173236"/>
                    <a:pt x="22238" y="224462"/>
                  </a:cubicBezTo>
                  <a:cubicBezTo>
                    <a:pt x="7446" y="171846"/>
                    <a:pt x="13500" y="86370"/>
                    <a:pt x="0" y="0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75" name="Freeform 75"/>
            <p:cNvSpPr/>
            <p:nvPr/>
          </p:nvSpPr>
          <p:spPr>
            <a:xfrm rot="5400000">
              <a:off x="1281113" y="1676876"/>
              <a:ext cx="22574" cy="89916"/>
            </a:xfrm>
            <a:custGeom>
              <a:avLst/>
              <a:gdLst/>
              <a:ahLst/>
              <a:cxnLst/>
              <a:rect b="b" l="l" r="r" t="t"/>
              <a:pathLst>
                <a:path h="89943" w="22577">
                  <a:moveTo>
                    <a:pt x="0" y="0"/>
                  </a:moveTo>
                  <a:cubicBezTo>
                    <a:pt x="21244" y="5659"/>
                    <a:pt x="3177" y="75946"/>
                    <a:pt x="22138" y="73861"/>
                  </a:cubicBezTo>
                  <a:cubicBezTo>
                    <a:pt x="24620" y="91334"/>
                    <a:pt x="15982" y="86469"/>
                    <a:pt x="11416" y="89944"/>
                  </a:cubicBezTo>
                  <a:cubicBezTo>
                    <a:pt x="6054" y="42887"/>
                    <a:pt x="4566" y="32066"/>
                    <a:pt x="0" y="0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76" name="Freeform 76"/>
            <p:cNvSpPr/>
            <p:nvPr/>
          </p:nvSpPr>
          <p:spPr>
            <a:xfrm rot="5400000">
              <a:off x="1215009" y="1576292"/>
              <a:ext cx="17526" cy="64865"/>
            </a:xfrm>
            <a:custGeom>
              <a:avLst/>
              <a:gdLst/>
              <a:ahLst/>
              <a:cxnLst/>
              <a:rect b="b" l="l" r="r" t="t"/>
              <a:pathLst>
                <a:path h="64864" w="17536">
                  <a:moveTo>
                    <a:pt x="1654" y="236"/>
                  </a:moveTo>
                  <a:cubicBezTo>
                    <a:pt x="8404" y="-3735"/>
                    <a:pt x="12175" y="43520"/>
                    <a:pt x="17536" y="60893"/>
                  </a:cubicBezTo>
                  <a:cubicBezTo>
                    <a:pt x="5624" y="54837"/>
                    <a:pt x="9398" y="53944"/>
                    <a:pt x="958" y="64864"/>
                  </a:cubicBezTo>
                  <a:cubicBezTo>
                    <a:pt x="-2617" y="35876"/>
                    <a:pt x="5226" y="29324"/>
                    <a:pt x="1654" y="236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77" name="Freeform 77"/>
            <p:cNvSpPr/>
            <p:nvPr/>
          </p:nvSpPr>
          <p:spPr>
            <a:xfrm rot="5400000">
              <a:off x="1147381" y="1619821"/>
              <a:ext cx="20479" cy="60674"/>
            </a:xfrm>
            <a:custGeom>
              <a:avLst/>
              <a:gdLst/>
              <a:ahLst/>
              <a:cxnLst/>
              <a:rect b="b" l="l" r="r" t="t"/>
              <a:pathLst>
                <a:path h="60657" w="20469">
                  <a:moveTo>
                    <a:pt x="0" y="0"/>
                  </a:moveTo>
                  <a:cubicBezTo>
                    <a:pt x="11219" y="10622"/>
                    <a:pt x="26409" y="45865"/>
                    <a:pt x="18069" y="60657"/>
                  </a:cubicBezTo>
                  <a:cubicBezTo>
                    <a:pt x="11518" y="51028"/>
                    <a:pt x="6156" y="30776"/>
                    <a:pt x="0" y="0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78" name="Freeform 78"/>
            <p:cNvSpPr/>
            <p:nvPr/>
          </p:nvSpPr>
          <p:spPr>
            <a:xfrm rot="5400000">
              <a:off x="1392650" y="1483900"/>
              <a:ext cx="25527" cy="95822"/>
            </a:xfrm>
            <a:custGeom>
              <a:avLst/>
              <a:gdLst/>
              <a:ahLst/>
              <a:cxnLst/>
              <a:rect b="b" l="l" r="r" t="t"/>
              <a:pathLst>
                <a:path h="95869" w="25539">
                  <a:moveTo>
                    <a:pt x="19" y="0"/>
                  </a:moveTo>
                  <a:cubicBezTo>
                    <a:pt x="7166" y="13799"/>
                    <a:pt x="17789" y="45270"/>
                    <a:pt x="23051" y="68401"/>
                  </a:cubicBezTo>
                  <a:cubicBezTo>
                    <a:pt x="27419" y="91731"/>
                    <a:pt x="26922" y="106424"/>
                    <a:pt x="14314" y="86568"/>
                  </a:cubicBezTo>
                  <a:cubicBezTo>
                    <a:pt x="24043" y="67210"/>
                    <a:pt x="-776" y="32960"/>
                    <a:pt x="19" y="0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79" name="Freeform 79"/>
            <p:cNvSpPr/>
            <p:nvPr/>
          </p:nvSpPr>
          <p:spPr>
            <a:xfrm rot="5400000">
              <a:off x="969264" y="1578959"/>
              <a:ext cx="30671" cy="147733"/>
            </a:xfrm>
            <a:custGeom>
              <a:avLst/>
              <a:gdLst/>
              <a:ahLst/>
              <a:cxnLst/>
              <a:rect b="b" l="l" r="r" t="t"/>
              <a:pathLst>
                <a:path h="147722" w="30643">
                  <a:moveTo>
                    <a:pt x="0" y="0"/>
                  </a:moveTo>
                  <a:cubicBezTo>
                    <a:pt x="12906" y="33059"/>
                    <a:pt x="35840" y="116351"/>
                    <a:pt x="29584" y="147722"/>
                  </a:cubicBezTo>
                  <a:cubicBezTo>
                    <a:pt x="19358" y="126775"/>
                    <a:pt x="21644" y="101956"/>
                    <a:pt x="12310" y="125286"/>
                  </a:cubicBezTo>
                  <a:cubicBezTo>
                    <a:pt x="17174" y="103445"/>
                    <a:pt x="8638" y="51524"/>
                    <a:pt x="0" y="0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80" name="Freeform 80"/>
            <p:cNvSpPr/>
            <p:nvPr/>
          </p:nvSpPr>
          <p:spPr>
            <a:xfrm rot="5400000">
              <a:off x="653225" y="921258"/>
              <a:ext cx="11525" cy="54388"/>
            </a:xfrm>
            <a:custGeom>
              <a:avLst/>
              <a:gdLst/>
              <a:ahLst/>
              <a:cxnLst/>
              <a:rect b="b" l="l" r="r" t="t"/>
              <a:pathLst>
                <a:path h="54403" w="11571">
                  <a:moveTo>
                    <a:pt x="72" y="12112"/>
                  </a:moveTo>
                  <a:cubicBezTo>
                    <a:pt x="-723" y="-397"/>
                    <a:pt x="5235" y="2184"/>
                    <a:pt x="9108" y="0"/>
                  </a:cubicBezTo>
                  <a:cubicBezTo>
                    <a:pt x="15560" y="33754"/>
                    <a:pt x="7220" y="33853"/>
                    <a:pt x="7915" y="54403"/>
                  </a:cubicBezTo>
                  <a:cubicBezTo>
                    <a:pt x="-4295" y="53113"/>
                    <a:pt x="9108" y="6254"/>
                    <a:pt x="72" y="12112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81" name="Freeform 81"/>
            <p:cNvSpPr/>
            <p:nvPr/>
          </p:nvSpPr>
          <p:spPr>
            <a:xfrm rot="5400000">
              <a:off x="602742" y="1588103"/>
              <a:ext cx="20669" cy="194310"/>
            </a:xfrm>
            <a:custGeom>
              <a:avLst/>
              <a:gdLst/>
              <a:ahLst/>
              <a:cxnLst/>
              <a:rect b="b" l="l" r="r" t="t"/>
              <a:pathLst>
                <a:path h="194357" w="20675">
                  <a:moveTo>
                    <a:pt x="0" y="1576"/>
                  </a:moveTo>
                  <a:cubicBezTo>
                    <a:pt x="7247" y="-10238"/>
                    <a:pt x="19358" y="46449"/>
                    <a:pt x="20153" y="101745"/>
                  </a:cubicBezTo>
                  <a:cubicBezTo>
                    <a:pt x="22138" y="156942"/>
                    <a:pt x="18665" y="209956"/>
                    <a:pt x="6256" y="190101"/>
                  </a:cubicBezTo>
                  <a:cubicBezTo>
                    <a:pt x="6057" y="175309"/>
                    <a:pt x="11913" y="178783"/>
                    <a:pt x="15786" y="176401"/>
                  </a:cubicBezTo>
                  <a:cubicBezTo>
                    <a:pt x="6057" y="127458"/>
                    <a:pt x="16678" y="52405"/>
                    <a:pt x="0" y="1576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82" name="Freeform 82"/>
            <p:cNvSpPr/>
            <p:nvPr/>
          </p:nvSpPr>
          <p:spPr>
            <a:xfrm rot="5400000">
              <a:off x="433769" y="898303"/>
              <a:ext cx="13335" cy="53435"/>
            </a:xfrm>
            <a:custGeom>
              <a:avLst/>
              <a:gdLst/>
              <a:ahLst/>
              <a:cxnLst/>
              <a:rect b="b" l="l" r="r" t="t"/>
              <a:pathLst>
                <a:path h="53410" w="13308">
                  <a:moveTo>
                    <a:pt x="1990" y="0"/>
                  </a:moveTo>
                  <a:cubicBezTo>
                    <a:pt x="6854" y="16777"/>
                    <a:pt x="17278" y="32463"/>
                    <a:pt x="11718" y="52616"/>
                  </a:cubicBezTo>
                  <a:lnTo>
                    <a:pt x="1493" y="53410"/>
                  </a:lnTo>
                  <a:cubicBezTo>
                    <a:pt x="-890" y="28889"/>
                    <a:pt x="-194" y="12509"/>
                    <a:pt x="1990" y="0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83" name="Freeform 83"/>
            <p:cNvSpPr/>
            <p:nvPr/>
          </p:nvSpPr>
          <p:spPr>
            <a:xfrm rot="5400000">
              <a:off x="291274" y="920877"/>
              <a:ext cx="7334" cy="118967"/>
            </a:xfrm>
            <a:custGeom>
              <a:avLst/>
              <a:gdLst/>
              <a:ahLst/>
              <a:cxnLst/>
              <a:rect b="b" l="l" r="r" t="t"/>
              <a:pathLst>
                <a:path h="118930" w="7346">
                  <a:moveTo>
                    <a:pt x="0" y="693"/>
                  </a:moveTo>
                  <a:cubicBezTo>
                    <a:pt x="4169" y="-8639"/>
                    <a:pt x="7247" y="78624"/>
                    <a:pt x="7346" y="118930"/>
                  </a:cubicBezTo>
                  <a:cubicBezTo>
                    <a:pt x="-795" y="97884"/>
                    <a:pt x="97" y="47750"/>
                    <a:pt x="0" y="693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84" name="Freeform 84"/>
            <p:cNvSpPr/>
            <p:nvPr/>
          </p:nvSpPr>
          <p:spPr>
            <a:xfrm rot="5400000">
              <a:off x="187643" y="226028"/>
              <a:ext cx="12192" cy="54102"/>
            </a:xfrm>
            <a:custGeom>
              <a:avLst/>
              <a:gdLst/>
              <a:ahLst/>
              <a:cxnLst/>
              <a:rect b="b" l="l" r="r" t="t"/>
              <a:pathLst>
                <a:path h="54110" w="12231">
                  <a:moveTo>
                    <a:pt x="12232" y="6"/>
                  </a:moveTo>
                  <a:cubicBezTo>
                    <a:pt x="12033" y="26810"/>
                    <a:pt x="4289" y="30781"/>
                    <a:pt x="1808" y="54110"/>
                  </a:cubicBezTo>
                  <a:cubicBezTo>
                    <a:pt x="-3355" y="45275"/>
                    <a:pt x="3296" y="-590"/>
                    <a:pt x="12232" y="6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85" name="Freeform 85"/>
            <p:cNvSpPr/>
            <p:nvPr/>
          </p:nvSpPr>
          <p:spPr>
            <a:xfrm rot="5400000">
              <a:off x="103632" y="899160"/>
              <a:ext cx="14573" cy="74486"/>
            </a:xfrm>
            <a:custGeom>
              <a:avLst/>
              <a:gdLst/>
              <a:ahLst/>
              <a:cxnLst/>
              <a:rect b="b" l="l" r="r" t="t"/>
              <a:pathLst>
                <a:path h="74456" w="14558">
                  <a:moveTo>
                    <a:pt x="14" y="0"/>
                  </a:moveTo>
                  <a:cubicBezTo>
                    <a:pt x="7857" y="15685"/>
                    <a:pt x="17487" y="26705"/>
                    <a:pt x="13713" y="74457"/>
                  </a:cubicBezTo>
                  <a:cubicBezTo>
                    <a:pt x="7659" y="53608"/>
                    <a:pt x="-383" y="38320"/>
                    <a:pt x="14" y="0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86" name="Freeform 86"/>
            <p:cNvSpPr/>
            <p:nvPr/>
          </p:nvSpPr>
          <p:spPr>
            <a:xfrm rot="5400000">
              <a:off x="13144" y="1701737"/>
              <a:ext cx="6287" cy="32480"/>
            </a:xfrm>
            <a:custGeom>
              <a:avLst/>
              <a:gdLst/>
              <a:ahLst/>
              <a:cxnLst/>
              <a:rect b="b" l="l" r="r" t="t"/>
              <a:pathLst>
                <a:path h="32448" w="6249">
                  <a:moveTo>
                    <a:pt x="0" y="32448"/>
                  </a:moveTo>
                  <a:lnTo>
                    <a:pt x="3328" y="0"/>
                  </a:lnTo>
                  <a:cubicBezTo>
                    <a:pt x="5190" y="1340"/>
                    <a:pt x="6027" y="5894"/>
                    <a:pt x="6249" y="12378"/>
                  </a:cubicBezTo>
                  <a:lnTo>
                    <a:pt x="5600" y="32448"/>
                  </a:ln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87" name="Freeform 87"/>
            <p:cNvSpPr/>
            <p:nvPr/>
          </p:nvSpPr>
          <p:spPr>
            <a:xfrm rot="5400000">
              <a:off x="1037939" y="-1037939"/>
              <a:ext cx="1808893" cy="3884771"/>
            </a:xfrm>
            <a:custGeom>
              <a:avLst/>
              <a:gdLst/>
              <a:ahLst/>
              <a:cxnLst/>
              <a:rect b="b" l="l" r="r" t="t"/>
              <a:pathLst>
                <a:path h="3884774" w="1808856">
                  <a:moveTo>
                    <a:pt x="1745606" y="3587845"/>
                  </a:moveTo>
                  <a:cubicBezTo>
                    <a:pt x="1744874" y="3613569"/>
                    <a:pt x="1747257" y="3640672"/>
                    <a:pt x="1753462" y="3636502"/>
                  </a:cubicBezTo>
                  <a:cubicBezTo>
                    <a:pt x="1759914" y="3619328"/>
                    <a:pt x="1749291" y="3580411"/>
                    <a:pt x="1756439" y="3547452"/>
                  </a:cubicBezTo>
                  <a:cubicBezTo>
                    <a:pt x="1750185" y="3537772"/>
                    <a:pt x="1746338" y="3562120"/>
                    <a:pt x="1745606" y="3587845"/>
                  </a:cubicBezTo>
                  <a:close/>
                  <a:moveTo>
                    <a:pt x="1681016" y="3603555"/>
                  </a:moveTo>
                  <a:cubicBezTo>
                    <a:pt x="1682902" y="3617218"/>
                    <a:pt x="1686104" y="3630546"/>
                    <a:pt x="1688536" y="3639878"/>
                  </a:cubicBezTo>
                  <a:cubicBezTo>
                    <a:pt x="1695782" y="3612775"/>
                    <a:pt x="1689527" y="3571576"/>
                    <a:pt x="1681388" y="3565222"/>
                  </a:cubicBezTo>
                  <a:cubicBezTo>
                    <a:pt x="1678559" y="3575894"/>
                    <a:pt x="1679129" y="3589892"/>
                    <a:pt x="1681016" y="3603555"/>
                  </a:cubicBezTo>
                  <a:close/>
                  <a:moveTo>
                    <a:pt x="1672452" y="3390497"/>
                  </a:moveTo>
                  <a:cubicBezTo>
                    <a:pt x="1674834" y="3425839"/>
                    <a:pt x="1673942" y="3476470"/>
                    <a:pt x="1683771" y="3477363"/>
                  </a:cubicBezTo>
                  <a:cubicBezTo>
                    <a:pt x="1677912" y="3438447"/>
                    <a:pt x="1687542" y="3446488"/>
                    <a:pt x="1688039" y="3426733"/>
                  </a:cubicBezTo>
                  <a:cubicBezTo>
                    <a:pt x="1680891" y="3423754"/>
                    <a:pt x="1679599" y="3393475"/>
                    <a:pt x="1672452" y="3390497"/>
                  </a:cubicBezTo>
                  <a:close/>
                  <a:moveTo>
                    <a:pt x="1670292" y="3819008"/>
                  </a:moveTo>
                  <a:cubicBezTo>
                    <a:pt x="1668630" y="3834333"/>
                    <a:pt x="1668630" y="3848455"/>
                    <a:pt x="1673048" y="3865332"/>
                  </a:cubicBezTo>
                  <a:cubicBezTo>
                    <a:pt x="1675729" y="3847264"/>
                    <a:pt x="1671955" y="3800903"/>
                    <a:pt x="1679301" y="3802888"/>
                  </a:cubicBezTo>
                  <a:cubicBezTo>
                    <a:pt x="1680394" y="3820956"/>
                    <a:pt x="1672352" y="3867417"/>
                    <a:pt x="1679897" y="3865233"/>
                  </a:cubicBezTo>
                  <a:cubicBezTo>
                    <a:pt x="1687343" y="3824927"/>
                    <a:pt x="1683572" y="3791372"/>
                    <a:pt x="1677515" y="3765461"/>
                  </a:cubicBezTo>
                  <a:cubicBezTo>
                    <a:pt x="1675282" y="3787152"/>
                    <a:pt x="1671956" y="3803682"/>
                    <a:pt x="1670292" y="3819008"/>
                  </a:cubicBezTo>
                  <a:close/>
                  <a:moveTo>
                    <a:pt x="1667414" y="3605937"/>
                  </a:moveTo>
                  <a:cubicBezTo>
                    <a:pt x="1666794" y="3638785"/>
                    <a:pt x="1667985" y="3668667"/>
                    <a:pt x="1674934" y="3678099"/>
                  </a:cubicBezTo>
                  <a:cubicBezTo>
                    <a:pt x="1679301" y="3616349"/>
                    <a:pt x="1672352" y="3570285"/>
                    <a:pt x="1670765" y="3515981"/>
                  </a:cubicBezTo>
                  <a:cubicBezTo>
                    <a:pt x="1670467" y="3537276"/>
                    <a:pt x="1668035" y="3573090"/>
                    <a:pt x="1667414" y="3605937"/>
                  </a:cubicBezTo>
                  <a:close/>
                  <a:moveTo>
                    <a:pt x="1620928" y="2360512"/>
                  </a:moveTo>
                  <a:cubicBezTo>
                    <a:pt x="1629564" y="2370142"/>
                    <a:pt x="1638103" y="2397045"/>
                    <a:pt x="1646443" y="2432685"/>
                  </a:cubicBezTo>
                  <a:cubicBezTo>
                    <a:pt x="1650810" y="2430799"/>
                    <a:pt x="1655178" y="2436359"/>
                    <a:pt x="1659446" y="2442216"/>
                  </a:cubicBezTo>
                  <a:cubicBezTo>
                    <a:pt x="1645151" y="2401711"/>
                    <a:pt x="1626983" y="2350287"/>
                    <a:pt x="1621127" y="2333807"/>
                  </a:cubicBezTo>
                  <a:cubicBezTo>
                    <a:pt x="1625395" y="2350187"/>
                    <a:pt x="1618347" y="2346911"/>
                    <a:pt x="1620928" y="2360512"/>
                  </a:cubicBezTo>
                  <a:close/>
                  <a:moveTo>
                    <a:pt x="1460202" y="2015231"/>
                  </a:moveTo>
                  <a:lnTo>
                    <a:pt x="1467444" y="2012737"/>
                  </a:lnTo>
                  <a:lnTo>
                    <a:pt x="1467516" y="2013364"/>
                  </a:lnTo>
                  <a:cubicBezTo>
                    <a:pt x="1466829" y="2017454"/>
                    <a:pt x="1464520" y="2018358"/>
                    <a:pt x="1460202" y="2015231"/>
                  </a:cubicBezTo>
                  <a:close/>
                  <a:moveTo>
                    <a:pt x="1017332" y="3233046"/>
                  </a:moveTo>
                  <a:cubicBezTo>
                    <a:pt x="1021997" y="3265211"/>
                    <a:pt x="1014452" y="3300255"/>
                    <a:pt x="1027458" y="3308694"/>
                  </a:cubicBezTo>
                  <a:cubicBezTo>
                    <a:pt x="1028847" y="3284669"/>
                    <a:pt x="1029244" y="3237215"/>
                    <a:pt x="1017332" y="3233046"/>
                  </a:cubicBezTo>
                  <a:close/>
                  <a:moveTo>
                    <a:pt x="875566" y="2732200"/>
                  </a:moveTo>
                  <a:cubicBezTo>
                    <a:pt x="878545" y="2746297"/>
                    <a:pt x="881424" y="2760295"/>
                    <a:pt x="884303" y="2774293"/>
                  </a:cubicBezTo>
                  <a:lnTo>
                    <a:pt x="894231" y="2771712"/>
                  </a:lnTo>
                  <a:cubicBezTo>
                    <a:pt x="889466" y="2743915"/>
                    <a:pt x="883707" y="2726740"/>
                    <a:pt x="875566" y="2732200"/>
                  </a:cubicBezTo>
                  <a:close/>
                  <a:moveTo>
                    <a:pt x="850433" y="2918416"/>
                  </a:moveTo>
                  <a:cubicBezTo>
                    <a:pt x="850128" y="2922666"/>
                    <a:pt x="850351" y="2927947"/>
                    <a:pt x="851443" y="2934921"/>
                  </a:cubicBezTo>
                  <a:cubicBezTo>
                    <a:pt x="860178" y="2937502"/>
                    <a:pt x="855711" y="2914172"/>
                    <a:pt x="866533" y="2920824"/>
                  </a:cubicBezTo>
                  <a:cubicBezTo>
                    <a:pt x="864051" y="2908613"/>
                    <a:pt x="862463" y="2890842"/>
                    <a:pt x="858292" y="2890048"/>
                  </a:cubicBezTo>
                  <a:cubicBezTo>
                    <a:pt x="857027" y="2902184"/>
                    <a:pt x="851350" y="2905665"/>
                    <a:pt x="850433" y="2918416"/>
                  </a:cubicBezTo>
                  <a:close/>
                  <a:moveTo>
                    <a:pt x="834777" y="2854952"/>
                  </a:moveTo>
                  <a:cubicBezTo>
                    <a:pt x="833766" y="2857902"/>
                    <a:pt x="833673" y="2863567"/>
                    <a:pt x="834964" y="2873569"/>
                  </a:cubicBezTo>
                  <a:cubicBezTo>
                    <a:pt x="841416" y="2886871"/>
                    <a:pt x="861966" y="2888261"/>
                    <a:pt x="856108" y="2857883"/>
                  </a:cubicBezTo>
                  <a:cubicBezTo>
                    <a:pt x="849110" y="2861680"/>
                    <a:pt x="837811" y="2846100"/>
                    <a:pt x="834777" y="2854952"/>
                  </a:cubicBezTo>
                  <a:close/>
                  <a:moveTo>
                    <a:pt x="832018" y="2773747"/>
                  </a:moveTo>
                  <a:lnTo>
                    <a:pt x="832547" y="2775056"/>
                  </a:lnTo>
                  <a:lnTo>
                    <a:pt x="832482" y="2776179"/>
                  </a:lnTo>
                  <a:close/>
                  <a:moveTo>
                    <a:pt x="815404" y="2660027"/>
                  </a:moveTo>
                  <a:cubicBezTo>
                    <a:pt x="825009" y="2698149"/>
                    <a:pt x="822721" y="2715888"/>
                    <a:pt x="826296" y="2743776"/>
                  </a:cubicBezTo>
                  <a:lnTo>
                    <a:pt x="832018" y="2773747"/>
                  </a:lnTo>
                  <a:lnTo>
                    <a:pt x="824937" y="2756225"/>
                  </a:lnTo>
                  <a:cubicBezTo>
                    <a:pt x="822057" y="2724754"/>
                    <a:pt x="815504" y="2686235"/>
                    <a:pt x="815404" y="2660027"/>
                  </a:cubicBezTo>
                  <a:close/>
                  <a:moveTo>
                    <a:pt x="770024" y="2452361"/>
                  </a:moveTo>
                  <a:lnTo>
                    <a:pt x="774703" y="2461376"/>
                  </a:lnTo>
                  <a:lnTo>
                    <a:pt x="772238" y="2461437"/>
                  </a:lnTo>
                  <a:close/>
                  <a:moveTo>
                    <a:pt x="758818" y="2455519"/>
                  </a:moveTo>
                  <a:cubicBezTo>
                    <a:pt x="761598" y="2456363"/>
                    <a:pt x="764154" y="2459490"/>
                    <a:pt x="766723" y="2461575"/>
                  </a:cubicBezTo>
                  <a:lnTo>
                    <a:pt x="772238" y="2461437"/>
                  </a:lnTo>
                  <a:lnTo>
                    <a:pt x="775695" y="2475610"/>
                  </a:lnTo>
                  <a:cubicBezTo>
                    <a:pt x="778996" y="2493641"/>
                    <a:pt x="781552" y="2511560"/>
                    <a:pt x="784630" y="2529876"/>
                  </a:cubicBezTo>
                  <a:cubicBezTo>
                    <a:pt x="790585" y="2566509"/>
                    <a:pt x="797139" y="2605028"/>
                    <a:pt x="809449" y="2650893"/>
                  </a:cubicBezTo>
                  <a:cubicBezTo>
                    <a:pt x="775001" y="2588747"/>
                    <a:pt x="769640" y="2506050"/>
                    <a:pt x="758818" y="2455519"/>
                  </a:cubicBezTo>
                  <a:close/>
                  <a:moveTo>
                    <a:pt x="746209" y="555582"/>
                  </a:moveTo>
                  <a:cubicBezTo>
                    <a:pt x="749188" y="563127"/>
                    <a:pt x="775597" y="609091"/>
                    <a:pt x="783835" y="606609"/>
                  </a:cubicBezTo>
                  <a:cubicBezTo>
                    <a:pt x="775597" y="588839"/>
                    <a:pt x="761399" y="555979"/>
                    <a:pt x="746209" y="555582"/>
                  </a:cubicBezTo>
                  <a:close/>
                  <a:moveTo>
                    <a:pt x="665202" y="442407"/>
                  </a:moveTo>
                  <a:cubicBezTo>
                    <a:pt x="680789" y="440620"/>
                    <a:pt x="720598" y="501079"/>
                    <a:pt x="729830" y="486982"/>
                  </a:cubicBezTo>
                  <a:cubicBezTo>
                    <a:pt x="751074" y="530465"/>
                    <a:pt x="772817" y="563424"/>
                    <a:pt x="798429" y="597774"/>
                  </a:cubicBezTo>
                  <a:cubicBezTo>
                    <a:pt x="811534" y="614750"/>
                    <a:pt x="825235" y="632421"/>
                    <a:pt x="840223" y="651879"/>
                  </a:cubicBezTo>
                  <a:cubicBezTo>
                    <a:pt x="855115" y="671436"/>
                    <a:pt x="870403" y="693476"/>
                    <a:pt x="887876" y="718493"/>
                  </a:cubicBezTo>
                  <a:cubicBezTo>
                    <a:pt x="881921" y="721273"/>
                    <a:pt x="862560" y="685037"/>
                    <a:pt x="858491" y="693078"/>
                  </a:cubicBezTo>
                  <a:cubicBezTo>
                    <a:pt x="920041" y="771010"/>
                    <a:pt x="937713" y="803671"/>
                    <a:pt x="989137" y="864924"/>
                  </a:cubicBezTo>
                  <a:cubicBezTo>
                    <a:pt x="1003832" y="903443"/>
                    <a:pt x="1027061" y="943451"/>
                    <a:pt x="1055554" y="989813"/>
                  </a:cubicBezTo>
                  <a:cubicBezTo>
                    <a:pt x="1069849" y="1012945"/>
                    <a:pt x="1085237" y="1037863"/>
                    <a:pt x="1101815" y="1064667"/>
                  </a:cubicBezTo>
                  <a:cubicBezTo>
                    <a:pt x="1118195" y="1091571"/>
                    <a:pt x="1133583" y="1121850"/>
                    <a:pt x="1150263" y="1154214"/>
                  </a:cubicBezTo>
                  <a:cubicBezTo>
                    <a:pt x="1176073" y="1191442"/>
                    <a:pt x="1158303" y="1133068"/>
                    <a:pt x="1188980" y="1190052"/>
                  </a:cubicBezTo>
                  <a:cubicBezTo>
                    <a:pt x="1171805" y="1201866"/>
                    <a:pt x="1197419" y="1246341"/>
                    <a:pt x="1229187" y="1299652"/>
                  </a:cubicBezTo>
                  <a:cubicBezTo>
                    <a:pt x="1258970" y="1353857"/>
                    <a:pt x="1294906" y="1417096"/>
                    <a:pt x="1301954" y="1462266"/>
                  </a:cubicBezTo>
                  <a:cubicBezTo>
                    <a:pt x="1309996" y="1475768"/>
                    <a:pt x="1317044" y="1483908"/>
                    <a:pt x="1322008" y="1480533"/>
                  </a:cubicBezTo>
                  <a:cubicBezTo>
                    <a:pt x="1336405" y="1514187"/>
                    <a:pt x="1348516" y="1547047"/>
                    <a:pt x="1360628" y="1578319"/>
                  </a:cubicBezTo>
                  <a:cubicBezTo>
                    <a:pt x="1373037" y="1609492"/>
                    <a:pt x="1384950" y="1639374"/>
                    <a:pt x="1396465" y="1668263"/>
                  </a:cubicBezTo>
                  <a:cubicBezTo>
                    <a:pt x="1408479" y="1696954"/>
                    <a:pt x="1420094" y="1724651"/>
                    <a:pt x="1431410" y="1751654"/>
                  </a:cubicBezTo>
                  <a:cubicBezTo>
                    <a:pt x="1441934" y="1778955"/>
                    <a:pt x="1452259" y="1805660"/>
                    <a:pt x="1462286" y="1831869"/>
                  </a:cubicBezTo>
                  <a:cubicBezTo>
                    <a:pt x="1482638" y="1884287"/>
                    <a:pt x="1502394" y="1935116"/>
                    <a:pt x="1522348" y="1986442"/>
                  </a:cubicBezTo>
                  <a:cubicBezTo>
                    <a:pt x="1539821" y="2038660"/>
                    <a:pt x="1556896" y="2091773"/>
                    <a:pt x="1573275" y="2148261"/>
                  </a:cubicBezTo>
                  <a:cubicBezTo>
                    <a:pt x="1566525" y="2143793"/>
                    <a:pt x="1559577" y="2133270"/>
                    <a:pt x="1552923" y="2128703"/>
                  </a:cubicBezTo>
                  <a:cubicBezTo>
                    <a:pt x="1575360" y="2179632"/>
                    <a:pt x="1599088" y="2224802"/>
                    <a:pt x="1618546" y="2267590"/>
                  </a:cubicBezTo>
                  <a:cubicBezTo>
                    <a:pt x="1610305" y="2270171"/>
                    <a:pt x="1642470" y="2410448"/>
                    <a:pt x="1663319" y="2414419"/>
                  </a:cubicBezTo>
                  <a:cubicBezTo>
                    <a:pt x="1661533" y="2453931"/>
                    <a:pt x="1688536" y="2622302"/>
                    <a:pt x="1711665" y="2653177"/>
                  </a:cubicBezTo>
                  <a:cubicBezTo>
                    <a:pt x="1703427" y="2673528"/>
                    <a:pt x="1709779" y="2705197"/>
                    <a:pt x="1715538" y="2740241"/>
                  </a:cubicBezTo>
                  <a:cubicBezTo>
                    <a:pt x="1721593" y="2775286"/>
                    <a:pt x="1729933" y="2813408"/>
                    <a:pt x="1730827" y="2845176"/>
                  </a:cubicBezTo>
                  <a:cubicBezTo>
                    <a:pt x="1737080" y="2873271"/>
                    <a:pt x="1733704" y="2828696"/>
                    <a:pt x="1742839" y="2855699"/>
                  </a:cubicBezTo>
                  <a:cubicBezTo>
                    <a:pt x="1744228" y="2901664"/>
                    <a:pt x="1747207" y="2937899"/>
                    <a:pt x="1761700" y="2956364"/>
                  </a:cubicBezTo>
                  <a:cubicBezTo>
                    <a:pt x="1752767" y="2977610"/>
                    <a:pt x="1773514" y="3039359"/>
                    <a:pt x="1754950" y="3048393"/>
                  </a:cubicBezTo>
                  <a:cubicBezTo>
                    <a:pt x="1762893" y="3061994"/>
                    <a:pt x="1767956" y="3083636"/>
                    <a:pt x="1755547" y="3087011"/>
                  </a:cubicBezTo>
                  <a:cubicBezTo>
                    <a:pt x="1769742" y="3111731"/>
                    <a:pt x="1761700" y="3169013"/>
                    <a:pt x="1774905" y="3174473"/>
                  </a:cubicBezTo>
                  <a:cubicBezTo>
                    <a:pt x="1770736" y="3188173"/>
                    <a:pt x="1769941" y="3206340"/>
                    <a:pt x="1770932" y="3226891"/>
                  </a:cubicBezTo>
                  <a:cubicBezTo>
                    <a:pt x="1771131" y="3247441"/>
                    <a:pt x="1773019" y="3270175"/>
                    <a:pt x="1775402" y="3292611"/>
                  </a:cubicBezTo>
                  <a:cubicBezTo>
                    <a:pt x="1780067" y="3337583"/>
                    <a:pt x="1786221" y="3381761"/>
                    <a:pt x="1783146" y="3404693"/>
                  </a:cubicBezTo>
                  <a:cubicBezTo>
                    <a:pt x="1789697" y="3431895"/>
                    <a:pt x="1801808" y="3432888"/>
                    <a:pt x="1804191" y="3479945"/>
                  </a:cubicBezTo>
                  <a:cubicBezTo>
                    <a:pt x="1788902" y="3573660"/>
                    <a:pt x="1799426" y="3599571"/>
                    <a:pt x="1808856" y="3723170"/>
                  </a:cubicBezTo>
                  <a:cubicBezTo>
                    <a:pt x="1804091" y="3764270"/>
                    <a:pt x="1807269" y="3670752"/>
                    <a:pt x="1798531" y="3685147"/>
                  </a:cubicBezTo>
                  <a:cubicBezTo>
                    <a:pt x="1800170" y="3721233"/>
                    <a:pt x="1799599" y="3757916"/>
                    <a:pt x="1798321" y="3795069"/>
                  </a:cubicBezTo>
                  <a:lnTo>
                    <a:pt x="1794777" y="3884774"/>
                  </a:lnTo>
                  <a:lnTo>
                    <a:pt x="1740201" y="3884774"/>
                  </a:lnTo>
                  <a:lnTo>
                    <a:pt x="1740704" y="3866511"/>
                  </a:lnTo>
                  <a:cubicBezTo>
                    <a:pt x="1741821" y="3837883"/>
                    <a:pt x="1743285" y="3811674"/>
                    <a:pt x="1745321" y="3789089"/>
                  </a:cubicBezTo>
                  <a:cubicBezTo>
                    <a:pt x="1749390" y="3754838"/>
                    <a:pt x="1744923" y="3699443"/>
                    <a:pt x="1742342" y="3648812"/>
                  </a:cubicBezTo>
                  <a:cubicBezTo>
                    <a:pt x="1739761" y="3598182"/>
                    <a:pt x="1738767" y="3552118"/>
                    <a:pt x="1746511" y="3535737"/>
                  </a:cubicBezTo>
                  <a:cubicBezTo>
                    <a:pt x="1748498" y="3476470"/>
                    <a:pt x="1743830" y="3420379"/>
                    <a:pt x="1741647" y="3366274"/>
                  </a:cubicBezTo>
                  <a:cubicBezTo>
                    <a:pt x="1738471" y="3312268"/>
                    <a:pt x="1736484" y="3260346"/>
                    <a:pt x="1731322" y="3209915"/>
                  </a:cubicBezTo>
                  <a:cubicBezTo>
                    <a:pt x="1725764" y="3159582"/>
                    <a:pt x="1720204" y="3110539"/>
                    <a:pt x="1714843" y="3061994"/>
                  </a:cubicBezTo>
                  <a:cubicBezTo>
                    <a:pt x="1709680" y="3013448"/>
                    <a:pt x="1704518" y="2965399"/>
                    <a:pt x="1696774" y="2917250"/>
                  </a:cubicBezTo>
                  <a:cubicBezTo>
                    <a:pt x="1701837" y="2920824"/>
                    <a:pt x="1705412" y="2938396"/>
                    <a:pt x="1710674" y="2940381"/>
                  </a:cubicBezTo>
                  <a:cubicBezTo>
                    <a:pt x="1718318" y="2941175"/>
                    <a:pt x="1705412" y="2895508"/>
                    <a:pt x="1704418" y="2876944"/>
                  </a:cubicBezTo>
                  <a:cubicBezTo>
                    <a:pt x="1691216" y="2863641"/>
                    <a:pt x="1708093" y="2918044"/>
                    <a:pt x="1694789" y="2904642"/>
                  </a:cubicBezTo>
                  <a:cubicBezTo>
                    <a:pt x="1684166" y="2858479"/>
                    <a:pt x="1674238" y="2787795"/>
                    <a:pt x="1662325" y="2715820"/>
                  </a:cubicBezTo>
                  <a:cubicBezTo>
                    <a:pt x="1648428" y="2644242"/>
                    <a:pt x="1634133" y="2571076"/>
                    <a:pt x="1621127" y="2519453"/>
                  </a:cubicBezTo>
                  <a:cubicBezTo>
                    <a:pt x="1627678" y="2519155"/>
                    <a:pt x="1631946" y="2559857"/>
                    <a:pt x="1638798" y="2553901"/>
                  </a:cubicBezTo>
                  <a:cubicBezTo>
                    <a:pt x="1629763" y="2496222"/>
                    <a:pt x="1608022" y="2511510"/>
                    <a:pt x="1607227" y="2457703"/>
                  </a:cubicBezTo>
                  <a:cubicBezTo>
                    <a:pt x="1613582" y="2458993"/>
                    <a:pt x="1620531" y="2476565"/>
                    <a:pt x="1625196" y="2505057"/>
                  </a:cubicBezTo>
                  <a:cubicBezTo>
                    <a:pt x="1628573" y="2458100"/>
                    <a:pt x="1587869" y="2382055"/>
                    <a:pt x="1588664" y="2357534"/>
                  </a:cubicBezTo>
                  <a:cubicBezTo>
                    <a:pt x="1584395" y="2356839"/>
                    <a:pt x="1583601" y="2362101"/>
                    <a:pt x="1585287" y="2371730"/>
                  </a:cubicBezTo>
                  <a:cubicBezTo>
                    <a:pt x="1576552" y="2337083"/>
                    <a:pt x="1563944" y="2267689"/>
                    <a:pt x="1545478" y="2206337"/>
                  </a:cubicBezTo>
                  <a:cubicBezTo>
                    <a:pt x="1527113" y="2144885"/>
                    <a:pt x="1507951" y="2090184"/>
                    <a:pt x="1495542" y="2082540"/>
                  </a:cubicBezTo>
                  <a:cubicBezTo>
                    <a:pt x="1488196" y="2058615"/>
                    <a:pt x="1499514" y="2063777"/>
                    <a:pt x="1486906" y="2031810"/>
                  </a:cubicBezTo>
                  <a:cubicBezTo>
                    <a:pt x="1481893" y="2016472"/>
                    <a:pt x="1477351" y="2011533"/>
                    <a:pt x="1472995" y="2010826"/>
                  </a:cubicBezTo>
                  <a:lnTo>
                    <a:pt x="1467444" y="2012737"/>
                  </a:lnTo>
                  <a:lnTo>
                    <a:pt x="1465108" y="1992387"/>
                  </a:lnTo>
                  <a:cubicBezTo>
                    <a:pt x="1452129" y="1934706"/>
                    <a:pt x="1394853" y="1792829"/>
                    <a:pt x="1377504" y="1749570"/>
                  </a:cubicBezTo>
                  <a:cubicBezTo>
                    <a:pt x="1400934" y="1759795"/>
                    <a:pt x="1431410" y="1882599"/>
                    <a:pt x="1453648" y="1895207"/>
                  </a:cubicBezTo>
                  <a:cubicBezTo>
                    <a:pt x="1431410" y="1840506"/>
                    <a:pt x="1411356" y="1780047"/>
                    <a:pt x="1386438" y="1727531"/>
                  </a:cubicBezTo>
                  <a:cubicBezTo>
                    <a:pt x="1362315" y="1674617"/>
                    <a:pt x="1338688" y="1627560"/>
                    <a:pt x="1317343" y="1596685"/>
                  </a:cubicBezTo>
                  <a:cubicBezTo>
                    <a:pt x="1250630" y="1374904"/>
                    <a:pt x="1085138" y="1135054"/>
                    <a:pt x="975140" y="921015"/>
                  </a:cubicBezTo>
                  <a:cubicBezTo>
                    <a:pt x="948534" y="884085"/>
                    <a:pt x="909520" y="842786"/>
                    <a:pt x="887479" y="798013"/>
                  </a:cubicBezTo>
                  <a:cubicBezTo>
                    <a:pt x="893436" y="801984"/>
                    <a:pt x="899294" y="805657"/>
                    <a:pt x="902767" y="802480"/>
                  </a:cubicBezTo>
                  <a:cubicBezTo>
                    <a:pt x="862958" y="740929"/>
                    <a:pt x="829304" y="698241"/>
                    <a:pt x="796245" y="658828"/>
                  </a:cubicBezTo>
                  <a:cubicBezTo>
                    <a:pt x="763188" y="619317"/>
                    <a:pt x="733899" y="580798"/>
                    <a:pt x="706005" y="523913"/>
                  </a:cubicBezTo>
                  <a:cubicBezTo>
                    <a:pt x="726652" y="536322"/>
                    <a:pt x="725959" y="567495"/>
                    <a:pt x="763384" y="607304"/>
                  </a:cubicBezTo>
                  <a:cubicBezTo>
                    <a:pt x="757429" y="568487"/>
                    <a:pt x="707692" y="497009"/>
                    <a:pt x="665202" y="442407"/>
                  </a:cubicBezTo>
                  <a:close/>
                  <a:moveTo>
                    <a:pt x="276834" y="3023872"/>
                  </a:moveTo>
                  <a:cubicBezTo>
                    <a:pt x="280210" y="3045216"/>
                    <a:pt x="275147" y="3051669"/>
                    <a:pt x="281897" y="3078771"/>
                  </a:cubicBezTo>
                  <a:cubicBezTo>
                    <a:pt x="297385" y="3082445"/>
                    <a:pt x="285472" y="3029531"/>
                    <a:pt x="276834" y="3023872"/>
                  </a:cubicBezTo>
                  <a:close/>
                  <a:moveTo>
                    <a:pt x="267652" y="3321215"/>
                  </a:moveTo>
                  <a:cubicBezTo>
                    <a:pt x="267205" y="3328698"/>
                    <a:pt x="268545" y="3338824"/>
                    <a:pt x="270183" y="3348404"/>
                  </a:cubicBezTo>
                  <a:cubicBezTo>
                    <a:pt x="273262" y="3367564"/>
                    <a:pt x="279515" y="3384441"/>
                    <a:pt x="280807" y="3373223"/>
                  </a:cubicBezTo>
                  <a:cubicBezTo>
                    <a:pt x="273460" y="3356743"/>
                    <a:pt x="276934" y="3330634"/>
                    <a:pt x="275843" y="3309885"/>
                  </a:cubicBezTo>
                  <a:cubicBezTo>
                    <a:pt x="270333" y="3308892"/>
                    <a:pt x="268099" y="3313732"/>
                    <a:pt x="267652" y="3321215"/>
                  </a:cubicBezTo>
                  <a:close/>
                  <a:moveTo>
                    <a:pt x="248307" y="3397893"/>
                  </a:moveTo>
                  <a:cubicBezTo>
                    <a:pt x="248220" y="3413851"/>
                    <a:pt x="248542" y="3428668"/>
                    <a:pt x="250229" y="3439539"/>
                  </a:cubicBezTo>
                  <a:cubicBezTo>
                    <a:pt x="247350" y="3414423"/>
                    <a:pt x="264129" y="3460983"/>
                    <a:pt x="263334" y="3429314"/>
                  </a:cubicBezTo>
                  <a:cubicBezTo>
                    <a:pt x="253108" y="3419585"/>
                    <a:pt x="262738" y="3346816"/>
                    <a:pt x="248840" y="3349397"/>
                  </a:cubicBezTo>
                  <a:cubicBezTo>
                    <a:pt x="248890" y="3364834"/>
                    <a:pt x="248394" y="3381935"/>
                    <a:pt x="248307" y="3397893"/>
                  </a:cubicBezTo>
                  <a:close/>
                  <a:moveTo>
                    <a:pt x="204464" y="2965101"/>
                  </a:moveTo>
                  <a:cubicBezTo>
                    <a:pt x="207739" y="2984559"/>
                    <a:pt x="208136" y="3039557"/>
                    <a:pt x="219157" y="3053953"/>
                  </a:cubicBezTo>
                  <a:cubicBezTo>
                    <a:pt x="214193" y="3028637"/>
                    <a:pt x="218859" y="2982375"/>
                    <a:pt x="204464" y="2965101"/>
                  </a:cubicBezTo>
                  <a:close/>
                  <a:moveTo>
                    <a:pt x="159989" y="1156894"/>
                  </a:moveTo>
                  <a:cubicBezTo>
                    <a:pt x="183814" y="1191541"/>
                    <a:pt x="216476" y="1245250"/>
                    <a:pt x="250030" y="1295781"/>
                  </a:cubicBezTo>
                  <a:cubicBezTo>
                    <a:pt x="283090" y="1346709"/>
                    <a:pt x="313866" y="1396645"/>
                    <a:pt x="340869" y="1420173"/>
                  </a:cubicBezTo>
                  <a:cubicBezTo>
                    <a:pt x="325679" y="1398432"/>
                    <a:pt x="310987" y="1373712"/>
                    <a:pt x="296394" y="1348198"/>
                  </a:cubicBezTo>
                  <a:cubicBezTo>
                    <a:pt x="289244" y="1335392"/>
                    <a:pt x="281997" y="1322387"/>
                    <a:pt x="274750" y="1309481"/>
                  </a:cubicBezTo>
                  <a:cubicBezTo>
                    <a:pt x="266907" y="1296873"/>
                    <a:pt x="259165" y="1284364"/>
                    <a:pt x="251521" y="1272054"/>
                  </a:cubicBezTo>
                  <a:cubicBezTo>
                    <a:pt x="220645" y="1223111"/>
                    <a:pt x="190167" y="1178933"/>
                    <a:pt x="159989" y="1156894"/>
                  </a:cubicBezTo>
                  <a:close/>
                  <a:moveTo>
                    <a:pt x="12762" y="26839"/>
                  </a:moveTo>
                  <a:cubicBezTo>
                    <a:pt x="19314" y="33292"/>
                    <a:pt x="32419" y="48382"/>
                    <a:pt x="46416" y="62281"/>
                  </a:cubicBezTo>
                  <a:cubicBezTo>
                    <a:pt x="59918" y="76676"/>
                    <a:pt x="74412" y="89880"/>
                    <a:pt x="85135" y="91865"/>
                  </a:cubicBezTo>
                  <a:cubicBezTo>
                    <a:pt x="80270" y="83923"/>
                    <a:pt x="64683" y="65160"/>
                    <a:pt x="48699" y="49971"/>
                  </a:cubicBezTo>
                  <a:cubicBezTo>
                    <a:pt x="32419" y="35079"/>
                    <a:pt x="16534" y="23166"/>
                    <a:pt x="12762" y="26839"/>
                  </a:cubicBezTo>
                  <a:close/>
                  <a:moveTo>
                    <a:pt x="0" y="2297448"/>
                  </a:moveTo>
                  <a:lnTo>
                    <a:pt x="0" y="2250707"/>
                  </a:lnTo>
                  <a:lnTo>
                    <a:pt x="15841" y="2291515"/>
                  </a:lnTo>
                  <a:cubicBezTo>
                    <a:pt x="24874" y="2317129"/>
                    <a:pt x="32717" y="2343238"/>
                    <a:pt x="41353" y="2369149"/>
                  </a:cubicBezTo>
                  <a:cubicBezTo>
                    <a:pt x="58428" y="2420971"/>
                    <a:pt x="77093" y="2472197"/>
                    <a:pt x="92580" y="2523523"/>
                  </a:cubicBezTo>
                  <a:cubicBezTo>
                    <a:pt x="100918" y="2549036"/>
                    <a:pt x="109854" y="2574153"/>
                    <a:pt x="119285" y="2598674"/>
                  </a:cubicBezTo>
                  <a:cubicBezTo>
                    <a:pt x="124149" y="2610985"/>
                    <a:pt x="129113" y="2623096"/>
                    <a:pt x="133978" y="2635208"/>
                  </a:cubicBezTo>
                  <a:cubicBezTo>
                    <a:pt x="138345" y="2647419"/>
                    <a:pt x="142911" y="2659530"/>
                    <a:pt x="147579" y="2671543"/>
                  </a:cubicBezTo>
                  <a:cubicBezTo>
                    <a:pt x="152740" y="2699340"/>
                    <a:pt x="147281" y="2712146"/>
                    <a:pt x="150161" y="2736469"/>
                  </a:cubicBezTo>
                  <a:cubicBezTo>
                    <a:pt x="155917" y="2752949"/>
                    <a:pt x="164655" y="2739646"/>
                    <a:pt x="169122" y="2768535"/>
                  </a:cubicBezTo>
                  <a:cubicBezTo>
                    <a:pt x="159790" y="2775881"/>
                    <a:pt x="167534" y="2791170"/>
                    <a:pt x="174483" y="2805068"/>
                  </a:cubicBezTo>
                  <a:cubicBezTo>
                    <a:pt x="180835" y="2819066"/>
                    <a:pt x="186097" y="2831575"/>
                    <a:pt x="173887" y="2832469"/>
                  </a:cubicBezTo>
                  <a:cubicBezTo>
                    <a:pt x="188182" y="2851529"/>
                    <a:pt x="198606" y="2877738"/>
                    <a:pt x="206449" y="2889254"/>
                  </a:cubicBezTo>
                  <a:cubicBezTo>
                    <a:pt x="211612" y="2911294"/>
                    <a:pt x="207145" y="2918243"/>
                    <a:pt x="203868" y="2926979"/>
                  </a:cubicBezTo>
                  <a:cubicBezTo>
                    <a:pt x="211711" y="2917647"/>
                    <a:pt x="222233" y="2956861"/>
                    <a:pt x="228389" y="3000046"/>
                  </a:cubicBezTo>
                  <a:cubicBezTo>
                    <a:pt x="234446" y="3043231"/>
                    <a:pt x="240003" y="3089493"/>
                    <a:pt x="246458" y="3093266"/>
                  </a:cubicBezTo>
                  <a:cubicBezTo>
                    <a:pt x="245762" y="3111234"/>
                    <a:pt x="248641" y="3133671"/>
                    <a:pt x="253108" y="3159383"/>
                  </a:cubicBezTo>
                  <a:cubicBezTo>
                    <a:pt x="256186" y="3185294"/>
                    <a:pt x="260952" y="3214580"/>
                    <a:pt x="265816" y="3245852"/>
                  </a:cubicBezTo>
                  <a:cubicBezTo>
                    <a:pt x="275942" y="3238009"/>
                    <a:pt x="276141" y="3207035"/>
                    <a:pt x="272765" y="3175366"/>
                  </a:cubicBezTo>
                  <a:cubicBezTo>
                    <a:pt x="269786" y="3143598"/>
                    <a:pt x="259265" y="3111731"/>
                    <a:pt x="254597" y="3101009"/>
                  </a:cubicBezTo>
                  <a:cubicBezTo>
                    <a:pt x="260653" y="3045713"/>
                    <a:pt x="244075" y="2964803"/>
                    <a:pt x="235636" y="2928865"/>
                  </a:cubicBezTo>
                  <a:cubicBezTo>
                    <a:pt x="244768" y="2918540"/>
                    <a:pt x="246358" y="2957258"/>
                    <a:pt x="254597" y="2952592"/>
                  </a:cubicBezTo>
                  <a:cubicBezTo>
                    <a:pt x="256286" y="2947231"/>
                    <a:pt x="258072" y="2942069"/>
                    <a:pt x="262738" y="2941374"/>
                  </a:cubicBezTo>
                  <a:cubicBezTo>
                    <a:pt x="252711" y="2900373"/>
                    <a:pt x="244967" y="2845672"/>
                    <a:pt x="230473" y="2836440"/>
                  </a:cubicBezTo>
                  <a:cubicBezTo>
                    <a:pt x="225708" y="2787695"/>
                    <a:pt x="212901" y="2748481"/>
                    <a:pt x="205157" y="2708771"/>
                  </a:cubicBezTo>
                  <a:cubicBezTo>
                    <a:pt x="200989" y="2689015"/>
                    <a:pt x="197414" y="2669160"/>
                    <a:pt x="195031" y="2648213"/>
                  </a:cubicBezTo>
                  <a:cubicBezTo>
                    <a:pt x="192947" y="2627166"/>
                    <a:pt x="190962" y="2605326"/>
                    <a:pt x="189573" y="2581400"/>
                  </a:cubicBezTo>
                  <a:cubicBezTo>
                    <a:pt x="179148" y="2556184"/>
                    <a:pt x="168028" y="2546555"/>
                    <a:pt x="158498" y="2504760"/>
                  </a:cubicBezTo>
                  <a:cubicBezTo>
                    <a:pt x="153435" y="2475076"/>
                    <a:pt x="169420" y="2526997"/>
                    <a:pt x="172595" y="2538712"/>
                  </a:cubicBezTo>
                  <a:cubicBezTo>
                    <a:pt x="167631" y="2496421"/>
                    <a:pt x="159790" y="2447875"/>
                    <a:pt x="130008" y="2388111"/>
                  </a:cubicBezTo>
                  <a:cubicBezTo>
                    <a:pt x="124050" y="2394663"/>
                    <a:pt x="144799" y="2430998"/>
                    <a:pt x="148670" y="2449860"/>
                  </a:cubicBezTo>
                  <a:cubicBezTo>
                    <a:pt x="127029" y="2446882"/>
                    <a:pt x="123553" y="2386522"/>
                    <a:pt x="101614" y="2340160"/>
                  </a:cubicBezTo>
                  <a:cubicBezTo>
                    <a:pt x="107969" y="2344132"/>
                    <a:pt x="114222" y="2356243"/>
                    <a:pt x="120574" y="2372028"/>
                  </a:cubicBezTo>
                  <a:cubicBezTo>
                    <a:pt x="115315" y="2341948"/>
                    <a:pt x="107571" y="2309087"/>
                    <a:pt x="98041" y="2276922"/>
                  </a:cubicBezTo>
                  <a:cubicBezTo>
                    <a:pt x="87716" y="2245055"/>
                    <a:pt x="73816" y="2214676"/>
                    <a:pt x="59819" y="2188070"/>
                  </a:cubicBezTo>
                  <a:cubicBezTo>
                    <a:pt x="45325" y="2182213"/>
                    <a:pt x="69051" y="2216562"/>
                    <a:pt x="54458" y="2210705"/>
                  </a:cubicBezTo>
                  <a:cubicBezTo>
                    <a:pt x="52970" y="2201969"/>
                    <a:pt x="49891" y="2160670"/>
                    <a:pt x="36687" y="2168513"/>
                  </a:cubicBezTo>
                  <a:cubicBezTo>
                    <a:pt x="33708" y="2149055"/>
                    <a:pt x="28645" y="2129696"/>
                    <a:pt x="21102" y="2111132"/>
                  </a:cubicBezTo>
                  <a:lnTo>
                    <a:pt x="0" y="2078179"/>
                  </a:lnTo>
                  <a:lnTo>
                    <a:pt x="0" y="2058905"/>
                  </a:lnTo>
                  <a:lnTo>
                    <a:pt x="5577" y="2068927"/>
                  </a:lnTo>
                  <a:cubicBezTo>
                    <a:pt x="18917" y="2095669"/>
                    <a:pt x="33461" y="2126022"/>
                    <a:pt x="52075" y="2161166"/>
                  </a:cubicBezTo>
                  <a:cubicBezTo>
                    <a:pt x="51678" y="2142801"/>
                    <a:pt x="46813" y="2121258"/>
                    <a:pt x="39467" y="2100807"/>
                  </a:cubicBezTo>
                  <a:cubicBezTo>
                    <a:pt x="31624" y="2080654"/>
                    <a:pt x="20208" y="2061990"/>
                    <a:pt x="9187" y="2048489"/>
                  </a:cubicBezTo>
                  <a:cubicBezTo>
                    <a:pt x="14350" y="2048960"/>
                    <a:pt x="12129" y="2040323"/>
                    <a:pt x="6133" y="2026550"/>
                  </a:cubicBezTo>
                  <a:lnTo>
                    <a:pt x="0" y="2013959"/>
                  </a:lnTo>
                  <a:lnTo>
                    <a:pt x="0" y="1990707"/>
                  </a:lnTo>
                  <a:lnTo>
                    <a:pt x="13899" y="2010823"/>
                  </a:lnTo>
                  <a:cubicBezTo>
                    <a:pt x="19718" y="2018420"/>
                    <a:pt x="25172" y="2024762"/>
                    <a:pt x="29639" y="2029229"/>
                  </a:cubicBezTo>
                  <a:cubicBezTo>
                    <a:pt x="22714" y="2017514"/>
                    <a:pt x="17055" y="2006402"/>
                    <a:pt x="12056" y="1996010"/>
                  </a:cubicBezTo>
                  <a:lnTo>
                    <a:pt x="0" y="1970450"/>
                  </a:lnTo>
                  <a:lnTo>
                    <a:pt x="0" y="960791"/>
                  </a:lnTo>
                  <a:lnTo>
                    <a:pt x="13557" y="977602"/>
                  </a:lnTo>
                  <a:cubicBezTo>
                    <a:pt x="45921" y="1020489"/>
                    <a:pt x="79277" y="1064568"/>
                    <a:pt x="114818" y="1111525"/>
                  </a:cubicBezTo>
                  <a:cubicBezTo>
                    <a:pt x="114719" y="1089585"/>
                    <a:pt x="77490" y="1042231"/>
                    <a:pt x="42843" y="998053"/>
                  </a:cubicBezTo>
                  <a:cubicBezTo>
                    <a:pt x="34181" y="986984"/>
                    <a:pt x="25451" y="976280"/>
                    <a:pt x="17376" y="966275"/>
                  </a:cubicBezTo>
                  <a:lnTo>
                    <a:pt x="0" y="944019"/>
                  </a:lnTo>
                  <a:lnTo>
                    <a:pt x="0" y="933191"/>
                  </a:lnTo>
                  <a:lnTo>
                    <a:pt x="3814" y="939331"/>
                  </a:lnTo>
                  <a:cubicBezTo>
                    <a:pt x="11818" y="949656"/>
                    <a:pt x="20356" y="958789"/>
                    <a:pt x="28943" y="967476"/>
                  </a:cubicBezTo>
                  <a:cubicBezTo>
                    <a:pt x="45424" y="985346"/>
                    <a:pt x="61605" y="1001726"/>
                    <a:pt x="73915" y="1021681"/>
                  </a:cubicBezTo>
                  <a:cubicBezTo>
                    <a:pt x="76695" y="1011852"/>
                    <a:pt x="62897" y="991898"/>
                    <a:pt x="46615" y="972639"/>
                  </a:cubicBezTo>
                  <a:cubicBezTo>
                    <a:pt x="30136" y="953478"/>
                    <a:pt x="9784" y="936105"/>
                    <a:pt x="2239" y="928858"/>
                  </a:cubicBezTo>
                  <a:lnTo>
                    <a:pt x="9982" y="922107"/>
                  </a:lnTo>
                  <a:lnTo>
                    <a:pt x="0" y="914476"/>
                  </a:lnTo>
                  <a:lnTo>
                    <a:pt x="0" y="859601"/>
                  </a:lnTo>
                  <a:lnTo>
                    <a:pt x="50982" y="921015"/>
                  </a:lnTo>
                  <a:cubicBezTo>
                    <a:pt x="89005" y="967973"/>
                    <a:pt x="122562" y="1017312"/>
                    <a:pt x="156911" y="1064766"/>
                  </a:cubicBezTo>
                  <a:cubicBezTo>
                    <a:pt x="170411" y="1084026"/>
                    <a:pt x="179447" y="1090578"/>
                    <a:pt x="184212" y="1084423"/>
                  </a:cubicBezTo>
                  <a:cubicBezTo>
                    <a:pt x="279813" y="1250412"/>
                    <a:pt x="422573" y="1450849"/>
                    <a:pt x="508942" y="1594303"/>
                  </a:cubicBezTo>
                  <a:lnTo>
                    <a:pt x="497129" y="1601153"/>
                  </a:lnTo>
                  <a:cubicBezTo>
                    <a:pt x="508147" y="1616838"/>
                    <a:pt x="519565" y="1633417"/>
                    <a:pt x="530683" y="1651088"/>
                  </a:cubicBezTo>
                  <a:cubicBezTo>
                    <a:pt x="541206" y="1669057"/>
                    <a:pt x="551830" y="1687920"/>
                    <a:pt x="562450" y="1707278"/>
                  </a:cubicBezTo>
                  <a:cubicBezTo>
                    <a:pt x="583697" y="1746095"/>
                    <a:pt x="605040" y="1787394"/>
                    <a:pt x="625690" y="1829288"/>
                  </a:cubicBezTo>
                  <a:cubicBezTo>
                    <a:pt x="644949" y="1871877"/>
                    <a:pt x="662521" y="1915459"/>
                    <a:pt x="679397" y="1957552"/>
                  </a:cubicBezTo>
                  <a:cubicBezTo>
                    <a:pt x="696274" y="1999645"/>
                    <a:pt x="712059" y="2040448"/>
                    <a:pt x="723279" y="2079264"/>
                  </a:cubicBezTo>
                  <a:cubicBezTo>
                    <a:pt x="726255" y="2077676"/>
                    <a:pt x="721192" y="2065663"/>
                    <a:pt x="719008" y="2057622"/>
                  </a:cubicBezTo>
                  <a:cubicBezTo>
                    <a:pt x="750281" y="2121158"/>
                    <a:pt x="776787" y="2243367"/>
                    <a:pt x="817491" y="2298365"/>
                  </a:cubicBezTo>
                  <a:cubicBezTo>
                    <a:pt x="817094" y="2312264"/>
                    <a:pt x="813717" y="2304223"/>
                    <a:pt x="807862" y="2301940"/>
                  </a:cubicBezTo>
                  <a:cubicBezTo>
                    <a:pt x="831587" y="2365277"/>
                    <a:pt x="860873" y="2438344"/>
                    <a:pt x="879638" y="2508433"/>
                  </a:cubicBezTo>
                  <a:cubicBezTo>
                    <a:pt x="899592" y="2578124"/>
                    <a:pt x="917460" y="2642554"/>
                    <a:pt x="918951" y="2687427"/>
                  </a:cubicBezTo>
                  <a:cubicBezTo>
                    <a:pt x="927089" y="2725052"/>
                    <a:pt x="925204" y="2661913"/>
                    <a:pt x="931062" y="2695369"/>
                  </a:cubicBezTo>
                  <a:cubicBezTo>
                    <a:pt x="938110" y="2747985"/>
                    <a:pt x="949131" y="2801494"/>
                    <a:pt x="962134" y="2857784"/>
                  </a:cubicBezTo>
                  <a:cubicBezTo>
                    <a:pt x="972857" y="2914371"/>
                    <a:pt x="986458" y="2973639"/>
                    <a:pt x="1002341" y="3036778"/>
                  </a:cubicBezTo>
                  <a:cubicBezTo>
                    <a:pt x="996781" y="3002925"/>
                    <a:pt x="992513" y="2964604"/>
                    <a:pt x="988642" y="2923703"/>
                  </a:cubicBezTo>
                  <a:cubicBezTo>
                    <a:pt x="984968" y="2882901"/>
                    <a:pt x="981691" y="2839517"/>
                    <a:pt x="974643" y="2796332"/>
                  </a:cubicBezTo>
                  <a:cubicBezTo>
                    <a:pt x="962035" y="2709863"/>
                    <a:pt x="948137" y="2621409"/>
                    <a:pt x="918156" y="2551816"/>
                  </a:cubicBezTo>
                  <a:cubicBezTo>
                    <a:pt x="918454" y="2505653"/>
                    <a:pt x="939896" y="2589442"/>
                    <a:pt x="949329" y="2576834"/>
                  </a:cubicBezTo>
                  <a:cubicBezTo>
                    <a:pt x="929869" y="2511510"/>
                    <a:pt x="905448" y="2452541"/>
                    <a:pt x="878644" y="2392578"/>
                  </a:cubicBezTo>
                  <a:cubicBezTo>
                    <a:pt x="851443" y="2332715"/>
                    <a:pt x="829304" y="2269675"/>
                    <a:pt x="816001" y="2193928"/>
                  </a:cubicBezTo>
                  <a:cubicBezTo>
                    <a:pt x="831488" y="2251507"/>
                    <a:pt x="864746" y="2353662"/>
                    <a:pt x="888472" y="2365674"/>
                  </a:cubicBezTo>
                  <a:cubicBezTo>
                    <a:pt x="889565" y="2385331"/>
                    <a:pt x="896614" y="2404789"/>
                    <a:pt x="903960" y="2425538"/>
                  </a:cubicBezTo>
                  <a:cubicBezTo>
                    <a:pt x="910809" y="2446386"/>
                    <a:pt x="918951" y="2468425"/>
                    <a:pt x="924014" y="2492648"/>
                  </a:cubicBezTo>
                  <a:cubicBezTo>
                    <a:pt x="926794" y="2456909"/>
                    <a:pt x="919842" y="2430005"/>
                    <a:pt x="908228" y="2400620"/>
                  </a:cubicBezTo>
                  <a:cubicBezTo>
                    <a:pt x="896713" y="2371135"/>
                    <a:pt x="883012" y="2338374"/>
                    <a:pt x="875367" y="2288637"/>
                  </a:cubicBezTo>
                  <a:lnTo>
                    <a:pt x="881822" y="2286353"/>
                  </a:lnTo>
                  <a:cubicBezTo>
                    <a:pt x="890159" y="2292310"/>
                    <a:pt x="883409" y="2298365"/>
                    <a:pt x="878545" y="2299060"/>
                  </a:cubicBezTo>
                  <a:cubicBezTo>
                    <a:pt x="891451" y="2330630"/>
                    <a:pt x="904457" y="2366072"/>
                    <a:pt x="918255" y="2404293"/>
                  </a:cubicBezTo>
                  <a:cubicBezTo>
                    <a:pt x="930664" y="2443010"/>
                    <a:pt x="943869" y="2484408"/>
                    <a:pt x="957866" y="2528189"/>
                  </a:cubicBezTo>
                  <a:cubicBezTo>
                    <a:pt x="963028" y="2516772"/>
                    <a:pt x="958263" y="2488379"/>
                    <a:pt x="949725" y="2456809"/>
                  </a:cubicBezTo>
                  <a:cubicBezTo>
                    <a:pt x="945456" y="2441025"/>
                    <a:pt x="940493" y="2424446"/>
                    <a:pt x="935032" y="2408859"/>
                  </a:cubicBezTo>
                  <a:cubicBezTo>
                    <a:pt x="928977" y="2393472"/>
                    <a:pt x="922921" y="2378977"/>
                    <a:pt x="917559" y="2367163"/>
                  </a:cubicBezTo>
                  <a:cubicBezTo>
                    <a:pt x="922921" y="2369348"/>
                    <a:pt x="928381" y="2384040"/>
                    <a:pt x="933743" y="2384934"/>
                  </a:cubicBezTo>
                  <a:cubicBezTo>
                    <a:pt x="921631" y="2333410"/>
                    <a:pt x="909816" y="2349989"/>
                    <a:pt x="897804" y="2303726"/>
                  </a:cubicBezTo>
                  <a:cubicBezTo>
                    <a:pt x="912894" y="2316136"/>
                    <a:pt x="928182" y="2348003"/>
                    <a:pt x="943471" y="2393273"/>
                  </a:cubicBezTo>
                  <a:cubicBezTo>
                    <a:pt x="937812" y="2331027"/>
                    <a:pt x="897011" y="2287346"/>
                    <a:pt x="874276" y="2194523"/>
                  </a:cubicBezTo>
                  <a:cubicBezTo>
                    <a:pt x="882813" y="2176058"/>
                    <a:pt x="863455" y="2126023"/>
                    <a:pt x="845883" y="2086412"/>
                  </a:cubicBezTo>
                  <a:cubicBezTo>
                    <a:pt x="870304" y="2075095"/>
                    <a:pt x="876162" y="2155011"/>
                    <a:pt x="880132" y="2180327"/>
                  </a:cubicBezTo>
                  <a:cubicBezTo>
                    <a:pt x="906243" y="2238006"/>
                    <a:pt x="909520" y="2271362"/>
                    <a:pt x="933544" y="2337977"/>
                  </a:cubicBezTo>
                  <a:cubicBezTo>
                    <a:pt x="937911" y="2349691"/>
                    <a:pt x="938607" y="2342742"/>
                    <a:pt x="936821" y="2336884"/>
                  </a:cubicBezTo>
                  <a:cubicBezTo>
                    <a:pt x="968290" y="2433778"/>
                    <a:pt x="936224" y="2410249"/>
                    <a:pt x="985763" y="2554298"/>
                  </a:cubicBezTo>
                  <a:cubicBezTo>
                    <a:pt x="993805" y="2518857"/>
                    <a:pt x="969381" y="2469517"/>
                    <a:pt x="962730" y="2410249"/>
                  </a:cubicBezTo>
                  <a:cubicBezTo>
                    <a:pt x="964318" y="2397741"/>
                    <a:pt x="971666" y="2395854"/>
                    <a:pt x="972658" y="2383345"/>
                  </a:cubicBezTo>
                  <a:cubicBezTo>
                    <a:pt x="961242" y="2333311"/>
                    <a:pt x="922921" y="2264016"/>
                    <a:pt x="923020" y="2223214"/>
                  </a:cubicBezTo>
                  <a:cubicBezTo>
                    <a:pt x="932351" y="2247437"/>
                    <a:pt x="945158" y="2281489"/>
                    <a:pt x="959158" y="2321596"/>
                  </a:cubicBezTo>
                  <a:cubicBezTo>
                    <a:pt x="973353" y="2361604"/>
                    <a:pt x="988642" y="2407767"/>
                    <a:pt x="999561" y="2456809"/>
                  </a:cubicBezTo>
                  <a:cubicBezTo>
                    <a:pt x="986061" y="2450456"/>
                    <a:pt x="992811" y="2437252"/>
                    <a:pt x="982387" y="2403697"/>
                  </a:cubicBezTo>
                  <a:cubicBezTo>
                    <a:pt x="956872" y="2400620"/>
                    <a:pt x="994796" y="2461475"/>
                    <a:pt x="979507" y="2474977"/>
                  </a:cubicBezTo>
                  <a:cubicBezTo>
                    <a:pt x="996187" y="2532755"/>
                    <a:pt x="999859" y="2438444"/>
                    <a:pt x="1013561" y="2511113"/>
                  </a:cubicBezTo>
                  <a:cubicBezTo>
                    <a:pt x="1010284" y="2511709"/>
                    <a:pt x="1007603" y="2498605"/>
                    <a:pt x="1004724" y="2490464"/>
                  </a:cubicBezTo>
                  <a:cubicBezTo>
                    <a:pt x="1003732" y="2499399"/>
                    <a:pt x="1004823" y="2511709"/>
                    <a:pt x="1006510" y="2525012"/>
                  </a:cubicBezTo>
                  <a:cubicBezTo>
                    <a:pt x="1028253" y="2538811"/>
                    <a:pt x="1041853" y="2603340"/>
                    <a:pt x="1060220" y="2695567"/>
                  </a:cubicBezTo>
                  <a:cubicBezTo>
                    <a:pt x="1064090" y="2686732"/>
                    <a:pt x="1053865" y="2613665"/>
                    <a:pt x="1067864" y="2681967"/>
                  </a:cubicBezTo>
                  <a:cubicBezTo>
                    <a:pt x="1058135" y="2628159"/>
                    <a:pt x="1014353" y="2466737"/>
                    <a:pt x="997179" y="2434274"/>
                  </a:cubicBezTo>
                  <a:cubicBezTo>
                    <a:pt x="995293" y="2403796"/>
                    <a:pt x="981097" y="2357633"/>
                    <a:pt x="964022" y="2311867"/>
                  </a:cubicBezTo>
                  <a:cubicBezTo>
                    <a:pt x="946945" y="2266101"/>
                    <a:pt x="926694" y="2220732"/>
                    <a:pt x="909915" y="2192637"/>
                  </a:cubicBezTo>
                  <a:cubicBezTo>
                    <a:pt x="890259" y="2142503"/>
                    <a:pt x="864945" y="2078371"/>
                    <a:pt x="837446" y="2008282"/>
                  </a:cubicBezTo>
                  <a:cubicBezTo>
                    <a:pt x="808754" y="1938690"/>
                    <a:pt x="773411" y="1864928"/>
                    <a:pt x="739261" y="1793648"/>
                  </a:cubicBezTo>
                  <a:cubicBezTo>
                    <a:pt x="639786" y="1545459"/>
                    <a:pt x="491867" y="1288236"/>
                    <a:pt x="319523" y="1046103"/>
                  </a:cubicBezTo>
                  <a:cubicBezTo>
                    <a:pt x="233501" y="924639"/>
                    <a:pt x="141597" y="807022"/>
                    <a:pt x="47794" y="693624"/>
                  </a:cubicBezTo>
                  <a:lnTo>
                    <a:pt x="0" y="638395"/>
                  </a:lnTo>
                  <a:lnTo>
                    <a:pt x="0" y="254013"/>
                  </a:lnTo>
                  <a:lnTo>
                    <a:pt x="26859" y="281283"/>
                  </a:lnTo>
                  <a:cubicBezTo>
                    <a:pt x="46913" y="298855"/>
                    <a:pt x="20407" y="267186"/>
                    <a:pt x="42148" y="282077"/>
                  </a:cubicBezTo>
                  <a:cubicBezTo>
                    <a:pt x="62400" y="315831"/>
                    <a:pt x="102905" y="337274"/>
                    <a:pt x="121270" y="369638"/>
                  </a:cubicBezTo>
                  <a:cubicBezTo>
                    <a:pt x="112436" y="330921"/>
                    <a:pt x="44232" y="276518"/>
                    <a:pt x="3034" y="237701"/>
                  </a:cubicBezTo>
                  <a:lnTo>
                    <a:pt x="0" y="234626"/>
                  </a:lnTo>
                  <a:lnTo>
                    <a:pt x="0" y="0"/>
                  </a:lnTo>
                  <a:lnTo>
                    <a:pt x="40560" y="37660"/>
                  </a:lnTo>
                  <a:cubicBezTo>
                    <a:pt x="70144" y="65656"/>
                    <a:pt x="98337" y="96332"/>
                    <a:pt x="120179" y="108146"/>
                  </a:cubicBezTo>
                  <a:cubicBezTo>
                    <a:pt x="134773" y="140609"/>
                    <a:pt x="166938" y="174562"/>
                    <a:pt x="203769" y="208812"/>
                  </a:cubicBezTo>
                  <a:cubicBezTo>
                    <a:pt x="240401" y="243161"/>
                    <a:pt x="279219" y="280290"/>
                    <a:pt x="310887" y="314640"/>
                  </a:cubicBezTo>
                  <a:cubicBezTo>
                    <a:pt x="322502" y="331318"/>
                    <a:pt x="336896" y="350280"/>
                    <a:pt x="353378" y="371028"/>
                  </a:cubicBezTo>
                  <a:cubicBezTo>
                    <a:pt x="370155" y="391578"/>
                    <a:pt x="388224" y="414511"/>
                    <a:pt x="406886" y="439528"/>
                  </a:cubicBezTo>
                  <a:cubicBezTo>
                    <a:pt x="445208" y="488471"/>
                    <a:pt x="488192" y="543371"/>
                    <a:pt x="531577" y="598766"/>
                  </a:cubicBezTo>
                  <a:cubicBezTo>
                    <a:pt x="572875" y="655651"/>
                    <a:pt x="614471" y="712933"/>
                    <a:pt x="651403" y="765748"/>
                  </a:cubicBezTo>
                  <a:cubicBezTo>
                    <a:pt x="687638" y="818960"/>
                    <a:pt x="716924" y="869293"/>
                    <a:pt x="738565" y="908506"/>
                  </a:cubicBezTo>
                  <a:cubicBezTo>
                    <a:pt x="750182" y="911882"/>
                    <a:pt x="759911" y="927170"/>
                    <a:pt x="773312" y="948217"/>
                  </a:cubicBezTo>
                  <a:cubicBezTo>
                    <a:pt x="779965" y="958740"/>
                    <a:pt x="787708" y="970653"/>
                    <a:pt x="796940" y="983261"/>
                  </a:cubicBezTo>
                  <a:cubicBezTo>
                    <a:pt x="805675" y="996167"/>
                    <a:pt x="816001" y="1009768"/>
                    <a:pt x="828708" y="1023368"/>
                  </a:cubicBezTo>
                  <a:cubicBezTo>
                    <a:pt x="822850" y="1022376"/>
                    <a:pt x="813121" y="1008080"/>
                    <a:pt x="807762" y="1008477"/>
                  </a:cubicBezTo>
                  <a:cubicBezTo>
                    <a:pt x="849557" y="1062285"/>
                    <a:pt x="887975" y="1120460"/>
                    <a:pt x="926595" y="1178437"/>
                  </a:cubicBezTo>
                  <a:cubicBezTo>
                    <a:pt x="962830" y="1237804"/>
                    <a:pt x="998769" y="1297171"/>
                    <a:pt x="1038973" y="1352666"/>
                  </a:cubicBezTo>
                  <a:cubicBezTo>
                    <a:pt x="1047711" y="1347305"/>
                    <a:pt x="991917" y="1274933"/>
                    <a:pt x="1012964" y="1282478"/>
                  </a:cubicBezTo>
                  <a:cubicBezTo>
                    <a:pt x="1030139" y="1313551"/>
                    <a:pt x="1044633" y="1341348"/>
                    <a:pt x="1057738" y="1366664"/>
                  </a:cubicBezTo>
                  <a:cubicBezTo>
                    <a:pt x="1070843" y="1392078"/>
                    <a:pt x="1080770" y="1415904"/>
                    <a:pt x="1091689" y="1437944"/>
                  </a:cubicBezTo>
                  <a:cubicBezTo>
                    <a:pt x="1112936" y="1482221"/>
                    <a:pt x="1133881" y="1521136"/>
                    <a:pt x="1164161" y="1563527"/>
                  </a:cubicBezTo>
                  <a:cubicBezTo>
                    <a:pt x="1158998" y="1572660"/>
                    <a:pt x="1172402" y="1603039"/>
                    <a:pt x="1177067" y="1625872"/>
                  </a:cubicBezTo>
                  <a:cubicBezTo>
                    <a:pt x="1188682" y="1647912"/>
                    <a:pt x="1193944" y="1621306"/>
                    <a:pt x="1208437" y="1665086"/>
                  </a:cubicBezTo>
                  <a:cubicBezTo>
                    <a:pt x="1203474" y="1677496"/>
                    <a:pt x="1192751" y="1645628"/>
                    <a:pt x="1186597" y="1648408"/>
                  </a:cubicBezTo>
                  <a:cubicBezTo>
                    <a:pt x="1210422" y="1693281"/>
                    <a:pt x="1224521" y="1724651"/>
                    <a:pt x="1251425" y="1794244"/>
                  </a:cubicBezTo>
                  <a:cubicBezTo>
                    <a:pt x="1243184" y="1757611"/>
                    <a:pt x="1256885" y="1781834"/>
                    <a:pt x="1260557" y="1762873"/>
                  </a:cubicBezTo>
                  <a:cubicBezTo>
                    <a:pt x="1244675" y="1716710"/>
                    <a:pt x="1237823" y="1739146"/>
                    <a:pt x="1221046" y="1686232"/>
                  </a:cubicBezTo>
                  <a:cubicBezTo>
                    <a:pt x="1241895" y="1703605"/>
                    <a:pt x="1270385" y="1779750"/>
                    <a:pt x="1290340" y="1789876"/>
                  </a:cubicBezTo>
                  <a:cubicBezTo>
                    <a:pt x="1298084" y="1804171"/>
                    <a:pt x="1276939" y="1801987"/>
                    <a:pt x="1268400" y="1772800"/>
                  </a:cubicBezTo>
                  <a:cubicBezTo>
                    <a:pt x="1257976" y="1775183"/>
                    <a:pt x="1261253" y="1798711"/>
                    <a:pt x="1269295" y="1826608"/>
                  </a:cubicBezTo>
                  <a:cubicBezTo>
                    <a:pt x="1277036" y="1854604"/>
                    <a:pt x="1290638" y="1886669"/>
                    <a:pt x="1304041" y="1905135"/>
                  </a:cubicBezTo>
                  <a:cubicBezTo>
                    <a:pt x="1307017" y="1901660"/>
                    <a:pt x="1298978" y="1882897"/>
                    <a:pt x="1294509" y="1869098"/>
                  </a:cubicBezTo>
                  <a:cubicBezTo>
                    <a:pt x="1307117" y="1890343"/>
                    <a:pt x="1317939" y="1890045"/>
                    <a:pt x="1331441" y="1920225"/>
                  </a:cubicBezTo>
                  <a:cubicBezTo>
                    <a:pt x="1319725" y="1921118"/>
                    <a:pt x="1321414" y="1944845"/>
                    <a:pt x="1323002" y="1977209"/>
                  </a:cubicBezTo>
                  <a:cubicBezTo>
                    <a:pt x="1332731" y="1993589"/>
                    <a:pt x="1344941" y="2025655"/>
                    <a:pt x="1354869" y="2058218"/>
                  </a:cubicBezTo>
                  <a:cubicBezTo>
                    <a:pt x="1364697" y="2090780"/>
                    <a:pt x="1374426" y="2122946"/>
                    <a:pt x="1383660" y="2138234"/>
                  </a:cubicBezTo>
                  <a:cubicBezTo>
                    <a:pt x="1388028" y="2120265"/>
                    <a:pt x="1345637" y="2030818"/>
                    <a:pt x="1367080" y="2039157"/>
                  </a:cubicBezTo>
                  <a:cubicBezTo>
                    <a:pt x="1372242" y="2097034"/>
                    <a:pt x="1389814" y="2117585"/>
                    <a:pt x="1410266" y="2154813"/>
                  </a:cubicBezTo>
                  <a:cubicBezTo>
                    <a:pt x="1399245" y="2149949"/>
                    <a:pt x="1409769" y="2197204"/>
                    <a:pt x="1426248" y="2246941"/>
                  </a:cubicBezTo>
                  <a:cubicBezTo>
                    <a:pt x="1442729" y="2296579"/>
                    <a:pt x="1461292" y="2349989"/>
                    <a:pt x="1474795" y="2354953"/>
                  </a:cubicBezTo>
                  <a:cubicBezTo>
                    <a:pt x="1487997" y="2397145"/>
                    <a:pt x="1473801" y="2426233"/>
                    <a:pt x="1493060" y="2439933"/>
                  </a:cubicBezTo>
                  <a:cubicBezTo>
                    <a:pt x="1486707" y="2461872"/>
                    <a:pt x="1501599" y="2520644"/>
                    <a:pt x="1510533" y="2576337"/>
                  </a:cubicBezTo>
                  <a:cubicBezTo>
                    <a:pt x="1517086" y="2579316"/>
                    <a:pt x="1514803" y="2565218"/>
                    <a:pt x="1512123" y="2550327"/>
                  </a:cubicBezTo>
                  <a:cubicBezTo>
                    <a:pt x="1528303" y="2570877"/>
                    <a:pt x="1514207" y="2682066"/>
                    <a:pt x="1546968" y="2720089"/>
                  </a:cubicBezTo>
                  <a:cubicBezTo>
                    <a:pt x="1542698" y="2718996"/>
                    <a:pt x="1541607" y="2724159"/>
                    <a:pt x="1542797" y="2733789"/>
                  </a:cubicBezTo>
                  <a:cubicBezTo>
                    <a:pt x="1549351" y="2749672"/>
                    <a:pt x="1547562" y="2727335"/>
                    <a:pt x="1557393" y="2755728"/>
                  </a:cubicBezTo>
                  <a:cubicBezTo>
                    <a:pt x="1560071" y="2792063"/>
                    <a:pt x="1554513" y="2770719"/>
                    <a:pt x="1545975" y="2771116"/>
                  </a:cubicBezTo>
                  <a:cubicBezTo>
                    <a:pt x="1560369" y="2798218"/>
                    <a:pt x="1573275" y="2838624"/>
                    <a:pt x="1586579" y="2876050"/>
                  </a:cubicBezTo>
                  <a:cubicBezTo>
                    <a:pt x="1581615" y="2877837"/>
                    <a:pt x="1574667" y="2889552"/>
                    <a:pt x="1582607" y="2939984"/>
                  </a:cubicBezTo>
                  <a:cubicBezTo>
                    <a:pt x="1587272" y="2873469"/>
                    <a:pt x="1611299" y="2998854"/>
                    <a:pt x="1594917" y="3000642"/>
                  </a:cubicBezTo>
                  <a:cubicBezTo>
                    <a:pt x="1597498" y="3014639"/>
                    <a:pt x="1611498" y="3056732"/>
                    <a:pt x="1611001" y="3022780"/>
                  </a:cubicBezTo>
                  <a:cubicBezTo>
                    <a:pt x="1612787" y="3037671"/>
                    <a:pt x="1600974" y="3112525"/>
                    <a:pt x="1624006" y="3146378"/>
                  </a:cubicBezTo>
                  <a:cubicBezTo>
                    <a:pt x="1617751" y="3226394"/>
                    <a:pt x="1635919" y="3364487"/>
                    <a:pt x="1654979" y="3380371"/>
                  </a:cubicBezTo>
                  <a:cubicBezTo>
                    <a:pt x="1661632" y="3384143"/>
                    <a:pt x="1657958" y="3443808"/>
                    <a:pt x="1655476" y="3455324"/>
                  </a:cubicBezTo>
                  <a:cubicBezTo>
                    <a:pt x="1655873" y="3488085"/>
                    <a:pt x="1669870" y="3463961"/>
                    <a:pt x="1667587" y="3504267"/>
                  </a:cubicBezTo>
                  <a:cubicBezTo>
                    <a:pt x="1672352" y="3431994"/>
                    <a:pt x="1664807" y="3341554"/>
                    <a:pt x="1657560" y="3242080"/>
                  </a:cubicBezTo>
                  <a:cubicBezTo>
                    <a:pt x="1645747" y="3245554"/>
                    <a:pt x="1657759" y="3318919"/>
                    <a:pt x="1644753" y="3318820"/>
                  </a:cubicBezTo>
                  <a:cubicBezTo>
                    <a:pt x="1645250" y="3250915"/>
                    <a:pt x="1627976" y="3278911"/>
                    <a:pt x="1626886" y="3208624"/>
                  </a:cubicBezTo>
                  <a:cubicBezTo>
                    <a:pt x="1630955" y="3209915"/>
                    <a:pt x="1632344" y="3230663"/>
                    <a:pt x="1633735" y="3245157"/>
                  </a:cubicBezTo>
                  <a:cubicBezTo>
                    <a:pt x="1650115" y="3209617"/>
                    <a:pt x="1649518" y="3132480"/>
                    <a:pt x="1643961" y="3042139"/>
                  </a:cubicBezTo>
                  <a:cubicBezTo>
                    <a:pt x="1659247" y="3090089"/>
                    <a:pt x="1657759" y="3174275"/>
                    <a:pt x="1653988" y="3204752"/>
                  </a:cubicBezTo>
                  <a:cubicBezTo>
                    <a:pt x="1675828" y="3256673"/>
                    <a:pt x="1667687" y="3427229"/>
                    <a:pt x="1701243" y="3413231"/>
                  </a:cubicBezTo>
                  <a:cubicBezTo>
                    <a:pt x="1692307" y="3488879"/>
                    <a:pt x="1713553" y="3528391"/>
                    <a:pt x="1722785" y="3588056"/>
                  </a:cubicBezTo>
                  <a:cubicBezTo>
                    <a:pt x="1708192" y="3643054"/>
                    <a:pt x="1710674" y="3523924"/>
                    <a:pt x="1701837" y="3514095"/>
                  </a:cubicBezTo>
                  <a:cubicBezTo>
                    <a:pt x="1685457" y="3531071"/>
                    <a:pt x="1714743" y="3587261"/>
                    <a:pt x="1702433" y="3627071"/>
                  </a:cubicBezTo>
                  <a:cubicBezTo>
                    <a:pt x="1708093" y="3669164"/>
                    <a:pt x="1713156" y="3586964"/>
                    <a:pt x="1719608" y="3626078"/>
                  </a:cubicBezTo>
                  <a:cubicBezTo>
                    <a:pt x="1720353" y="3683012"/>
                    <a:pt x="1714198" y="3750520"/>
                    <a:pt x="1709023" y="3817258"/>
                  </a:cubicBezTo>
                  <a:lnTo>
                    <a:pt x="1704865" y="3884774"/>
                  </a:lnTo>
                  <a:lnTo>
                    <a:pt x="998745" y="3884774"/>
                  </a:lnTo>
                  <a:lnTo>
                    <a:pt x="999786" y="3833390"/>
                  </a:lnTo>
                  <a:cubicBezTo>
                    <a:pt x="998644" y="3805320"/>
                    <a:pt x="995492" y="3782040"/>
                    <a:pt x="989634" y="3767744"/>
                  </a:cubicBezTo>
                  <a:cubicBezTo>
                    <a:pt x="991323" y="3756625"/>
                    <a:pt x="993606" y="3740146"/>
                    <a:pt x="994895" y="3720986"/>
                  </a:cubicBezTo>
                  <a:cubicBezTo>
                    <a:pt x="995591" y="3701726"/>
                    <a:pt x="995889" y="3679786"/>
                    <a:pt x="995591" y="3657548"/>
                  </a:cubicBezTo>
                  <a:cubicBezTo>
                    <a:pt x="994895" y="3613073"/>
                    <a:pt x="991718" y="3567605"/>
                    <a:pt x="983877" y="3541396"/>
                  </a:cubicBezTo>
                  <a:cubicBezTo>
                    <a:pt x="992910" y="3504068"/>
                    <a:pt x="984372" y="3449367"/>
                    <a:pt x="978814" y="3395064"/>
                  </a:cubicBezTo>
                  <a:cubicBezTo>
                    <a:pt x="972459" y="3340760"/>
                    <a:pt x="968588" y="3286853"/>
                    <a:pt x="974742" y="3249823"/>
                  </a:cubicBezTo>
                  <a:cubicBezTo>
                    <a:pt x="973155" y="3224905"/>
                    <a:pt x="963724" y="3239201"/>
                    <a:pt x="961143" y="3218949"/>
                  </a:cubicBezTo>
                  <a:cubicBezTo>
                    <a:pt x="972558" y="3206340"/>
                    <a:pt x="951908" y="3142109"/>
                    <a:pt x="946549" y="3112426"/>
                  </a:cubicBezTo>
                  <a:cubicBezTo>
                    <a:pt x="953101" y="3108355"/>
                    <a:pt x="950520" y="3082643"/>
                    <a:pt x="951908" y="3067851"/>
                  </a:cubicBezTo>
                  <a:cubicBezTo>
                    <a:pt x="926297" y="3015533"/>
                    <a:pt x="934339" y="2933134"/>
                    <a:pt x="905249" y="2857684"/>
                  </a:cubicBezTo>
                  <a:cubicBezTo>
                    <a:pt x="906640" y="2881809"/>
                    <a:pt x="912397" y="2915761"/>
                    <a:pt x="905249" y="2923504"/>
                  </a:cubicBezTo>
                  <a:cubicBezTo>
                    <a:pt x="896216" y="2873370"/>
                    <a:pt x="883508" y="2853118"/>
                    <a:pt x="869015" y="2834752"/>
                  </a:cubicBezTo>
                  <a:cubicBezTo>
                    <a:pt x="858442" y="2820903"/>
                    <a:pt x="847423" y="2807948"/>
                    <a:pt x="836208" y="2784117"/>
                  </a:cubicBezTo>
                  <a:lnTo>
                    <a:pt x="832547" y="2775056"/>
                  </a:lnTo>
                  <a:lnTo>
                    <a:pt x="834211" y="2746140"/>
                  </a:lnTo>
                  <a:cubicBezTo>
                    <a:pt x="831526" y="2710918"/>
                    <a:pt x="818608" y="2664569"/>
                    <a:pt x="822554" y="2646922"/>
                  </a:cubicBezTo>
                  <a:cubicBezTo>
                    <a:pt x="829106" y="2667572"/>
                    <a:pt x="836154" y="2664792"/>
                    <a:pt x="841714" y="2685739"/>
                  </a:cubicBezTo>
                  <a:cubicBezTo>
                    <a:pt x="842211" y="2704602"/>
                    <a:pt x="835063" y="2709863"/>
                    <a:pt x="837147" y="2731108"/>
                  </a:cubicBezTo>
                  <a:cubicBezTo>
                    <a:pt x="846280" y="2736072"/>
                    <a:pt x="854024" y="2754835"/>
                    <a:pt x="862364" y="2768634"/>
                  </a:cubicBezTo>
                  <a:cubicBezTo>
                    <a:pt x="861569" y="2780547"/>
                    <a:pt x="850747" y="2774889"/>
                    <a:pt x="858888" y="2802487"/>
                  </a:cubicBezTo>
                  <a:cubicBezTo>
                    <a:pt x="866930" y="2799410"/>
                    <a:pt x="865042" y="2780349"/>
                    <a:pt x="875467" y="2798417"/>
                  </a:cubicBezTo>
                  <a:cubicBezTo>
                    <a:pt x="862660" y="2744907"/>
                    <a:pt x="865638" y="2771910"/>
                    <a:pt x="873482" y="2754934"/>
                  </a:cubicBezTo>
                  <a:cubicBezTo>
                    <a:pt x="861072" y="2708374"/>
                    <a:pt x="865241" y="2662409"/>
                    <a:pt x="846280" y="2629152"/>
                  </a:cubicBezTo>
                  <a:cubicBezTo>
                    <a:pt x="853527" y="2630443"/>
                    <a:pt x="849159" y="2613268"/>
                    <a:pt x="850747" y="2605425"/>
                  </a:cubicBezTo>
                  <a:cubicBezTo>
                    <a:pt x="841118" y="2559659"/>
                    <a:pt x="825630" y="2511014"/>
                    <a:pt x="808356" y="2458497"/>
                  </a:cubicBezTo>
                  <a:cubicBezTo>
                    <a:pt x="789594" y="2406377"/>
                    <a:pt x="766760" y="2350982"/>
                    <a:pt x="746905" y="2289927"/>
                  </a:cubicBezTo>
                  <a:cubicBezTo>
                    <a:pt x="735390" y="2252401"/>
                    <a:pt x="721192" y="2212591"/>
                    <a:pt x="707692" y="2171690"/>
                  </a:cubicBezTo>
                  <a:cubicBezTo>
                    <a:pt x="694090" y="2130788"/>
                    <a:pt x="680192" y="2089192"/>
                    <a:pt x="666889" y="2048985"/>
                  </a:cubicBezTo>
                  <a:cubicBezTo>
                    <a:pt x="635220" y="1970458"/>
                    <a:pt x="602658" y="1898781"/>
                    <a:pt x="565429" y="1856589"/>
                  </a:cubicBezTo>
                  <a:cubicBezTo>
                    <a:pt x="559275" y="1831969"/>
                    <a:pt x="544583" y="1815687"/>
                    <a:pt x="545475" y="1806951"/>
                  </a:cubicBezTo>
                  <a:cubicBezTo>
                    <a:pt x="555601" y="1810426"/>
                    <a:pt x="574760" y="1874955"/>
                    <a:pt x="582107" y="1860262"/>
                  </a:cubicBezTo>
                  <a:cubicBezTo>
                    <a:pt x="558480" y="1797520"/>
                    <a:pt x="523634" y="1757015"/>
                    <a:pt x="494547" y="1701024"/>
                  </a:cubicBezTo>
                  <a:cubicBezTo>
                    <a:pt x="468337" y="1649996"/>
                    <a:pt x="440738" y="1595295"/>
                    <a:pt x="415624" y="1544863"/>
                  </a:cubicBezTo>
                  <a:cubicBezTo>
                    <a:pt x="390805" y="1494332"/>
                    <a:pt x="362610" y="1451147"/>
                    <a:pt x="332231" y="1425733"/>
                  </a:cubicBezTo>
                  <a:cubicBezTo>
                    <a:pt x="345733" y="1447375"/>
                    <a:pt x="358540" y="1468918"/>
                    <a:pt x="371049" y="1490262"/>
                  </a:cubicBezTo>
                  <a:cubicBezTo>
                    <a:pt x="382564" y="1512103"/>
                    <a:pt x="393980" y="1533745"/>
                    <a:pt x="405398" y="1555486"/>
                  </a:cubicBezTo>
                  <a:cubicBezTo>
                    <a:pt x="428230" y="1598770"/>
                    <a:pt x="453247" y="1640863"/>
                    <a:pt x="482337" y="1683452"/>
                  </a:cubicBezTo>
                  <a:lnTo>
                    <a:pt x="473400" y="1688416"/>
                  </a:lnTo>
                  <a:cubicBezTo>
                    <a:pt x="503779" y="1753839"/>
                    <a:pt x="537038" y="1820453"/>
                    <a:pt x="564734" y="1888853"/>
                  </a:cubicBezTo>
                  <a:cubicBezTo>
                    <a:pt x="590546" y="1958049"/>
                    <a:pt x="617151" y="2026251"/>
                    <a:pt x="634130" y="2094453"/>
                  </a:cubicBezTo>
                  <a:cubicBezTo>
                    <a:pt x="653289" y="2107558"/>
                    <a:pt x="657060" y="2147467"/>
                    <a:pt x="656367" y="2165634"/>
                  </a:cubicBezTo>
                  <a:cubicBezTo>
                    <a:pt x="666295" y="2171888"/>
                    <a:pt x="678009" y="2221328"/>
                    <a:pt x="687638" y="2221526"/>
                  </a:cubicBezTo>
                  <a:cubicBezTo>
                    <a:pt x="685554" y="2213584"/>
                    <a:pt x="680590" y="2201770"/>
                    <a:pt x="683469" y="2200281"/>
                  </a:cubicBezTo>
                  <a:cubicBezTo>
                    <a:pt x="693397" y="2217754"/>
                    <a:pt x="686150" y="2237509"/>
                    <a:pt x="698062" y="2240289"/>
                  </a:cubicBezTo>
                  <a:cubicBezTo>
                    <a:pt x="695382" y="2227979"/>
                    <a:pt x="693198" y="2216265"/>
                    <a:pt x="693496" y="2207826"/>
                  </a:cubicBezTo>
                  <a:cubicBezTo>
                    <a:pt x="709081" y="2240389"/>
                    <a:pt x="698756" y="2266994"/>
                    <a:pt x="711562" y="2280595"/>
                  </a:cubicBezTo>
                  <a:cubicBezTo>
                    <a:pt x="708981" y="2269377"/>
                    <a:pt x="709279" y="2254188"/>
                    <a:pt x="714839" y="2268087"/>
                  </a:cubicBezTo>
                  <a:cubicBezTo>
                    <a:pt x="716924" y="2319710"/>
                    <a:pt x="753754" y="2384140"/>
                    <a:pt x="749486" y="2402605"/>
                  </a:cubicBezTo>
                  <a:cubicBezTo>
                    <a:pt x="765073" y="2438642"/>
                    <a:pt x="761300" y="2371135"/>
                    <a:pt x="775299" y="2404988"/>
                  </a:cubicBezTo>
                  <a:cubicBezTo>
                    <a:pt x="772320" y="2422460"/>
                    <a:pt x="775992" y="2428516"/>
                    <a:pt x="762293" y="2420673"/>
                  </a:cubicBezTo>
                  <a:lnTo>
                    <a:pt x="770024" y="2452361"/>
                  </a:lnTo>
                  <a:lnTo>
                    <a:pt x="761042" y="2435059"/>
                  </a:lnTo>
                  <a:cubicBezTo>
                    <a:pt x="747495" y="2409846"/>
                    <a:pt x="734744" y="2391361"/>
                    <a:pt x="726851" y="2410348"/>
                  </a:cubicBezTo>
                  <a:cubicBezTo>
                    <a:pt x="745417" y="2445492"/>
                    <a:pt x="736481" y="2427722"/>
                    <a:pt x="739261" y="2461872"/>
                  </a:cubicBezTo>
                  <a:cubicBezTo>
                    <a:pt x="761796" y="2503171"/>
                    <a:pt x="773610" y="2568693"/>
                    <a:pt x="787311" y="2636498"/>
                  </a:cubicBezTo>
                  <a:cubicBezTo>
                    <a:pt x="800612" y="2704403"/>
                    <a:pt x="809946" y="2775881"/>
                    <a:pt x="836551" y="2829887"/>
                  </a:cubicBezTo>
                  <a:cubicBezTo>
                    <a:pt x="832681" y="2812018"/>
                    <a:pt x="833573" y="2802686"/>
                    <a:pt x="836750" y="2797027"/>
                  </a:cubicBezTo>
                  <a:cubicBezTo>
                    <a:pt x="847473" y="2866520"/>
                    <a:pt x="866135" y="2830185"/>
                    <a:pt x="886885" y="2894714"/>
                  </a:cubicBezTo>
                  <a:cubicBezTo>
                    <a:pt x="877849" y="2897593"/>
                    <a:pt x="877452" y="2878632"/>
                    <a:pt x="873482" y="2897692"/>
                  </a:cubicBezTo>
                  <a:cubicBezTo>
                    <a:pt x="880728" y="2931446"/>
                    <a:pt x="878743" y="2947231"/>
                    <a:pt x="881523" y="2972050"/>
                  </a:cubicBezTo>
                  <a:cubicBezTo>
                    <a:pt x="889960" y="2994486"/>
                    <a:pt x="887677" y="2957258"/>
                    <a:pt x="893237" y="2980687"/>
                  </a:cubicBezTo>
                  <a:cubicBezTo>
                    <a:pt x="889764" y="2986842"/>
                    <a:pt x="883409" y="3023276"/>
                    <a:pt x="879737" y="3005009"/>
                  </a:cubicBezTo>
                  <a:cubicBezTo>
                    <a:pt x="875367" y="2977113"/>
                    <a:pt x="871993" y="2942664"/>
                    <a:pt x="863256" y="2943359"/>
                  </a:cubicBezTo>
                  <a:cubicBezTo>
                    <a:pt x="862463" y="2975823"/>
                    <a:pt x="866036" y="3016823"/>
                    <a:pt x="866135" y="3050676"/>
                  </a:cubicBezTo>
                  <a:cubicBezTo>
                    <a:pt x="873879" y="3018610"/>
                    <a:pt x="887876" y="3042238"/>
                    <a:pt x="896415" y="3045117"/>
                  </a:cubicBezTo>
                  <a:cubicBezTo>
                    <a:pt x="900186" y="3096839"/>
                    <a:pt x="890457" y="3102002"/>
                    <a:pt x="905845" y="3151540"/>
                  </a:cubicBezTo>
                  <a:cubicBezTo>
                    <a:pt x="901576" y="3142158"/>
                    <a:pt x="899417" y="3142233"/>
                    <a:pt x="897296" y="3144951"/>
                  </a:cubicBezTo>
                  <a:lnTo>
                    <a:pt x="889424" y="3153714"/>
                  </a:lnTo>
                  <a:lnTo>
                    <a:pt x="889091" y="3153126"/>
                  </a:lnTo>
                  <a:lnTo>
                    <a:pt x="891847" y="3128285"/>
                  </a:lnTo>
                  <a:cubicBezTo>
                    <a:pt x="892567" y="3119077"/>
                    <a:pt x="892344" y="3107760"/>
                    <a:pt x="889068" y="3089692"/>
                  </a:cubicBezTo>
                  <a:cubicBezTo>
                    <a:pt x="878495" y="3106668"/>
                    <a:pt x="880828" y="3131660"/>
                    <a:pt x="887442" y="3150225"/>
                  </a:cubicBezTo>
                  <a:lnTo>
                    <a:pt x="889091" y="3153126"/>
                  </a:lnTo>
                  <a:lnTo>
                    <a:pt x="888969" y="3154221"/>
                  </a:lnTo>
                  <a:lnTo>
                    <a:pt x="889424" y="3153714"/>
                  </a:lnTo>
                  <a:lnTo>
                    <a:pt x="899497" y="3171445"/>
                  </a:lnTo>
                  <a:cubicBezTo>
                    <a:pt x="903867" y="3175708"/>
                    <a:pt x="908229" y="3176558"/>
                    <a:pt x="911505" y="3172190"/>
                  </a:cubicBezTo>
                  <a:cubicBezTo>
                    <a:pt x="914384" y="3205646"/>
                    <a:pt x="901080" y="3202866"/>
                    <a:pt x="909122" y="3247838"/>
                  </a:cubicBezTo>
                  <a:cubicBezTo>
                    <a:pt x="915773" y="3253099"/>
                    <a:pt x="927686" y="3232351"/>
                    <a:pt x="930565" y="3255680"/>
                  </a:cubicBezTo>
                  <a:cubicBezTo>
                    <a:pt x="918553" y="3260644"/>
                    <a:pt x="908327" y="3256971"/>
                    <a:pt x="898996" y="3249228"/>
                  </a:cubicBezTo>
                  <a:cubicBezTo>
                    <a:pt x="900285" y="3302241"/>
                    <a:pt x="914086" y="3292810"/>
                    <a:pt x="915972" y="3332619"/>
                  </a:cubicBezTo>
                  <a:cubicBezTo>
                    <a:pt x="911604" y="3330733"/>
                    <a:pt x="908129" y="3316934"/>
                    <a:pt x="909816" y="3343937"/>
                  </a:cubicBezTo>
                  <a:cubicBezTo>
                    <a:pt x="910611" y="3377293"/>
                    <a:pt x="918156" y="3315842"/>
                    <a:pt x="920538" y="3353467"/>
                  </a:cubicBezTo>
                  <a:cubicBezTo>
                    <a:pt x="916767" y="3407374"/>
                    <a:pt x="906839" y="3473293"/>
                    <a:pt x="925601" y="3513103"/>
                  </a:cubicBezTo>
                  <a:cubicBezTo>
                    <a:pt x="916568" y="3517669"/>
                    <a:pt x="913391" y="3539510"/>
                    <a:pt x="915674" y="3577532"/>
                  </a:cubicBezTo>
                  <a:cubicBezTo>
                    <a:pt x="925601" y="3564924"/>
                    <a:pt x="928282" y="3570583"/>
                    <a:pt x="932848" y="3597983"/>
                  </a:cubicBezTo>
                  <a:cubicBezTo>
                    <a:pt x="929869" y="3610293"/>
                    <a:pt x="927785" y="3633921"/>
                    <a:pt x="926496" y="3662909"/>
                  </a:cubicBezTo>
                  <a:cubicBezTo>
                    <a:pt x="925104" y="3691898"/>
                    <a:pt x="925303" y="3726446"/>
                    <a:pt x="922921" y="3760597"/>
                  </a:cubicBezTo>
                  <a:cubicBezTo>
                    <a:pt x="921234" y="3794797"/>
                    <a:pt x="920192" y="3828799"/>
                    <a:pt x="919869" y="3856869"/>
                  </a:cubicBezTo>
                  <a:lnTo>
                    <a:pt x="919918" y="3884774"/>
                  </a:lnTo>
                  <a:lnTo>
                    <a:pt x="289986" y="3884774"/>
                  </a:lnTo>
                  <a:lnTo>
                    <a:pt x="293713" y="3849548"/>
                  </a:lnTo>
                  <a:cubicBezTo>
                    <a:pt x="294506" y="3825920"/>
                    <a:pt x="294307" y="3803781"/>
                    <a:pt x="293614" y="3781147"/>
                  </a:cubicBezTo>
                  <a:cubicBezTo>
                    <a:pt x="289840" y="3805469"/>
                    <a:pt x="286762" y="3829891"/>
                    <a:pt x="285373" y="3854213"/>
                  </a:cubicBezTo>
                  <a:lnTo>
                    <a:pt x="285457" y="3884774"/>
                  </a:lnTo>
                  <a:lnTo>
                    <a:pt x="273758" y="3884774"/>
                  </a:lnTo>
                  <a:lnTo>
                    <a:pt x="273758" y="3843095"/>
                  </a:lnTo>
                  <a:cubicBezTo>
                    <a:pt x="285969" y="3869999"/>
                    <a:pt x="283984" y="3783132"/>
                    <a:pt x="294110" y="3770822"/>
                  </a:cubicBezTo>
                  <a:cubicBezTo>
                    <a:pt x="293812" y="3763475"/>
                    <a:pt x="291032" y="3761788"/>
                    <a:pt x="291529" y="3752555"/>
                  </a:cubicBezTo>
                  <a:cubicBezTo>
                    <a:pt x="279219" y="3739550"/>
                    <a:pt x="283785" y="3777474"/>
                    <a:pt x="273560" y="3770624"/>
                  </a:cubicBezTo>
                  <a:cubicBezTo>
                    <a:pt x="279316" y="3737168"/>
                    <a:pt x="290039" y="3715426"/>
                    <a:pt x="300562" y="3697954"/>
                  </a:cubicBezTo>
                  <a:cubicBezTo>
                    <a:pt x="288054" y="3726346"/>
                    <a:pt x="302349" y="3716022"/>
                    <a:pt x="297981" y="3761689"/>
                  </a:cubicBezTo>
                  <a:cubicBezTo>
                    <a:pt x="303144" y="3750570"/>
                    <a:pt x="304038" y="3732402"/>
                    <a:pt x="303839" y="3713639"/>
                  </a:cubicBezTo>
                  <a:cubicBezTo>
                    <a:pt x="303342" y="3694777"/>
                    <a:pt x="300264" y="3675418"/>
                    <a:pt x="300264" y="3661718"/>
                  </a:cubicBezTo>
                  <a:cubicBezTo>
                    <a:pt x="291231" y="3659137"/>
                    <a:pt x="291629" y="3680878"/>
                    <a:pt x="290337" y="3698251"/>
                  </a:cubicBezTo>
                  <a:cubicBezTo>
                    <a:pt x="292520" y="3679190"/>
                    <a:pt x="289939" y="3633524"/>
                    <a:pt x="289343" y="3589346"/>
                  </a:cubicBezTo>
                  <a:cubicBezTo>
                    <a:pt x="289047" y="3567208"/>
                    <a:pt x="289244" y="3545566"/>
                    <a:pt x="290734" y="3527597"/>
                  </a:cubicBezTo>
                  <a:cubicBezTo>
                    <a:pt x="291825" y="3509727"/>
                    <a:pt x="293216" y="3495630"/>
                    <a:pt x="297782" y="3488780"/>
                  </a:cubicBezTo>
                  <a:cubicBezTo>
                    <a:pt x="287159" y="3452842"/>
                    <a:pt x="287656" y="3503175"/>
                    <a:pt x="272864" y="3472499"/>
                  </a:cubicBezTo>
                  <a:cubicBezTo>
                    <a:pt x="274551" y="3486993"/>
                    <a:pt x="276538" y="3503175"/>
                    <a:pt x="278523" y="3520052"/>
                  </a:cubicBezTo>
                  <a:cubicBezTo>
                    <a:pt x="279515" y="3536928"/>
                    <a:pt x="279714" y="3554500"/>
                    <a:pt x="279415" y="3571774"/>
                  </a:cubicBezTo>
                  <a:cubicBezTo>
                    <a:pt x="278623" y="3606223"/>
                    <a:pt x="274452" y="3639381"/>
                    <a:pt x="262837" y="3662711"/>
                  </a:cubicBezTo>
                  <a:cubicBezTo>
                    <a:pt x="265418" y="3621710"/>
                    <a:pt x="258668" y="3606719"/>
                    <a:pt x="248741" y="3600266"/>
                  </a:cubicBezTo>
                  <a:cubicBezTo>
                    <a:pt x="249039" y="3559167"/>
                    <a:pt x="245961" y="3509429"/>
                    <a:pt x="253605" y="3492056"/>
                  </a:cubicBezTo>
                  <a:cubicBezTo>
                    <a:pt x="249436" y="3473491"/>
                    <a:pt x="245961" y="3452644"/>
                    <a:pt x="240202" y="3439241"/>
                  </a:cubicBezTo>
                  <a:cubicBezTo>
                    <a:pt x="245762" y="3345625"/>
                    <a:pt x="213199" y="3246150"/>
                    <a:pt x="231368" y="3178444"/>
                  </a:cubicBezTo>
                  <a:cubicBezTo>
                    <a:pt x="235934" y="3206241"/>
                    <a:pt x="222136" y="3203859"/>
                    <a:pt x="232558" y="3223615"/>
                  </a:cubicBezTo>
                  <a:cubicBezTo>
                    <a:pt x="238813" y="3201774"/>
                    <a:pt x="233849" y="3183011"/>
                    <a:pt x="228091" y="3151739"/>
                  </a:cubicBezTo>
                  <a:cubicBezTo>
                    <a:pt x="223922" y="3150945"/>
                    <a:pt x="222332" y="3154717"/>
                    <a:pt x="222729" y="3161666"/>
                  </a:cubicBezTo>
                  <a:cubicBezTo>
                    <a:pt x="214787" y="3100314"/>
                    <a:pt x="175673" y="2980786"/>
                    <a:pt x="182028" y="2923107"/>
                  </a:cubicBezTo>
                  <a:cubicBezTo>
                    <a:pt x="169022" y="2899976"/>
                    <a:pt x="163263" y="2860464"/>
                    <a:pt x="157110" y="2822541"/>
                  </a:cubicBezTo>
                  <a:cubicBezTo>
                    <a:pt x="149962" y="2784916"/>
                    <a:pt x="140330" y="2749474"/>
                    <a:pt x="124944" y="2734682"/>
                  </a:cubicBezTo>
                  <a:cubicBezTo>
                    <a:pt x="128716" y="2716912"/>
                    <a:pt x="134077" y="2708771"/>
                    <a:pt x="129014" y="2668068"/>
                  </a:cubicBezTo>
                  <a:cubicBezTo>
                    <a:pt x="121667" y="2673826"/>
                    <a:pt x="105487" y="2646029"/>
                    <a:pt x="119881" y="2633322"/>
                  </a:cubicBezTo>
                  <a:cubicBezTo>
                    <a:pt x="104493" y="2599568"/>
                    <a:pt x="91289" y="2562141"/>
                    <a:pt x="79177" y="2523126"/>
                  </a:cubicBezTo>
                  <a:cubicBezTo>
                    <a:pt x="73319" y="2503568"/>
                    <a:pt x="67265" y="2483713"/>
                    <a:pt x="61307" y="2463858"/>
                  </a:cubicBezTo>
                  <a:cubicBezTo>
                    <a:pt x="54557" y="2444201"/>
                    <a:pt x="47708" y="2424545"/>
                    <a:pt x="40958" y="2404988"/>
                  </a:cubicBezTo>
                  <a:close/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88" name="Freeform 88"/>
            <p:cNvSpPr/>
            <p:nvPr/>
          </p:nvSpPr>
          <p:spPr>
            <a:xfrm rot="5400000">
              <a:off x="36957" y="206788"/>
              <a:ext cx="11906" cy="85725"/>
            </a:xfrm>
            <a:custGeom>
              <a:avLst/>
              <a:gdLst/>
              <a:ahLst/>
              <a:cxnLst/>
              <a:rect b="b" l="l" r="r" t="t"/>
              <a:pathLst>
                <a:path h="85759" w="11927">
                  <a:moveTo>
                    <a:pt x="0" y="26805"/>
                  </a:moveTo>
                  <a:cubicBezTo>
                    <a:pt x="15587" y="34846"/>
                    <a:pt x="-3675" y="3474"/>
                    <a:pt x="8042" y="0"/>
                  </a:cubicBezTo>
                  <a:cubicBezTo>
                    <a:pt x="14096" y="10424"/>
                    <a:pt x="11714" y="44972"/>
                    <a:pt x="9927" y="81108"/>
                  </a:cubicBezTo>
                  <a:lnTo>
                    <a:pt x="9605" y="85759"/>
                  </a:lnTo>
                  <a:lnTo>
                    <a:pt x="1884" y="85759"/>
                  </a:ln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89" name="Freeform 89"/>
            <p:cNvSpPr/>
            <p:nvPr/>
          </p:nvSpPr>
          <p:spPr>
            <a:xfrm rot="5400000">
              <a:off x="622173" y="1126331"/>
              <a:ext cx="158686" cy="1403033"/>
            </a:xfrm>
            <a:custGeom>
              <a:avLst/>
              <a:gdLst/>
              <a:ahLst/>
              <a:cxnLst/>
              <a:rect b="b" l="l" r="r" t="t"/>
              <a:pathLst>
                <a:path h="1403075" w="158712">
                  <a:moveTo>
                    <a:pt x="91701" y="1394950"/>
                  </a:moveTo>
                  <a:cubicBezTo>
                    <a:pt x="105499" y="1379761"/>
                    <a:pt x="110960" y="1268870"/>
                    <a:pt x="100933" y="1240081"/>
                  </a:cubicBezTo>
                  <a:cubicBezTo>
                    <a:pt x="95174" y="1271451"/>
                    <a:pt x="94975" y="1343823"/>
                    <a:pt x="91701" y="1394950"/>
                  </a:cubicBezTo>
                  <a:close/>
                  <a:moveTo>
                    <a:pt x="72837" y="516162"/>
                  </a:moveTo>
                  <a:cubicBezTo>
                    <a:pt x="75518" y="535223"/>
                    <a:pt x="76710" y="563715"/>
                    <a:pt x="81674" y="567091"/>
                  </a:cubicBezTo>
                  <a:cubicBezTo>
                    <a:pt x="80978" y="546541"/>
                    <a:pt x="91105" y="554284"/>
                    <a:pt x="82963" y="514276"/>
                  </a:cubicBezTo>
                  <a:close/>
                  <a:moveTo>
                    <a:pt x="70057" y="621295"/>
                  </a:moveTo>
                  <a:cubicBezTo>
                    <a:pt x="71150" y="687016"/>
                    <a:pt x="97159" y="701907"/>
                    <a:pt x="92096" y="735462"/>
                  </a:cubicBezTo>
                  <a:cubicBezTo>
                    <a:pt x="88821" y="737448"/>
                    <a:pt x="79686" y="680861"/>
                    <a:pt x="80581" y="724045"/>
                  </a:cubicBezTo>
                  <a:cubicBezTo>
                    <a:pt x="92096" y="733576"/>
                    <a:pt x="81773" y="765841"/>
                    <a:pt x="85048" y="788475"/>
                  </a:cubicBezTo>
                  <a:lnTo>
                    <a:pt x="98650" y="786788"/>
                  </a:lnTo>
                  <a:cubicBezTo>
                    <a:pt x="104110" y="752141"/>
                    <a:pt x="100734" y="720869"/>
                    <a:pt x="93785" y="693369"/>
                  </a:cubicBezTo>
                  <a:cubicBezTo>
                    <a:pt x="87231" y="665771"/>
                    <a:pt x="77900" y="641746"/>
                    <a:pt x="70057" y="621295"/>
                  </a:cubicBezTo>
                  <a:close/>
                  <a:moveTo>
                    <a:pt x="1" y="8592"/>
                  </a:moveTo>
                  <a:cubicBezTo>
                    <a:pt x="7" y="3006"/>
                    <a:pt x="1136" y="-345"/>
                    <a:pt x="4139" y="28"/>
                  </a:cubicBezTo>
                  <a:cubicBezTo>
                    <a:pt x="14663" y="38349"/>
                    <a:pt x="6223" y="38944"/>
                    <a:pt x="16648" y="77265"/>
                  </a:cubicBezTo>
                  <a:cubicBezTo>
                    <a:pt x="23299" y="80441"/>
                    <a:pt x="20817" y="65649"/>
                    <a:pt x="18037" y="50063"/>
                  </a:cubicBezTo>
                  <a:cubicBezTo>
                    <a:pt x="34021" y="89575"/>
                    <a:pt x="32135" y="154600"/>
                    <a:pt x="49211" y="202948"/>
                  </a:cubicBezTo>
                  <a:cubicBezTo>
                    <a:pt x="54472" y="221512"/>
                    <a:pt x="52386" y="196892"/>
                    <a:pt x="59138" y="200466"/>
                  </a:cubicBezTo>
                  <a:cubicBezTo>
                    <a:pt x="75915" y="231539"/>
                    <a:pt x="66087" y="298649"/>
                    <a:pt x="82864" y="301826"/>
                  </a:cubicBezTo>
                  <a:cubicBezTo>
                    <a:pt x="80084" y="327042"/>
                    <a:pt x="85942" y="366951"/>
                    <a:pt x="94183" y="407952"/>
                  </a:cubicBezTo>
                  <a:cubicBezTo>
                    <a:pt x="102719" y="448953"/>
                    <a:pt x="112945" y="491145"/>
                    <a:pt x="117710" y="520828"/>
                  </a:cubicBezTo>
                  <a:cubicBezTo>
                    <a:pt x="107882" y="573742"/>
                    <a:pt x="125454" y="653659"/>
                    <a:pt x="129029" y="730002"/>
                  </a:cubicBezTo>
                  <a:cubicBezTo>
                    <a:pt x="142926" y="704091"/>
                    <a:pt x="128134" y="653361"/>
                    <a:pt x="123270" y="572849"/>
                  </a:cubicBezTo>
                  <a:cubicBezTo>
                    <a:pt x="138459" y="597767"/>
                    <a:pt x="129424" y="669245"/>
                    <a:pt x="142628" y="728215"/>
                  </a:cubicBezTo>
                  <a:cubicBezTo>
                    <a:pt x="127339" y="715508"/>
                    <a:pt x="150272" y="822825"/>
                    <a:pt x="129722" y="795524"/>
                  </a:cubicBezTo>
                  <a:cubicBezTo>
                    <a:pt x="140643" y="867300"/>
                    <a:pt x="139053" y="892516"/>
                    <a:pt x="135381" y="964988"/>
                  </a:cubicBezTo>
                  <a:cubicBezTo>
                    <a:pt x="164468" y="1017901"/>
                    <a:pt x="146203" y="1197292"/>
                    <a:pt x="158712" y="1250504"/>
                  </a:cubicBezTo>
                  <a:lnTo>
                    <a:pt x="149160" y="1403075"/>
                  </a:lnTo>
                  <a:lnTo>
                    <a:pt x="77563" y="1403075"/>
                  </a:lnTo>
                  <a:lnTo>
                    <a:pt x="79303" y="1363641"/>
                  </a:lnTo>
                  <a:cubicBezTo>
                    <a:pt x="79687" y="1342334"/>
                    <a:pt x="78794" y="1325110"/>
                    <a:pt x="74723" y="1318111"/>
                  </a:cubicBezTo>
                  <a:cubicBezTo>
                    <a:pt x="72142" y="1342632"/>
                    <a:pt x="69635" y="1366681"/>
                    <a:pt x="69213" y="1387020"/>
                  </a:cubicBezTo>
                  <a:lnTo>
                    <a:pt x="71622" y="1403075"/>
                  </a:lnTo>
                  <a:lnTo>
                    <a:pt x="49535" y="1403075"/>
                  </a:lnTo>
                  <a:lnTo>
                    <a:pt x="55973" y="1372303"/>
                  </a:lnTo>
                  <a:cubicBezTo>
                    <a:pt x="57549" y="1358591"/>
                    <a:pt x="57103" y="1343972"/>
                    <a:pt x="53976" y="1318409"/>
                  </a:cubicBezTo>
                  <a:cubicBezTo>
                    <a:pt x="56259" y="1329329"/>
                    <a:pt x="63009" y="1325854"/>
                    <a:pt x="63108" y="1343922"/>
                  </a:cubicBezTo>
                  <a:cubicBezTo>
                    <a:pt x="76114" y="1289619"/>
                    <a:pt x="77403" y="1264303"/>
                    <a:pt x="73334" y="1189549"/>
                  </a:cubicBezTo>
                  <a:cubicBezTo>
                    <a:pt x="81078" y="1204639"/>
                    <a:pt x="88424" y="1226182"/>
                    <a:pt x="93785" y="1188655"/>
                  </a:cubicBezTo>
                  <a:cubicBezTo>
                    <a:pt x="87231" y="1191435"/>
                    <a:pt x="78894" y="1144180"/>
                    <a:pt x="90111" y="1111320"/>
                  </a:cubicBezTo>
                  <a:cubicBezTo>
                    <a:pt x="84650" y="1089082"/>
                    <a:pt x="79985" y="1068929"/>
                    <a:pt x="77205" y="1045202"/>
                  </a:cubicBezTo>
                  <a:cubicBezTo>
                    <a:pt x="74623" y="1021475"/>
                    <a:pt x="73533" y="994274"/>
                    <a:pt x="73433" y="957840"/>
                  </a:cubicBezTo>
                  <a:cubicBezTo>
                    <a:pt x="79587" y="962108"/>
                    <a:pt x="83261" y="977893"/>
                    <a:pt x="85147" y="997550"/>
                  </a:cubicBezTo>
                  <a:cubicBezTo>
                    <a:pt x="86538" y="1017206"/>
                    <a:pt x="85147" y="1040735"/>
                    <a:pt x="82963" y="1060193"/>
                  </a:cubicBezTo>
                  <a:cubicBezTo>
                    <a:pt x="89120" y="1061483"/>
                    <a:pt x="90011" y="1043911"/>
                    <a:pt x="96565" y="1046294"/>
                  </a:cubicBezTo>
                  <a:cubicBezTo>
                    <a:pt x="93885" y="1009860"/>
                    <a:pt x="91601" y="989111"/>
                    <a:pt x="89813" y="966973"/>
                  </a:cubicBezTo>
                  <a:cubicBezTo>
                    <a:pt x="88225" y="944835"/>
                    <a:pt x="87629" y="921207"/>
                    <a:pt x="86439" y="879015"/>
                  </a:cubicBezTo>
                  <a:cubicBezTo>
                    <a:pt x="74328" y="867002"/>
                    <a:pt x="83261" y="919618"/>
                    <a:pt x="83063" y="944140"/>
                  </a:cubicBezTo>
                  <a:cubicBezTo>
                    <a:pt x="72638" y="951585"/>
                    <a:pt x="78397" y="880305"/>
                    <a:pt x="66683" y="894005"/>
                  </a:cubicBezTo>
                  <a:cubicBezTo>
                    <a:pt x="70156" y="861542"/>
                    <a:pt x="86638" y="868789"/>
                    <a:pt x="82864" y="814486"/>
                  </a:cubicBezTo>
                  <a:cubicBezTo>
                    <a:pt x="66087" y="803367"/>
                    <a:pt x="80780" y="815677"/>
                    <a:pt x="74822" y="737646"/>
                  </a:cubicBezTo>
                  <a:cubicBezTo>
                    <a:pt x="72638" y="747475"/>
                    <a:pt x="71150" y="761770"/>
                    <a:pt x="70454" y="777158"/>
                  </a:cubicBezTo>
                  <a:cubicBezTo>
                    <a:pt x="71051" y="724740"/>
                    <a:pt x="64301" y="638073"/>
                    <a:pt x="59732" y="557362"/>
                  </a:cubicBezTo>
                  <a:cubicBezTo>
                    <a:pt x="40672" y="522020"/>
                    <a:pt x="57846" y="509709"/>
                    <a:pt x="64499" y="569572"/>
                  </a:cubicBezTo>
                  <a:cubicBezTo>
                    <a:pt x="66981" y="566694"/>
                    <a:pt x="66584" y="556071"/>
                    <a:pt x="69958" y="555674"/>
                  </a:cubicBezTo>
                  <a:cubicBezTo>
                    <a:pt x="71051" y="505341"/>
                    <a:pt x="61223" y="482607"/>
                    <a:pt x="67774" y="451037"/>
                  </a:cubicBezTo>
                  <a:cubicBezTo>
                    <a:pt x="58542" y="417482"/>
                    <a:pt x="50102" y="453321"/>
                    <a:pt x="59732" y="491840"/>
                  </a:cubicBezTo>
                  <a:cubicBezTo>
                    <a:pt x="44741" y="468311"/>
                    <a:pt x="54572" y="391571"/>
                    <a:pt x="36503" y="404378"/>
                  </a:cubicBezTo>
                  <a:cubicBezTo>
                    <a:pt x="35211" y="381544"/>
                    <a:pt x="43253" y="337565"/>
                    <a:pt x="29355" y="313739"/>
                  </a:cubicBezTo>
                  <a:cubicBezTo>
                    <a:pt x="25582" y="274922"/>
                    <a:pt x="38488" y="324461"/>
                    <a:pt x="42756" y="310761"/>
                  </a:cubicBezTo>
                  <a:cubicBezTo>
                    <a:pt x="36006" y="268668"/>
                    <a:pt x="23696" y="283361"/>
                    <a:pt x="17343" y="237198"/>
                  </a:cubicBezTo>
                  <a:cubicBezTo>
                    <a:pt x="26973" y="249806"/>
                    <a:pt x="35112" y="277305"/>
                    <a:pt x="45437" y="283559"/>
                  </a:cubicBezTo>
                  <a:cubicBezTo>
                    <a:pt x="38786" y="237595"/>
                    <a:pt x="28859" y="238786"/>
                    <a:pt x="20022" y="196594"/>
                  </a:cubicBezTo>
                  <a:cubicBezTo>
                    <a:pt x="26575" y="194906"/>
                    <a:pt x="17244" y="161053"/>
                    <a:pt x="28163" y="167903"/>
                  </a:cubicBezTo>
                  <a:cubicBezTo>
                    <a:pt x="26774" y="214066"/>
                    <a:pt x="37792" y="226575"/>
                    <a:pt x="50102" y="269165"/>
                  </a:cubicBezTo>
                  <a:cubicBezTo>
                    <a:pt x="57151" y="248416"/>
                    <a:pt x="25681" y="102778"/>
                    <a:pt x="9995" y="79051"/>
                  </a:cubicBezTo>
                  <a:cubicBezTo>
                    <a:pt x="10069" y="62224"/>
                    <a:pt x="-18" y="25349"/>
                    <a:pt x="1" y="8592"/>
                  </a:cubicBezTo>
                  <a:close/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90" name="Freeform 90"/>
            <p:cNvSpPr/>
            <p:nvPr/>
          </p:nvSpPr>
          <p:spPr>
            <a:xfrm rot="5400000">
              <a:off x="4097655" y="188500"/>
              <a:ext cx="167831" cy="126873"/>
            </a:xfrm>
            <a:custGeom>
              <a:avLst/>
              <a:gdLst/>
              <a:ahLst/>
              <a:cxnLst/>
              <a:rect b="b" l="l" r="r" t="t"/>
              <a:pathLst>
                <a:path h="126874" w="167876">
                  <a:moveTo>
                    <a:pt x="68601" y="81505"/>
                  </a:moveTo>
                  <a:cubicBezTo>
                    <a:pt x="91236" y="83590"/>
                    <a:pt x="39710" y="24124"/>
                    <a:pt x="0" y="0"/>
                  </a:cubicBezTo>
                  <a:cubicBezTo>
                    <a:pt x="23529" y="2879"/>
                    <a:pt x="116450" y="94312"/>
                    <a:pt x="167877" y="126874"/>
                  </a:cubicBezTo>
                  <a:cubicBezTo>
                    <a:pt x="129953" y="97985"/>
                    <a:pt x="116550" y="106126"/>
                    <a:pt x="101164" y="83590"/>
                  </a:cubicBezTo>
                  <a:cubicBezTo>
                    <a:pt x="77833" y="63338"/>
                    <a:pt x="85577" y="89844"/>
                    <a:pt x="102056" y="103048"/>
                  </a:cubicBezTo>
                  <a:cubicBezTo>
                    <a:pt x="96595" y="104736"/>
                    <a:pt x="72472" y="77336"/>
                    <a:pt x="68601" y="81505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91" name="Freeform 91"/>
            <p:cNvSpPr/>
            <p:nvPr/>
          </p:nvSpPr>
          <p:spPr>
            <a:xfrm rot="5400000">
              <a:off x="3610261" y="327850"/>
              <a:ext cx="68199" cy="75533"/>
            </a:xfrm>
            <a:custGeom>
              <a:avLst/>
              <a:gdLst/>
              <a:ahLst/>
              <a:cxnLst/>
              <a:rect b="b" l="l" r="r" t="t"/>
              <a:pathLst>
                <a:path h="75572" w="68221">
                  <a:moveTo>
                    <a:pt x="30456" y="25216"/>
                  </a:moveTo>
                  <a:cubicBezTo>
                    <a:pt x="30754" y="40405"/>
                    <a:pt x="40284" y="41795"/>
                    <a:pt x="61331" y="64728"/>
                  </a:cubicBezTo>
                  <a:cubicBezTo>
                    <a:pt x="87937" y="102651"/>
                    <a:pt x="28272" y="26804"/>
                    <a:pt x="37404" y="53510"/>
                  </a:cubicBezTo>
                  <a:cubicBezTo>
                    <a:pt x="13182" y="27499"/>
                    <a:pt x="-8261" y="3375"/>
                    <a:pt x="3155" y="0"/>
                  </a:cubicBezTo>
                  <a:cubicBezTo>
                    <a:pt x="10600" y="7446"/>
                    <a:pt x="10004" y="9630"/>
                    <a:pt x="9013" y="11615"/>
                  </a:cubicBezTo>
                  <a:cubicBezTo>
                    <a:pt x="18543" y="18465"/>
                    <a:pt x="26088" y="21245"/>
                    <a:pt x="32937" y="22833"/>
                  </a:cubicBezTo>
                  <a:cubicBezTo>
                    <a:pt x="41973" y="33754"/>
                    <a:pt x="35022" y="30279"/>
                    <a:pt x="30456" y="25216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92" name="Freeform 92"/>
            <p:cNvSpPr/>
            <p:nvPr/>
          </p:nvSpPr>
          <p:spPr>
            <a:xfrm rot="5400000">
              <a:off x="3338989" y="391573"/>
              <a:ext cx="225076" cy="267367"/>
            </a:xfrm>
            <a:custGeom>
              <a:avLst/>
              <a:gdLst/>
              <a:ahLst/>
              <a:cxnLst/>
              <a:rect b="b" l="l" r="r" t="t"/>
              <a:pathLst>
                <a:path h="267355" w="225083">
                  <a:moveTo>
                    <a:pt x="200735" y="220795"/>
                  </a:moveTo>
                  <a:cubicBezTo>
                    <a:pt x="213940" y="240749"/>
                    <a:pt x="231708" y="264576"/>
                    <a:pt x="222575" y="267355"/>
                  </a:cubicBezTo>
                  <a:cubicBezTo>
                    <a:pt x="192892" y="220398"/>
                    <a:pt x="180880" y="221887"/>
                    <a:pt x="156459" y="193395"/>
                  </a:cubicBezTo>
                  <a:cubicBezTo>
                    <a:pt x="154175" y="195877"/>
                    <a:pt x="164004" y="206896"/>
                    <a:pt x="169561" y="214938"/>
                  </a:cubicBezTo>
                  <a:cubicBezTo>
                    <a:pt x="142857" y="197167"/>
                    <a:pt x="112776" y="161627"/>
                    <a:pt x="83391" y="121222"/>
                  </a:cubicBezTo>
                  <a:cubicBezTo>
                    <a:pt x="54204" y="80717"/>
                    <a:pt x="25611" y="35348"/>
                    <a:pt x="0" y="205"/>
                  </a:cubicBezTo>
                  <a:cubicBezTo>
                    <a:pt x="7446" y="-1880"/>
                    <a:pt x="23229" y="12515"/>
                    <a:pt x="34746" y="18570"/>
                  </a:cubicBezTo>
                  <a:cubicBezTo>
                    <a:pt x="29087" y="42893"/>
                    <a:pt x="164498" y="188133"/>
                    <a:pt x="200735" y="220795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93" name="Freeform 93"/>
            <p:cNvSpPr/>
            <p:nvPr/>
          </p:nvSpPr>
          <p:spPr>
            <a:xfrm rot="5400000">
              <a:off x="2711005" y="549402"/>
              <a:ext cx="676942" cy="1047560"/>
            </a:xfrm>
            <a:custGeom>
              <a:avLst/>
              <a:gdLst/>
              <a:ahLst/>
              <a:cxnLst/>
              <a:rect b="b" l="l" r="r" t="t"/>
              <a:pathLst>
                <a:path h="1047556" w="676965">
                  <a:moveTo>
                    <a:pt x="69493" y="90440"/>
                  </a:moveTo>
                  <a:cubicBezTo>
                    <a:pt x="41000" y="54006"/>
                    <a:pt x="8638" y="19359"/>
                    <a:pt x="0" y="0"/>
                  </a:cubicBezTo>
                  <a:cubicBezTo>
                    <a:pt x="19756" y="30676"/>
                    <a:pt x="39213" y="47057"/>
                    <a:pt x="56984" y="53907"/>
                  </a:cubicBezTo>
                  <a:cubicBezTo>
                    <a:pt x="106423" y="125087"/>
                    <a:pt x="119926" y="150502"/>
                    <a:pt x="173732" y="210564"/>
                  </a:cubicBezTo>
                  <a:cubicBezTo>
                    <a:pt x="169464" y="197161"/>
                    <a:pt x="176314" y="192595"/>
                    <a:pt x="161124" y="170357"/>
                  </a:cubicBezTo>
                  <a:cubicBezTo>
                    <a:pt x="171151" y="177505"/>
                    <a:pt x="176413" y="189220"/>
                    <a:pt x="202521" y="220789"/>
                  </a:cubicBezTo>
                  <a:cubicBezTo>
                    <a:pt x="198452" y="239354"/>
                    <a:pt x="210464" y="269136"/>
                    <a:pt x="223668" y="303784"/>
                  </a:cubicBezTo>
                  <a:cubicBezTo>
                    <a:pt x="248686" y="340813"/>
                    <a:pt x="290679" y="360271"/>
                    <a:pt x="294153" y="396904"/>
                  </a:cubicBezTo>
                  <a:cubicBezTo>
                    <a:pt x="308947" y="409810"/>
                    <a:pt x="317881" y="405442"/>
                    <a:pt x="327808" y="404350"/>
                  </a:cubicBezTo>
                  <a:cubicBezTo>
                    <a:pt x="352727" y="448726"/>
                    <a:pt x="363449" y="436019"/>
                    <a:pt x="373971" y="467787"/>
                  </a:cubicBezTo>
                  <a:cubicBezTo>
                    <a:pt x="381317" y="465404"/>
                    <a:pt x="376949" y="452498"/>
                    <a:pt x="360570" y="428970"/>
                  </a:cubicBezTo>
                  <a:cubicBezTo>
                    <a:pt x="365037" y="426786"/>
                    <a:pt x="376949" y="445946"/>
                    <a:pt x="388663" y="465206"/>
                  </a:cubicBezTo>
                  <a:cubicBezTo>
                    <a:pt x="399684" y="484862"/>
                    <a:pt x="410705" y="504618"/>
                    <a:pt x="415171" y="502533"/>
                  </a:cubicBezTo>
                  <a:cubicBezTo>
                    <a:pt x="431849" y="537578"/>
                    <a:pt x="397500" y="494591"/>
                    <a:pt x="386479" y="474835"/>
                  </a:cubicBezTo>
                  <a:cubicBezTo>
                    <a:pt x="389458" y="488635"/>
                    <a:pt x="382410" y="492804"/>
                    <a:pt x="395515" y="516233"/>
                  </a:cubicBezTo>
                  <a:cubicBezTo>
                    <a:pt x="405641" y="530827"/>
                    <a:pt x="408223" y="520701"/>
                    <a:pt x="413581" y="519609"/>
                  </a:cubicBezTo>
                  <a:cubicBezTo>
                    <a:pt x="437012" y="564283"/>
                    <a:pt x="453987" y="610645"/>
                    <a:pt x="473246" y="605681"/>
                  </a:cubicBezTo>
                  <a:cubicBezTo>
                    <a:pt x="484366" y="639732"/>
                    <a:pt x="502731" y="671103"/>
                    <a:pt x="519908" y="702375"/>
                  </a:cubicBezTo>
                  <a:cubicBezTo>
                    <a:pt x="536983" y="733746"/>
                    <a:pt x="554654" y="764125"/>
                    <a:pt x="567658" y="793808"/>
                  </a:cubicBezTo>
                  <a:cubicBezTo>
                    <a:pt x="578877" y="804232"/>
                    <a:pt x="581558" y="802048"/>
                    <a:pt x="570239" y="776931"/>
                  </a:cubicBezTo>
                  <a:cubicBezTo>
                    <a:pt x="594958" y="799864"/>
                    <a:pt x="608660" y="849105"/>
                    <a:pt x="616602" y="856253"/>
                  </a:cubicBezTo>
                  <a:cubicBezTo>
                    <a:pt x="623352" y="870052"/>
                    <a:pt x="616403" y="869059"/>
                    <a:pt x="613922" y="872931"/>
                  </a:cubicBezTo>
                  <a:cubicBezTo>
                    <a:pt x="634967" y="908372"/>
                    <a:pt x="632087" y="924455"/>
                    <a:pt x="646979" y="929518"/>
                  </a:cubicBezTo>
                  <a:cubicBezTo>
                    <a:pt x="643804" y="953543"/>
                    <a:pt x="677457" y="1020554"/>
                    <a:pt x="676960" y="1047557"/>
                  </a:cubicBezTo>
                  <a:cubicBezTo>
                    <a:pt x="667927" y="1025120"/>
                    <a:pt x="646780" y="946494"/>
                    <a:pt x="634470" y="966746"/>
                  </a:cubicBezTo>
                  <a:cubicBezTo>
                    <a:pt x="628415" y="952749"/>
                    <a:pt x="635165" y="953741"/>
                    <a:pt x="637846" y="949869"/>
                  </a:cubicBezTo>
                  <a:cubicBezTo>
                    <a:pt x="625138" y="929022"/>
                    <a:pt x="611835" y="909762"/>
                    <a:pt x="596250" y="883454"/>
                  </a:cubicBezTo>
                  <a:cubicBezTo>
                    <a:pt x="592476" y="863003"/>
                    <a:pt x="587115" y="840865"/>
                    <a:pt x="580067" y="816939"/>
                  </a:cubicBezTo>
                  <a:cubicBezTo>
                    <a:pt x="563389" y="787653"/>
                    <a:pt x="583543" y="835901"/>
                    <a:pt x="568353" y="824087"/>
                  </a:cubicBezTo>
                  <a:cubicBezTo>
                    <a:pt x="562296" y="777130"/>
                    <a:pt x="521595" y="783384"/>
                    <a:pt x="534501" y="768394"/>
                  </a:cubicBezTo>
                  <a:cubicBezTo>
                    <a:pt x="528047" y="776038"/>
                    <a:pt x="538968" y="811876"/>
                    <a:pt x="558028" y="854763"/>
                  </a:cubicBezTo>
                  <a:cubicBezTo>
                    <a:pt x="577287" y="897551"/>
                    <a:pt x="604292" y="947586"/>
                    <a:pt x="628217" y="985212"/>
                  </a:cubicBezTo>
                  <a:cubicBezTo>
                    <a:pt x="615112" y="982134"/>
                    <a:pt x="618587" y="980248"/>
                    <a:pt x="613325" y="993650"/>
                  </a:cubicBezTo>
                  <a:cubicBezTo>
                    <a:pt x="616898" y="945799"/>
                    <a:pt x="543037" y="888716"/>
                    <a:pt x="529736" y="817138"/>
                  </a:cubicBezTo>
                  <a:cubicBezTo>
                    <a:pt x="471758" y="732654"/>
                    <a:pt x="407626" y="624742"/>
                    <a:pt x="345281" y="516333"/>
                  </a:cubicBezTo>
                  <a:cubicBezTo>
                    <a:pt x="313414" y="462625"/>
                    <a:pt x="279361" y="410505"/>
                    <a:pt x="247195" y="361066"/>
                  </a:cubicBezTo>
                  <a:cubicBezTo>
                    <a:pt x="231015" y="336445"/>
                    <a:pt x="214931" y="312818"/>
                    <a:pt x="199048" y="290481"/>
                  </a:cubicBezTo>
                  <a:cubicBezTo>
                    <a:pt x="182666" y="268541"/>
                    <a:pt x="165989" y="248388"/>
                    <a:pt x="149907" y="229823"/>
                  </a:cubicBezTo>
                  <a:cubicBezTo>
                    <a:pt x="157847" y="232007"/>
                    <a:pt x="167974" y="239850"/>
                    <a:pt x="175817" y="242034"/>
                  </a:cubicBezTo>
                  <a:cubicBezTo>
                    <a:pt x="154275" y="208578"/>
                    <a:pt x="145142" y="206096"/>
                    <a:pt x="126974" y="181476"/>
                  </a:cubicBezTo>
                  <a:cubicBezTo>
                    <a:pt x="124691" y="163309"/>
                    <a:pt x="97887" y="126974"/>
                    <a:pt x="69493" y="90440"/>
                  </a:cubicBezTo>
                  <a:close/>
                  <a:moveTo>
                    <a:pt x="451605" y="636158"/>
                  </a:moveTo>
                  <a:cubicBezTo>
                    <a:pt x="437012" y="609553"/>
                    <a:pt x="425397" y="593470"/>
                    <a:pt x="415271" y="582152"/>
                  </a:cubicBezTo>
                  <a:cubicBezTo>
                    <a:pt x="412988" y="586124"/>
                    <a:pt x="406036" y="585726"/>
                    <a:pt x="413482" y="599129"/>
                  </a:cubicBezTo>
                  <a:cubicBezTo>
                    <a:pt x="414973" y="573615"/>
                    <a:pt x="449918" y="661573"/>
                    <a:pt x="451605" y="636158"/>
                  </a:cubicBezTo>
                  <a:close/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94" name="Freeform 94"/>
            <p:cNvSpPr/>
            <p:nvPr/>
          </p:nvSpPr>
          <p:spPr>
            <a:xfrm rot="5400000">
              <a:off x="3064288" y="732187"/>
              <a:ext cx="54388" cy="115634"/>
            </a:xfrm>
            <a:custGeom>
              <a:avLst/>
              <a:gdLst/>
              <a:ahLst/>
              <a:cxnLst/>
              <a:rect b="b" l="l" r="r" t="t"/>
              <a:pathLst>
                <a:path h="115656" w="54393">
                  <a:moveTo>
                    <a:pt x="47156" y="88752"/>
                  </a:moveTo>
                  <a:cubicBezTo>
                    <a:pt x="33355" y="68302"/>
                    <a:pt x="30873" y="81307"/>
                    <a:pt x="14096" y="51723"/>
                  </a:cubicBezTo>
                  <a:cubicBezTo>
                    <a:pt x="12509" y="37129"/>
                    <a:pt x="13798" y="24918"/>
                    <a:pt x="0" y="0"/>
                  </a:cubicBezTo>
                  <a:cubicBezTo>
                    <a:pt x="4666" y="199"/>
                    <a:pt x="15585" y="19061"/>
                    <a:pt x="19259" y="16480"/>
                  </a:cubicBezTo>
                  <a:cubicBezTo>
                    <a:pt x="16678" y="43979"/>
                    <a:pt x="64032" y="92128"/>
                    <a:pt x="52614" y="115656"/>
                  </a:cubicBezTo>
                  <a:cubicBezTo>
                    <a:pt x="45467" y="101956"/>
                    <a:pt x="42192" y="91830"/>
                    <a:pt x="47156" y="88752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95" name="Freeform 95"/>
            <p:cNvSpPr/>
            <p:nvPr/>
          </p:nvSpPr>
          <p:spPr>
            <a:xfrm rot="5400000">
              <a:off x="2980944" y="819055"/>
              <a:ext cx="40577" cy="63817"/>
            </a:xfrm>
            <a:custGeom>
              <a:avLst/>
              <a:gdLst/>
              <a:ahLst/>
              <a:cxnLst/>
              <a:rect b="b" l="l" r="r" t="t"/>
              <a:pathLst>
                <a:path h="63840" w="40540">
                  <a:moveTo>
                    <a:pt x="0" y="3642"/>
                  </a:moveTo>
                  <a:cubicBezTo>
                    <a:pt x="4072" y="-10555"/>
                    <a:pt x="17969" y="21114"/>
                    <a:pt x="13701" y="24291"/>
                  </a:cubicBezTo>
                  <a:cubicBezTo>
                    <a:pt x="23231" y="39182"/>
                    <a:pt x="32662" y="53875"/>
                    <a:pt x="37129" y="53379"/>
                  </a:cubicBezTo>
                  <a:cubicBezTo>
                    <a:pt x="51327" y="80680"/>
                    <a:pt x="17373" y="47919"/>
                    <a:pt x="5461" y="30347"/>
                  </a:cubicBezTo>
                  <a:cubicBezTo>
                    <a:pt x="13304" y="29751"/>
                    <a:pt x="12708" y="21909"/>
                    <a:pt x="0" y="3642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96" name="Freeform 96"/>
            <p:cNvSpPr/>
            <p:nvPr/>
          </p:nvSpPr>
          <p:spPr>
            <a:xfrm rot="5400000">
              <a:off x="2441353" y="1015365"/>
              <a:ext cx="120491" cy="241744"/>
            </a:xfrm>
            <a:custGeom>
              <a:avLst/>
              <a:gdLst/>
              <a:ahLst/>
              <a:cxnLst/>
              <a:rect b="b" l="l" r="r" t="t"/>
              <a:pathLst>
                <a:path h="241722" w="120530">
                  <a:moveTo>
                    <a:pt x="7159" y="20635"/>
                  </a:moveTo>
                  <a:cubicBezTo>
                    <a:pt x="-11606" y="-25131"/>
                    <a:pt x="11626" y="20536"/>
                    <a:pt x="18873" y="13587"/>
                  </a:cubicBezTo>
                  <a:cubicBezTo>
                    <a:pt x="28701" y="31953"/>
                    <a:pt x="38430" y="50219"/>
                    <a:pt x="48258" y="68486"/>
                  </a:cubicBezTo>
                  <a:cubicBezTo>
                    <a:pt x="30487" y="50021"/>
                    <a:pt x="45080" y="76825"/>
                    <a:pt x="42300" y="86257"/>
                  </a:cubicBezTo>
                  <a:cubicBezTo>
                    <a:pt x="58980" y="121698"/>
                    <a:pt x="61264" y="81491"/>
                    <a:pt x="81317" y="135696"/>
                  </a:cubicBezTo>
                  <a:cubicBezTo>
                    <a:pt x="77643" y="145524"/>
                    <a:pt x="66824" y="116635"/>
                    <a:pt x="61562" y="118322"/>
                  </a:cubicBezTo>
                  <a:cubicBezTo>
                    <a:pt x="87074" y="152771"/>
                    <a:pt x="109311" y="199331"/>
                    <a:pt x="120531" y="241722"/>
                  </a:cubicBezTo>
                  <a:cubicBezTo>
                    <a:pt x="103257" y="228419"/>
                    <a:pt x="96902" y="201714"/>
                    <a:pt x="88366" y="174314"/>
                  </a:cubicBezTo>
                  <a:cubicBezTo>
                    <a:pt x="78438" y="167762"/>
                    <a:pt x="66327" y="150091"/>
                    <a:pt x="57390" y="149098"/>
                  </a:cubicBezTo>
                  <a:cubicBezTo>
                    <a:pt x="54909" y="137880"/>
                    <a:pt x="48457" y="121996"/>
                    <a:pt x="38926" y="102538"/>
                  </a:cubicBezTo>
                  <a:cubicBezTo>
                    <a:pt x="43294" y="102438"/>
                    <a:pt x="51237" y="121599"/>
                    <a:pt x="58086" y="134504"/>
                  </a:cubicBezTo>
                  <a:cubicBezTo>
                    <a:pt x="50143" y="113656"/>
                    <a:pt x="23737" y="26790"/>
                    <a:pt x="7159" y="20635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97" name="Freeform 97"/>
            <p:cNvSpPr/>
            <p:nvPr/>
          </p:nvSpPr>
          <p:spPr>
            <a:xfrm rot="5400000">
              <a:off x="2246947" y="1180814"/>
              <a:ext cx="50578" cy="130302"/>
            </a:xfrm>
            <a:custGeom>
              <a:avLst/>
              <a:gdLst/>
              <a:ahLst/>
              <a:cxnLst/>
              <a:rect b="b" l="l" r="r" t="t"/>
              <a:pathLst>
                <a:path h="130348" w="50597">
                  <a:moveTo>
                    <a:pt x="65" y="0"/>
                  </a:moveTo>
                  <a:cubicBezTo>
                    <a:pt x="13469" y="25117"/>
                    <a:pt x="18234" y="43284"/>
                    <a:pt x="14261" y="48645"/>
                  </a:cubicBezTo>
                  <a:cubicBezTo>
                    <a:pt x="30941" y="80612"/>
                    <a:pt x="24288" y="59168"/>
                    <a:pt x="31239" y="53808"/>
                  </a:cubicBezTo>
                  <a:lnTo>
                    <a:pt x="50598" y="99871"/>
                  </a:lnTo>
                  <a:cubicBezTo>
                    <a:pt x="16447" y="46262"/>
                    <a:pt x="54071" y="123102"/>
                    <a:pt x="44938" y="130349"/>
                  </a:cubicBezTo>
                  <a:cubicBezTo>
                    <a:pt x="29749" y="79619"/>
                    <a:pt x="-1622" y="31867"/>
                    <a:pt x="65" y="0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98" name="Freeform 98"/>
            <p:cNvSpPr/>
            <p:nvPr/>
          </p:nvSpPr>
          <p:spPr>
            <a:xfrm rot="5400000">
              <a:off x="2071783" y="1270730"/>
              <a:ext cx="37910" cy="103918"/>
            </a:xfrm>
            <a:custGeom>
              <a:avLst/>
              <a:gdLst/>
              <a:ahLst/>
              <a:cxnLst/>
              <a:rect b="b" l="l" r="r" t="t"/>
              <a:pathLst>
                <a:path h="103922" w="37903">
                  <a:moveTo>
                    <a:pt x="36533" y="92723"/>
                  </a:moveTo>
                  <a:cubicBezTo>
                    <a:pt x="23626" y="46560"/>
                    <a:pt x="2581" y="21046"/>
                    <a:pt x="0" y="0"/>
                  </a:cubicBezTo>
                  <a:cubicBezTo>
                    <a:pt x="5756" y="2184"/>
                    <a:pt x="13301" y="17969"/>
                    <a:pt x="18861" y="18664"/>
                  </a:cubicBezTo>
                  <a:cubicBezTo>
                    <a:pt x="27994" y="49241"/>
                    <a:pt x="51623" y="127669"/>
                    <a:pt x="27102" y="96893"/>
                  </a:cubicBezTo>
                  <a:cubicBezTo>
                    <a:pt x="22138" y="78924"/>
                    <a:pt x="32858" y="99673"/>
                    <a:pt x="36533" y="92723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99" name="Freeform 99"/>
            <p:cNvSpPr/>
            <p:nvPr/>
          </p:nvSpPr>
          <p:spPr>
            <a:xfrm rot="5400000">
              <a:off x="1754600" y="800862"/>
              <a:ext cx="39624" cy="83058"/>
            </a:xfrm>
            <a:custGeom>
              <a:avLst/>
              <a:gdLst/>
              <a:ahLst/>
              <a:cxnLst/>
              <a:rect b="b" l="l" r="r" t="t"/>
              <a:pathLst>
                <a:path h="83083" w="39633">
                  <a:moveTo>
                    <a:pt x="39634" y="82709"/>
                  </a:moveTo>
                  <a:cubicBezTo>
                    <a:pt x="31592" y="90949"/>
                    <a:pt x="-17748" y="-39995"/>
                    <a:pt x="6773" y="12422"/>
                  </a:cubicBezTo>
                  <a:cubicBezTo>
                    <a:pt x="18288" y="44885"/>
                    <a:pt x="27619" y="38035"/>
                    <a:pt x="39634" y="82709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00" name="Freeform 100"/>
            <p:cNvSpPr/>
            <p:nvPr/>
          </p:nvSpPr>
          <p:spPr>
            <a:xfrm rot="5400000">
              <a:off x="1658112" y="814673"/>
              <a:ext cx="35147" cy="104870"/>
            </a:xfrm>
            <a:custGeom>
              <a:avLst/>
              <a:gdLst/>
              <a:ahLst/>
              <a:cxnLst/>
              <a:rect b="b" l="l" r="r" t="t"/>
              <a:pathLst>
                <a:path h="104835" w="35143">
                  <a:moveTo>
                    <a:pt x="0" y="0"/>
                  </a:moveTo>
                  <a:cubicBezTo>
                    <a:pt x="8536" y="9729"/>
                    <a:pt x="15388" y="28294"/>
                    <a:pt x="21045" y="48149"/>
                  </a:cubicBezTo>
                  <a:cubicBezTo>
                    <a:pt x="26009" y="68302"/>
                    <a:pt x="30180" y="89745"/>
                    <a:pt x="35144" y="104835"/>
                  </a:cubicBezTo>
                  <a:cubicBezTo>
                    <a:pt x="21343" y="88455"/>
                    <a:pt x="20747" y="40604"/>
                    <a:pt x="0" y="0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01" name="Freeform 101"/>
            <p:cNvSpPr/>
            <p:nvPr/>
          </p:nvSpPr>
          <p:spPr>
            <a:xfrm rot="5400000">
              <a:off x="1616964" y="1359789"/>
              <a:ext cx="59055" cy="177641"/>
            </a:xfrm>
            <a:custGeom>
              <a:avLst/>
              <a:gdLst/>
              <a:ahLst/>
              <a:cxnLst/>
              <a:rect b="b" l="l" r="r" t="t"/>
              <a:pathLst>
                <a:path h="177604" w="59060">
                  <a:moveTo>
                    <a:pt x="1977" y="40306"/>
                  </a:moveTo>
                  <a:cubicBezTo>
                    <a:pt x="4263" y="29485"/>
                    <a:pt x="-4872" y="993"/>
                    <a:pt x="3865" y="0"/>
                  </a:cubicBezTo>
                  <a:cubicBezTo>
                    <a:pt x="31266" y="84086"/>
                    <a:pt x="38711" y="114465"/>
                    <a:pt x="59061" y="177604"/>
                  </a:cubicBezTo>
                  <a:cubicBezTo>
                    <a:pt x="44567" y="153480"/>
                    <a:pt x="47645" y="169960"/>
                    <a:pt x="36528" y="158940"/>
                  </a:cubicBezTo>
                  <a:cubicBezTo>
                    <a:pt x="33449" y="147027"/>
                    <a:pt x="30371" y="135015"/>
                    <a:pt x="27194" y="123102"/>
                  </a:cubicBezTo>
                  <a:cubicBezTo>
                    <a:pt x="31564" y="123797"/>
                    <a:pt x="35633" y="144049"/>
                    <a:pt x="39703" y="157948"/>
                  </a:cubicBezTo>
                  <a:cubicBezTo>
                    <a:pt x="50028" y="143453"/>
                    <a:pt x="13495" y="41001"/>
                    <a:pt x="1977" y="40306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02" name="Freeform 102"/>
            <p:cNvSpPr/>
            <p:nvPr/>
          </p:nvSpPr>
          <p:spPr>
            <a:xfrm rot="5400000">
              <a:off x="1442371" y="1514094"/>
              <a:ext cx="36957" cy="146876"/>
            </a:xfrm>
            <a:custGeom>
              <a:avLst/>
              <a:gdLst/>
              <a:ahLst/>
              <a:cxnLst/>
              <a:rect b="b" l="l" r="r" t="t"/>
              <a:pathLst>
                <a:path h="146828" w="36930">
                  <a:moveTo>
                    <a:pt x="0" y="0"/>
                  </a:moveTo>
                  <a:cubicBezTo>
                    <a:pt x="14494" y="39611"/>
                    <a:pt x="16578" y="82796"/>
                    <a:pt x="36930" y="146829"/>
                  </a:cubicBezTo>
                  <a:cubicBezTo>
                    <a:pt x="19160" y="109700"/>
                    <a:pt x="7247" y="49241"/>
                    <a:pt x="0" y="0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03" name="Freeform 103"/>
            <p:cNvSpPr/>
            <p:nvPr/>
          </p:nvSpPr>
          <p:spPr>
            <a:xfrm rot="5400000">
              <a:off x="1452467" y="1713167"/>
              <a:ext cx="35624" cy="66580"/>
            </a:xfrm>
            <a:custGeom>
              <a:avLst/>
              <a:gdLst/>
              <a:ahLst/>
              <a:cxnLst/>
              <a:rect b="b" l="l" r="r" t="t"/>
              <a:pathLst>
                <a:path h="66576" w="35638">
                  <a:moveTo>
                    <a:pt x="9431" y="64827"/>
                  </a:moveTo>
                  <a:cubicBezTo>
                    <a:pt x="-2780" y="26805"/>
                    <a:pt x="16876" y="46163"/>
                    <a:pt x="0" y="0"/>
                  </a:cubicBezTo>
                  <a:cubicBezTo>
                    <a:pt x="12012" y="9034"/>
                    <a:pt x="23626" y="57778"/>
                    <a:pt x="35638" y="57183"/>
                  </a:cubicBezTo>
                  <a:cubicBezTo>
                    <a:pt x="33554" y="95503"/>
                    <a:pt x="5955" y="-99"/>
                    <a:pt x="9431" y="64827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04" name="Freeform 104"/>
            <p:cNvSpPr/>
            <p:nvPr/>
          </p:nvSpPr>
          <p:spPr>
            <a:xfrm rot="5400000">
              <a:off x="1318641" y="1522762"/>
              <a:ext cx="24098" cy="123349"/>
            </a:xfrm>
            <a:custGeom>
              <a:avLst/>
              <a:gdLst/>
              <a:ahLst/>
              <a:cxnLst/>
              <a:rect b="b" l="l" r="r" t="t"/>
              <a:pathLst>
                <a:path h="123314" w="24117">
                  <a:moveTo>
                    <a:pt x="4561" y="113"/>
                  </a:moveTo>
                  <a:cubicBezTo>
                    <a:pt x="2971" y="26421"/>
                    <a:pt x="14787" y="78739"/>
                    <a:pt x="17564" y="113486"/>
                  </a:cubicBezTo>
                  <a:lnTo>
                    <a:pt x="24118" y="111699"/>
                  </a:lnTo>
                  <a:cubicBezTo>
                    <a:pt x="23422" y="169080"/>
                    <a:pt x="-12417" y="-5049"/>
                    <a:pt x="4561" y="113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05" name="Freeform 105"/>
            <p:cNvSpPr/>
            <p:nvPr/>
          </p:nvSpPr>
          <p:spPr>
            <a:xfrm rot="5400000">
              <a:off x="1166050" y="1690402"/>
              <a:ext cx="16764" cy="103441"/>
            </a:xfrm>
            <a:custGeom>
              <a:avLst/>
              <a:gdLst/>
              <a:ahLst/>
              <a:cxnLst/>
              <a:rect b="b" l="l" r="r" t="t"/>
              <a:pathLst>
                <a:path h="103476" w="16802">
                  <a:moveTo>
                    <a:pt x="0" y="2002"/>
                  </a:moveTo>
                  <a:cubicBezTo>
                    <a:pt x="5858" y="-5046"/>
                    <a:pt x="10623" y="8554"/>
                    <a:pt x="15885" y="11433"/>
                  </a:cubicBezTo>
                  <a:cubicBezTo>
                    <a:pt x="19559" y="41018"/>
                    <a:pt x="-1588" y="39429"/>
                    <a:pt x="16382" y="90655"/>
                  </a:cubicBezTo>
                  <a:cubicBezTo>
                    <a:pt x="19261" y="130564"/>
                    <a:pt x="6554" y="64248"/>
                    <a:pt x="2385" y="67623"/>
                  </a:cubicBezTo>
                  <a:cubicBezTo>
                    <a:pt x="3078" y="46974"/>
                    <a:pt x="8241" y="38834"/>
                    <a:pt x="0" y="2002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06" name="Freeform 106"/>
            <p:cNvSpPr/>
            <p:nvPr/>
          </p:nvSpPr>
          <p:spPr>
            <a:xfrm rot="5400000">
              <a:off x="1016317" y="1479899"/>
              <a:ext cx="50102" cy="253746"/>
            </a:xfrm>
            <a:custGeom>
              <a:avLst/>
              <a:gdLst/>
              <a:ahLst/>
              <a:cxnLst/>
              <a:rect b="b" l="l" r="r" t="t"/>
              <a:pathLst>
                <a:path h="253759" w="50080">
                  <a:moveTo>
                    <a:pt x="30774" y="0"/>
                  </a:moveTo>
                  <a:cubicBezTo>
                    <a:pt x="49042" y="13104"/>
                    <a:pt x="43183" y="80612"/>
                    <a:pt x="45765" y="111983"/>
                  </a:cubicBezTo>
                  <a:cubicBezTo>
                    <a:pt x="42093" y="106027"/>
                    <a:pt x="38319" y="100368"/>
                    <a:pt x="33753" y="101758"/>
                  </a:cubicBezTo>
                  <a:cubicBezTo>
                    <a:pt x="49340" y="149211"/>
                    <a:pt x="31470" y="136802"/>
                    <a:pt x="35144" y="178101"/>
                  </a:cubicBezTo>
                  <a:cubicBezTo>
                    <a:pt x="38021" y="191205"/>
                    <a:pt x="43084" y="185050"/>
                    <a:pt x="45665" y="201331"/>
                  </a:cubicBezTo>
                  <a:cubicBezTo>
                    <a:pt x="53111" y="239751"/>
                    <a:pt x="51126" y="257025"/>
                    <a:pt x="39810" y="253252"/>
                  </a:cubicBezTo>
                  <a:cubicBezTo>
                    <a:pt x="35837" y="189021"/>
                    <a:pt x="35738" y="196566"/>
                    <a:pt x="20946" y="130151"/>
                  </a:cubicBezTo>
                  <a:lnTo>
                    <a:pt x="30973" y="127966"/>
                  </a:lnTo>
                  <a:cubicBezTo>
                    <a:pt x="25512" y="99474"/>
                    <a:pt x="24123" y="80513"/>
                    <a:pt x="24720" y="65522"/>
                  </a:cubicBezTo>
                  <a:cubicBezTo>
                    <a:pt x="17174" y="73861"/>
                    <a:pt x="15585" y="84484"/>
                    <a:pt x="6154" y="56984"/>
                  </a:cubicBezTo>
                  <a:cubicBezTo>
                    <a:pt x="-2681" y="53808"/>
                    <a:pt x="16777" y="112579"/>
                    <a:pt x="1786" y="96000"/>
                  </a:cubicBezTo>
                  <a:cubicBezTo>
                    <a:pt x="991" y="70188"/>
                    <a:pt x="1289" y="45766"/>
                    <a:pt x="0" y="20054"/>
                  </a:cubicBezTo>
                  <a:cubicBezTo>
                    <a:pt x="13500" y="73265"/>
                    <a:pt x="14991" y="40802"/>
                    <a:pt x="25512" y="26805"/>
                  </a:cubicBezTo>
                  <a:cubicBezTo>
                    <a:pt x="22931" y="51822"/>
                    <a:pt x="30081" y="57977"/>
                    <a:pt x="35243" y="88554"/>
                  </a:cubicBezTo>
                  <a:cubicBezTo>
                    <a:pt x="49439" y="94014"/>
                    <a:pt x="38319" y="39313"/>
                    <a:pt x="30774" y="0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07" name="Freeform 107"/>
            <p:cNvSpPr/>
            <p:nvPr/>
          </p:nvSpPr>
          <p:spPr>
            <a:xfrm rot="5400000">
              <a:off x="1092327" y="1711071"/>
              <a:ext cx="13049" cy="104870"/>
            </a:xfrm>
            <a:custGeom>
              <a:avLst/>
              <a:gdLst/>
              <a:ahLst/>
              <a:cxnLst/>
              <a:rect b="b" l="l" r="r" t="t"/>
              <a:pathLst>
                <a:path h="104835" w="13067">
                  <a:moveTo>
                    <a:pt x="4429" y="0"/>
                  </a:moveTo>
                  <a:cubicBezTo>
                    <a:pt x="5423" y="34151"/>
                    <a:pt x="3140" y="40107"/>
                    <a:pt x="13067" y="77137"/>
                  </a:cubicBezTo>
                  <a:cubicBezTo>
                    <a:pt x="7209" y="77931"/>
                    <a:pt x="5820" y="88455"/>
                    <a:pt x="6911" y="104835"/>
                  </a:cubicBezTo>
                  <a:cubicBezTo>
                    <a:pt x="6118" y="102055"/>
                    <a:pt x="-6490" y="3177"/>
                    <a:pt x="4429" y="0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08" name="Freeform 108"/>
            <p:cNvSpPr/>
            <p:nvPr/>
          </p:nvSpPr>
          <p:spPr>
            <a:xfrm rot="5400000">
              <a:off x="866965" y="1581150"/>
              <a:ext cx="14097" cy="112966"/>
            </a:xfrm>
            <a:custGeom>
              <a:avLst/>
              <a:gdLst/>
              <a:ahLst/>
              <a:cxnLst/>
              <a:rect b="b" l="l" r="r" t="t"/>
              <a:pathLst>
                <a:path h="112975" w="14072">
                  <a:moveTo>
                    <a:pt x="5801" y="0"/>
                  </a:moveTo>
                  <a:cubicBezTo>
                    <a:pt x="24066" y="34846"/>
                    <a:pt x="7190" y="66713"/>
                    <a:pt x="1630" y="76839"/>
                  </a:cubicBezTo>
                  <a:cubicBezTo>
                    <a:pt x="5205" y="88951"/>
                    <a:pt x="10765" y="88256"/>
                    <a:pt x="12352" y="112976"/>
                  </a:cubicBezTo>
                  <a:cubicBezTo>
                    <a:pt x="-14154" y="88752"/>
                    <a:pt x="11063" y="43681"/>
                    <a:pt x="5801" y="0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09" name="Freeform 109"/>
            <p:cNvSpPr/>
            <p:nvPr/>
          </p:nvSpPr>
          <p:spPr>
            <a:xfrm rot="5400000">
              <a:off x="94774" y="73819"/>
              <a:ext cx="11049" cy="112966"/>
            </a:xfrm>
            <a:custGeom>
              <a:avLst/>
              <a:gdLst/>
              <a:ahLst/>
              <a:cxnLst/>
              <a:rect b="b" l="l" r="r" t="t"/>
              <a:pathLst>
                <a:path h="112975" w="11030">
                  <a:moveTo>
                    <a:pt x="10439" y="0"/>
                  </a:moveTo>
                  <a:cubicBezTo>
                    <a:pt x="13514" y="16083"/>
                    <a:pt x="3686" y="78825"/>
                    <a:pt x="1900" y="112976"/>
                  </a:cubicBezTo>
                  <a:cubicBezTo>
                    <a:pt x="-4453" y="87760"/>
                    <a:pt x="6864" y="29783"/>
                    <a:pt x="10439" y="0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10" name="Freeform 110"/>
            <p:cNvSpPr/>
            <p:nvPr/>
          </p:nvSpPr>
          <p:spPr>
            <a:xfrm rot="5400000">
              <a:off x="32099" y="915448"/>
              <a:ext cx="17526" cy="75343"/>
            </a:xfrm>
            <a:custGeom>
              <a:avLst/>
              <a:gdLst/>
              <a:ahLst/>
              <a:cxnLst/>
              <a:rect b="b" l="l" r="r" t="t"/>
              <a:pathLst>
                <a:path h="75315" w="17570">
                  <a:moveTo>
                    <a:pt x="2383" y="69052"/>
                  </a:moveTo>
                  <a:cubicBezTo>
                    <a:pt x="4766" y="48502"/>
                    <a:pt x="1787" y="30335"/>
                    <a:pt x="1" y="47609"/>
                  </a:cubicBezTo>
                  <a:cubicBezTo>
                    <a:pt x="-99" y="-8482"/>
                    <a:pt x="9630" y="-18707"/>
                    <a:pt x="17570" y="36887"/>
                  </a:cubicBezTo>
                  <a:cubicBezTo>
                    <a:pt x="17471" y="47907"/>
                    <a:pt x="1787" y="58529"/>
                    <a:pt x="12706" y="69052"/>
                  </a:cubicBezTo>
                  <a:cubicBezTo>
                    <a:pt x="10423" y="85036"/>
                    <a:pt x="8438" y="64883"/>
                    <a:pt x="2383" y="69052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11" name="Freeform 111"/>
            <p:cNvSpPr/>
            <p:nvPr/>
          </p:nvSpPr>
          <p:spPr>
            <a:xfrm rot="5400000">
              <a:off x="3650266" y="436531"/>
              <a:ext cx="287941" cy="341471"/>
            </a:xfrm>
            <a:custGeom>
              <a:avLst/>
              <a:gdLst/>
              <a:ahLst/>
              <a:cxnLst/>
              <a:rect b="b" l="l" r="r" t="t"/>
              <a:pathLst>
                <a:path h="341508" w="287899">
                  <a:moveTo>
                    <a:pt x="34448" y="39810"/>
                  </a:moveTo>
                  <a:cubicBezTo>
                    <a:pt x="60957" y="54602"/>
                    <a:pt x="102155" y="98382"/>
                    <a:pt x="128166" y="112976"/>
                  </a:cubicBezTo>
                  <a:cubicBezTo>
                    <a:pt x="147028" y="134717"/>
                    <a:pt x="140973" y="140078"/>
                    <a:pt x="133625" y="144645"/>
                  </a:cubicBezTo>
                  <a:cubicBezTo>
                    <a:pt x="147127" y="153977"/>
                    <a:pt x="153778" y="162713"/>
                    <a:pt x="148715" y="166684"/>
                  </a:cubicBezTo>
                  <a:cubicBezTo>
                    <a:pt x="181377" y="189319"/>
                    <a:pt x="197560" y="217414"/>
                    <a:pt x="233894" y="248388"/>
                  </a:cubicBezTo>
                  <a:cubicBezTo>
                    <a:pt x="245707" y="274994"/>
                    <a:pt x="246204" y="293260"/>
                    <a:pt x="287899" y="341508"/>
                  </a:cubicBezTo>
                  <a:cubicBezTo>
                    <a:pt x="255933" y="307953"/>
                    <a:pt x="227740" y="271420"/>
                    <a:pt x="202524" y="239056"/>
                  </a:cubicBezTo>
                  <a:cubicBezTo>
                    <a:pt x="176115" y="207685"/>
                    <a:pt x="152886" y="180384"/>
                    <a:pt x="132733" y="164202"/>
                  </a:cubicBezTo>
                  <a:cubicBezTo>
                    <a:pt x="118139" y="139979"/>
                    <a:pt x="114863" y="123102"/>
                    <a:pt x="92029" y="93319"/>
                  </a:cubicBezTo>
                  <a:cubicBezTo>
                    <a:pt x="64827" y="70486"/>
                    <a:pt x="51128" y="68897"/>
                    <a:pt x="11319" y="26110"/>
                  </a:cubicBezTo>
                  <a:cubicBezTo>
                    <a:pt x="19162" y="24323"/>
                    <a:pt x="16779" y="16381"/>
                    <a:pt x="0" y="0"/>
                  </a:cubicBezTo>
                  <a:cubicBezTo>
                    <a:pt x="6653" y="2879"/>
                    <a:pt x="13403" y="5559"/>
                    <a:pt x="16183" y="1787"/>
                  </a:cubicBezTo>
                  <a:cubicBezTo>
                    <a:pt x="26508" y="16976"/>
                    <a:pt x="28394" y="27202"/>
                    <a:pt x="34448" y="39810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12" name="Freeform 112"/>
            <p:cNvSpPr/>
            <p:nvPr/>
          </p:nvSpPr>
          <p:spPr>
            <a:xfrm rot="5400000">
              <a:off x="1271397" y="1542097"/>
              <a:ext cx="29432" cy="149542"/>
            </a:xfrm>
            <a:custGeom>
              <a:avLst/>
              <a:gdLst/>
              <a:ahLst/>
              <a:cxnLst/>
              <a:rect b="b" l="l" r="r" t="t"/>
              <a:pathLst>
                <a:path h="149552" w="29387">
                  <a:moveTo>
                    <a:pt x="2186" y="0"/>
                  </a:moveTo>
                  <a:cubicBezTo>
                    <a:pt x="8738" y="18664"/>
                    <a:pt x="16481" y="15586"/>
                    <a:pt x="22337" y="46759"/>
                  </a:cubicBezTo>
                  <a:cubicBezTo>
                    <a:pt x="5858" y="43880"/>
                    <a:pt x="21048" y="103048"/>
                    <a:pt x="29388" y="149013"/>
                  </a:cubicBezTo>
                  <a:cubicBezTo>
                    <a:pt x="16879" y="157054"/>
                    <a:pt x="10027" y="73067"/>
                    <a:pt x="0" y="39710"/>
                  </a:cubicBezTo>
                  <a:cubicBezTo>
                    <a:pt x="397" y="25812"/>
                    <a:pt x="11418" y="32463"/>
                    <a:pt x="2186" y="0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13" name="Freeform 113"/>
            <p:cNvSpPr/>
            <p:nvPr/>
          </p:nvSpPr>
          <p:spPr>
            <a:xfrm rot="9116679">
              <a:off x="1982724" y="516065"/>
              <a:ext cx="268033" cy="132112"/>
            </a:xfrm>
            <a:custGeom>
              <a:avLst/>
              <a:gdLst/>
              <a:ahLst/>
              <a:cxnLst/>
              <a:rect b="b" l="l" r="r" t="t"/>
              <a:pathLst>
                <a:path h="132095" w="268063">
                  <a:moveTo>
                    <a:pt x="202318" y="6940"/>
                  </a:moveTo>
                  <a:cubicBezTo>
                    <a:pt x="158735" y="1381"/>
                    <a:pt x="116147" y="10514"/>
                    <a:pt x="72465" y="1480"/>
                  </a:cubicBezTo>
                  <a:cubicBezTo>
                    <a:pt x="-601" y="-13709"/>
                    <a:pt x="-31080" y="92516"/>
                    <a:pt x="41491" y="113960"/>
                  </a:cubicBezTo>
                  <a:cubicBezTo>
                    <a:pt x="81797" y="125972"/>
                    <a:pt x="127166" y="134609"/>
                    <a:pt x="169359" y="131432"/>
                  </a:cubicBezTo>
                  <a:cubicBezTo>
                    <a:pt x="206488" y="128652"/>
                    <a:pt x="260493" y="109790"/>
                    <a:pt x="267344" y="67598"/>
                  </a:cubicBezTo>
                  <a:cubicBezTo>
                    <a:pt x="273796" y="27689"/>
                    <a:pt x="235674" y="11209"/>
                    <a:pt x="202318" y="6940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14" name="Freeform 114"/>
            <p:cNvSpPr/>
            <p:nvPr/>
          </p:nvSpPr>
          <p:spPr>
            <a:xfrm rot="9116679">
              <a:off x="2103977" y="726853"/>
              <a:ext cx="178213" cy="114586"/>
            </a:xfrm>
            <a:custGeom>
              <a:avLst/>
              <a:gdLst/>
              <a:ahLst/>
              <a:cxnLst/>
              <a:rect b="b" l="l" r="r" t="t"/>
              <a:pathLst>
                <a:path h="114615" w="178212">
                  <a:moveTo>
                    <a:pt x="172598" y="43642"/>
                  </a:moveTo>
                  <a:cubicBezTo>
                    <a:pt x="153139" y="7506"/>
                    <a:pt x="104394" y="7804"/>
                    <a:pt x="68556" y="1152"/>
                  </a:cubicBezTo>
                  <a:cubicBezTo>
                    <a:pt x="36490" y="-4705"/>
                    <a:pt x="5218" y="11974"/>
                    <a:pt x="552" y="46521"/>
                  </a:cubicBezTo>
                  <a:cubicBezTo>
                    <a:pt x="-4114" y="81268"/>
                    <a:pt x="21400" y="104895"/>
                    <a:pt x="54062" y="108271"/>
                  </a:cubicBezTo>
                  <a:cubicBezTo>
                    <a:pt x="91091" y="112043"/>
                    <a:pt x="136560" y="125544"/>
                    <a:pt x="165846" y="95861"/>
                  </a:cubicBezTo>
                  <a:cubicBezTo>
                    <a:pt x="179745" y="81764"/>
                    <a:pt x="181830" y="60618"/>
                    <a:pt x="172598" y="43642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15" name="Freeform 115"/>
            <p:cNvSpPr/>
            <p:nvPr/>
          </p:nvSpPr>
          <p:spPr>
            <a:xfrm rot="9116679">
              <a:off x="2107787" y="966978"/>
              <a:ext cx="246983" cy="165640"/>
            </a:xfrm>
            <a:custGeom>
              <a:avLst/>
              <a:gdLst/>
              <a:ahLst/>
              <a:cxnLst/>
              <a:rect b="b" l="l" r="r" t="t"/>
              <a:pathLst>
                <a:path h="165664" w="247005">
                  <a:moveTo>
                    <a:pt x="194893" y="50874"/>
                  </a:moveTo>
                  <a:cubicBezTo>
                    <a:pt x="155083" y="30820"/>
                    <a:pt x="110409" y="18312"/>
                    <a:pt x="68614" y="3023"/>
                  </a:cubicBezTo>
                  <a:cubicBezTo>
                    <a:pt x="11034" y="-17924"/>
                    <a:pt x="-28974" y="75891"/>
                    <a:pt x="26620" y="102696"/>
                  </a:cubicBezTo>
                  <a:cubicBezTo>
                    <a:pt x="64940" y="121162"/>
                    <a:pt x="103162" y="143200"/>
                    <a:pt x="143071" y="157893"/>
                  </a:cubicBezTo>
                  <a:cubicBezTo>
                    <a:pt x="173846" y="169211"/>
                    <a:pt x="227356" y="172884"/>
                    <a:pt x="243538" y="135457"/>
                  </a:cubicBezTo>
                  <a:cubicBezTo>
                    <a:pt x="258429" y="100810"/>
                    <a:pt x="222193" y="64674"/>
                    <a:pt x="194893" y="50874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16" name="Freeform 116"/>
            <p:cNvSpPr/>
            <p:nvPr/>
          </p:nvSpPr>
          <p:spPr>
            <a:xfrm rot="9116679">
              <a:off x="2051495" y="1258443"/>
              <a:ext cx="166973" cy="148018"/>
            </a:xfrm>
            <a:custGeom>
              <a:avLst/>
              <a:gdLst/>
              <a:ahLst/>
              <a:cxnLst/>
              <a:rect b="b" l="l" r="r" t="t"/>
              <a:pathLst>
                <a:path h="148028" w="166941">
                  <a:moveTo>
                    <a:pt x="134773" y="51437"/>
                  </a:moveTo>
                  <a:cubicBezTo>
                    <a:pt x="116009" y="36446"/>
                    <a:pt x="96651" y="22249"/>
                    <a:pt x="77590" y="7656"/>
                  </a:cubicBezTo>
                  <a:cubicBezTo>
                    <a:pt x="55452" y="-9320"/>
                    <a:pt x="19812" y="4181"/>
                    <a:pt x="7005" y="26220"/>
                  </a:cubicBezTo>
                  <a:cubicBezTo>
                    <a:pt x="-8183" y="52230"/>
                    <a:pt x="2836" y="80524"/>
                    <a:pt x="25570" y="96904"/>
                  </a:cubicBezTo>
                  <a:cubicBezTo>
                    <a:pt x="43042" y="109513"/>
                    <a:pt x="60217" y="123808"/>
                    <a:pt x="78484" y="135225"/>
                  </a:cubicBezTo>
                  <a:cubicBezTo>
                    <a:pt x="100523" y="148925"/>
                    <a:pt x="121868" y="151109"/>
                    <a:pt x="146488" y="144259"/>
                  </a:cubicBezTo>
                  <a:cubicBezTo>
                    <a:pt x="158004" y="141082"/>
                    <a:pt x="167137" y="129666"/>
                    <a:pt x="166938" y="117454"/>
                  </a:cubicBezTo>
                  <a:cubicBezTo>
                    <a:pt x="166244" y="89657"/>
                    <a:pt x="156713" y="69008"/>
                    <a:pt x="134773" y="51437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17" name="Freeform 117"/>
            <p:cNvSpPr/>
            <p:nvPr/>
          </p:nvSpPr>
          <p:spPr>
            <a:xfrm rot="9116679">
              <a:off x="1810798" y="1549527"/>
              <a:ext cx="151447" cy="69818"/>
            </a:xfrm>
            <a:custGeom>
              <a:avLst/>
              <a:gdLst/>
              <a:ahLst/>
              <a:cxnLst/>
              <a:rect b="b" l="l" r="r" t="t"/>
              <a:pathLst>
                <a:path h="69803" w="151432">
                  <a:moveTo>
                    <a:pt x="119118" y="1346"/>
                  </a:moveTo>
                  <a:cubicBezTo>
                    <a:pt x="90428" y="-540"/>
                    <a:pt x="62035" y="-43"/>
                    <a:pt x="33246" y="453"/>
                  </a:cubicBezTo>
                  <a:cubicBezTo>
                    <a:pt x="-11032" y="1148"/>
                    <a:pt x="-11132" y="68556"/>
                    <a:pt x="33246" y="69351"/>
                  </a:cubicBezTo>
                  <a:cubicBezTo>
                    <a:pt x="62035" y="69847"/>
                    <a:pt x="90428" y="70343"/>
                    <a:pt x="119118" y="68457"/>
                  </a:cubicBezTo>
                  <a:cubicBezTo>
                    <a:pt x="162205" y="65479"/>
                    <a:pt x="162205" y="4226"/>
                    <a:pt x="119118" y="1346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18" name="Freeform 118"/>
            <p:cNvSpPr/>
            <p:nvPr/>
          </p:nvSpPr>
          <p:spPr>
            <a:xfrm rot="9116679">
              <a:off x="1685449" y="1160335"/>
              <a:ext cx="240220" cy="159163"/>
            </a:xfrm>
            <a:custGeom>
              <a:avLst/>
              <a:gdLst/>
              <a:ahLst/>
              <a:cxnLst/>
              <a:rect b="b" l="l" r="r" t="t"/>
              <a:pathLst>
                <a:path h="159167" w="240244">
                  <a:moveTo>
                    <a:pt x="80343" y="2612"/>
                  </a:moveTo>
                  <a:cubicBezTo>
                    <a:pt x="-567" y="-19427"/>
                    <a:pt x="-34420" y="104569"/>
                    <a:pt x="45794" y="127997"/>
                  </a:cubicBezTo>
                  <a:cubicBezTo>
                    <a:pt x="98013" y="143286"/>
                    <a:pt x="214960" y="196696"/>
                    <a:pt x="237595" y="114397"/>
                  </a:cubicBezTo>
                  <a:cubicBezTo>
                    <a:pt x="260131" y="32296"/>
                    <a:pt x="132959" y="17007"/>
                    <a:pt x="80343" y="2612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19" name="Freeform 119"/>
            <p:cNvSpPr/>
            <p:nvPr/>
          </p:nvSpPr>
          <p:spPr>
            <a:xfrm rot="9116679">
              <a:off x="1604582" y="964502"/>
              <a:ext cx="218218" cy="116681"/>
            </a:xfrm>
            <a:custGeom>
              <a:avLst/>
              <a:gdLst/>
              <a:ahLst/>
              <a:cxnLst/>
              <a:rect b="b" l="l" r="r" t="t"/>
              <a:pathLst>
                <a:path h="116650" w="218231">
                  <a:moveTo>
                    <a:pt x="198759" y="18316"/>
                  </a:moveTo>
                  <a:cubicBezTo>
                    <a:pt x="187641" y="12856"/>
                    <a:pt x="175728" y="5311"/>
                    <a:pt x="163814" y="1936"/>
                  </a:cubicBezTo>
                  <a:cubicBezTo>
                    <a:pt x="147632" y="-2531"/>
                    <a:pt x="130656" y="1837"/>
                    <a:pt x="114574" y="4021"/>
                  </a:cubicBezTo>
                  <a:cubicBezTo>
                    <a:pt x="88663" y="7694"/>
                    <a:pt x="62852" y="11466"/>
                    <a:pt x="36941" y="15140"/>
                  </a:cubicBezTo>
                  <a:cubicBezTo>
                    <a:pt x="-20640" y="23380"/>
                    <a:pt x="-6940" y="119180"/>
                    <a:pt x="50641" y="116600"/>
                  </a:cubicBezTo>
                  <a:cubicBezTo>
                    <a:pt x="75261" y="115507"/>
                    <a:pt x="99782" y="114415"/>
                    <a:pt x="124402" y="113224"/>
                  </a:cubicBezTo>
                  <a:cubicBezTo>
                    <a:pt x="137110" y="112628"/>
                    <a:pt x="151504" y="112827"/>
                    <a:pt x="163814" y="109451"/>
                  </a:cubicBezTo>
                  <a:cubicBezTo>
                    <a:pt x="177415" y="105679"/>
                    <a:pt x="187740" y="95851"/>
                    <a:pt x="198759" y="87512"/>
                  </a:cubicBezTo>
                  <a:cubicBezTo>
                    <a:pt x="220601" y="71231"/>
                    <a:pt x="228542" y="33108"/>
                    <a:pt x="198759" y="18316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20" name="Freeform 120"/>
            <p:cNvSpPr/>
            <p:nvPr/>
          </p:nvSpPr>
          <p:spPr>
            <a:xfrm rot="9116679">
              <a:off x="1549908" y="796576"/>
              <a:ext cx="231172" cy="129826"/>
            </a:xfrm>
            <a:custGeom>
              <a:avLst/>
              <a:gdLst/>
              <a:ahLst/>
              <a:cxnLst/>
              <a:rect b="b" l="l" r="r" t="t"/>
              <a:pathLst>
                <a:path h="129785" w="231170">
                  <a:moveTo>
                    <a:pt x="224057" y="73202"/>
                  </a:moveTo>
                  <a:cubicBezTo>
                    <a:pt x="211449" y="59602"/>
                    <a:pt x="195963" y="50369"/>
                    <a:pt x="180276" y="41037"/>
                  </a:cubicBezTo>
                  <a:cubicBezTo>
                    <a:pt x="170746" y="29223"/>
                    <a:pt x="158734" y="21579"/>
                    <a:pt x="140367" y="16814"/>
                  </a:cubicBezTo>
                  <a:cubicBezTo>
                    <a:pt x="117336" y="10858"/>
                    <a:pt x="93609" y="6588"/>
                    <a:pt x="70379" y="1526"/>
                  </a:cubicBezTo>
                  <a:cubicBezTo>
                    <a:pt x="-206" y="-13961"/>
                    <a:pt x="-30486" y="93157"/>
                    <a:pt x="40397" y="110331"/>
                  </a:cubicBezTo>
                  <a:cubicBezTo>
                    <a:pt x="79710" y="119862"/>
                    <a:pt x="124484" y="139618"/>
                    <a:pt x="161712" y="123932"/>
                  </a:cubicBezTo>
                  <a:cubicBezTo>
                    <a:pt x="179185" y="122641"/>
                    <a:pt x="196558" y="121153"/>
                    <a:pt x="213137" y="114799"/>
                  </a:cubicBezTo>
                  <a:cubicBezTo>
                    <a:pt x="230510" y="108148"/>
                    <a:pt x="237658" y="87796"/>
                    <a:pt x="224057" y="73202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21" name="Freeform 121"/>
            <p:cNvSpPr/>
            <p:nvPr/>
          </p:nvSpPr>
          <p:spPr>
            <a:xfrm rot="9116679">
              <a:off x="1525048" y="419100"/>
              <a:ext cx="223933" cy="118015"/>
            </a:xfrm>
            <a:custGeom>
              <a:avLst/>
              <a:gdLst/>
              <a:ahLst/>
              <a:cxnLst/>
              <a:rect b="b" l="l" r="r" t="t"/>
              <a:pathLst>
                <a:path h="118020" w="223897">
                  <a:moveTo>
                    <a:pt x="209730" y="45912"/>
                  </a:moveTo>
                  <a:cubicBezTo>
                    <a:pt x="198611" y="38268"/>
                    <a:pt x="187789" y="28440"/>
                    <a:pt x="174387" y="24866"/>
                  </a:cubicBezTo>
                  <a:cubicBezTo>
                    <a:pt x="159595" y="20895"/>
                    <a:pt x="143016" y="24369"/>
                    <a:pt x="127828" y="23575"/>
                  </a:cubicBezTo>
                  <a:cubicBezTo>
                    <a:pt x="97846" y="22086"/>
                    <a:pt x="69255" y="13945"/>
                    <a:pt x="41557" y="2628"/>
                  </a:cubicBezTo>
                  <a:cubicBezTo>
                    <a:pt x="3534" y="-12958"/>
                    <a:pt x="-15229" y="45018"/>
                    <a:pt x="15050" y="65569"/>
                  </a:cubicBezTo>
                  <a:cubicBezTo>
                    <a:pt x="45727" y="86416"/>
                    <a:pt x="79877" y="102698"/>
                    <a:pt x="115815" y="112129"/>
                  </a:cubicBezTo>
                  <a:cubicBezTo>
                    <a:pt x="157114" y="122950"/>
                    <a:pt x="183621" y="120468"/>
                    <a:pt x="215488" y="91082"/>
                  </a:cubicBezTo>
                  <a:cubicBezTo>
                    <a:pt x="229982" y="77680"/>
                    <a:pt x="224224" y="55939"/>
                    <a:pt x="209730" y="45912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22" name="Freeform 122"/>
            <p:cNvSpPr/>
            <p:nvPr/>
          </p:nvSpPr>
          <p:spPr>
            <a:xfrm rot="9116679">
              <a:off x="1071848" y="770287"/>
              <a:ext cx="199739" cy="151352"/>
            </a:xfrm>
            <a:custGeom>
              <a:avLst/>
              <a:gdLst/>
              <a:ahLst/>
              <a:cxnLst/>
              <a:rect b="b" l="l" r="r" t="t"/>
              <a:pathLst>
                <a:path h="151318" w="199766">
                  <a:moveTo>
                    <a:pt x="175869" y="57889"/>
                  </a:moveTo>
                  <a:cubicBezTo>
                    <a:pt x="158794" y="49252"/>
                    <a:pt x="142314" y="49351"/>
                    <a:pt x="126827" y="42898"/>
                  </a:cubicBezTo>
                  <a:cubicBezTo>
                    <a:pt x="111440" y="36544"/>
                    <a:pt x="101611" y="27510"/>
                    <a:pt x="90988" y="15498"/>
                  </a:cubicBezTo>
                  <a:cubicBezTo>
                    <a:pt x="71928" y="-6244"/>
                    <a:pt x="34799" y="-4059"/>
                    <a:pt x="15340" y="15498"/>
                  </a:cubicBezTo>
                  <a:cubicBezTo>
                    <a:pt x="-5607" y="36445"/>
                    <a:pt x="-4614" y="70199"/>
                    <a:pt x="15340" y="91245"/>
                  </a:cubicBezTo>
                  <a:cubicBezTo>
                    <a:pt x="33706" y="110604"/>
                    <a:pt x="55647" y="125793"/>
                    <a:pt x="80168" y="136217"/>
                  </a:cubicBezTo>
                  <a:cubicBezTo>
                    <a:pt x="105185" y="146839"/>
                    <a:pt x="137649" y="157065"/>
                    <a:pt x="164154" y="147534"/>
                  </a:cubicBezTo>
                  <a:cubicBezTo>
                    <a:pt x="200887" y="134430"/>
                    <a:pt x="216175" y="78439"/>
                    <a:pt x="175869" y="57889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23" name="Freeform 123"/>
            <p:cNvSpPr/>
            <p:nvPr/>
          </p:nvSpPr>
          <p:spPr>
            <a:xfrm rot="9116679">
              <a:off x="1220914" y="1112234"/>
              <a:ext cx="167735" cy="91916"/>
            </a:xfrm>
            <a:custGeom>
              <a:avLst/>
              <a:gdLst/>
              <a:ahLst/>
              <a:cxnLst/>
              <a:rect b="b" l="l" r="r" t="t"/>
              <a:pathLst>
                <a:path h="91895" w="167775">
                  <a:moveTo>
                    <a:pt x="158697" y="15190"/>
                  </a:moveTo>
                  <a:cubicBezTo>
                    <a:pt x="144203" y="-2482"/>
                    <a:pt x="120675" y="-397"/>
                    <a:pt x="99925" y="695"/>
                  </a:cubicBezTo>
                  <a:cubicBezTo>
                    <a:pt x="80865" y="1688"/>
                    <a:pt x="61704" y="4667"/>
                    <a:pt x="42644" y="6751"/>
                  </a:cubicBezTo>
                  <a:cubicBezTo>
                    <a:pt x="17030" y="9531"/>
                    <a:pt x="-3321" y="27797"/>
                    <a:pt x="452" y="55496"/>
                  </a:cubicBezTo>
                  <a:cubicBezTo>
                    <a:pt x="4224" y="83293"/>
                    <a:pt x="28547" y="94908"/>
                    <a:pt x="54159" y="91235"/>
                  </a:cubicBezTo>
                  <a:cubicBezTo>
                    <a:pt x="73121" y="88554"/>
                    <a:pt x="92380" y="86668"/>
                    <a:pt x="111143" y="82995"/>
                  </a:cubicBezTo>
                  <a:cubicBezTo>
                    <a:pt x="131495" y="79024"/>
                    <a:pt x="154130" y="75152"/>
                    <a:pt x="163859" y="54503"/>
                  </a:cubicBezTo>
                  <a:cubicBezTo>
                    <a:pt x="170511" y="40207"/>
                    <a:pt x="168624" y="27301"/>
                    <a:pt x="158697" y="15190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24" name="Freeform 124"/>
            <p:cNvSpPr/>
            <p:nvPr/>
          </p:nvSpPr>
          <p:spPr>
            <a:xfrm rot="9116679">
              <a:off x="1405033" y="1442371"/>
              <a:ext cx="201740" cy="149447"/>
            </a:xfrm>
            <a:custGeom>
              <a:avLst/>
              <a:gdLst/>
              <a:ahLst/>
              <a:cxnLst/>
              <a:rect b="b" l="l" r="r" t="t"/>
              <a:pathLst>
                <a:path h="149470" w="201771">
                  <a:moveTo>
                    <a:pt x="199925" y="81515"/>
                  </a:moveTo>
                  <a:cubicBezTo>
                    <a:pt x="199825" y="92137"/>
                    <a:pt x="199030" y="88663"/>
                    <a:pt x="197541" y="70892"/>
                  </a:cubicBezTo>
                  <a:cubicBezTo>
                    <a:pt x="195457" y="64241"/>
                    <a:pt x="192577" y="57986"/>
                    <a:pt x="188904" y="52129"/>
                  </a:cubicBezTo>
                  <a:cubicBezTo>
                    <a:pt x="177588" y="33962"/>
                    <a:pt x="162398" y="26516"/>
                    <a:pt x="142841" y="19964"/>
                  </a:cubicBezTo>
                  <a:cubicBezTo>
                    <a:pt x="124177" y="13709"/>
                    <a:pt x="105215" y="8349"/>
                    <a:pt x="86452" y="2590"/>
                  </a:cubicBezTo>
                  <a:cubicBezTo>
                    <a:pt x="52004" y="-8032"/>
                    <a:pt x="9911" y="15199"/>
                    <a:pt x="1770" y="50640"/>
                  </a:cubicBezTo>
                  <a:cubicBezTo>
                    <a:pt x="-5974" y="84692"/>
                    <a:pt x="11995" y="128075"/>
                    <a:pt x="49820" y="135322"/>
                  </a:cubicBezTo>
                  <a:cubicBezTo>
                    <a:pt x="69178" y="139094"/>
                    <a:pt x="88536" y="143066"/>
                    <a:pt x="107896" y="146540"/>
                  </a:cubicBezTo>
                  <a:cubicBezTo>
                    <a:pt x="128744" y="150313"/>
                    <a:pt x="146017" y="152100"/>
                    <a:pt x="165376" y="141378"/>
                  </a:cubicBezTo>
                  <a:cubicBezTo>
                    <a:pt x="171333" y="137903"/>
                    <a:pt x="176892" y="133833"/>
                    <a:pt x="181955" y="129266"/>
                  </a:cubicBezTo>
                  <a:cubicBezTo>
                    <a:pt x="191485" y="115666"/>
                    <a:pt x="193967" y="112787"/>
                    <a:pt x="189401" y="120629"/>
                  </a:cubicBezTo>
                  <a:cubicBezTo>
                    <a:pt x="199328" y="112687"/>
                    <a:pt x="204888" y="93428"/>
                    <a:pt x="199925" y="81515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25" name="Freeform 125"/>
            <p:cNvSpPr/>
            <p:nvPr/>
          </p:nvSpPr>
          <p:spPr>
            <a:xfrm rot="9116679">
              <a:off x="1505331" y="1707928"/>
              <a:ext cx="160306" cy="160496"/>
            </a:xfrm>
            <a:custGeom>
              <a:avLst/>
              <a:gdLst/>
              <a:ahLst/>
              <a:cxnLst/>
              <a:rect b="b" l="l" r="r" t="t"/>
              <a:pathLst>
                <a:path h="160461" w="160286">
                  <a:moveTo>
                    <a:pt x="157282" y="97667"/>
                  </a:moveTo>
                  <a:cubicBezTo>
                    <a:pt x="151525" y="82180"/>
                    <a:pt x="140603" y="71955"/>
                    <a:pt x="129287" y="60637"/>
                  </a:cubicBezTo>
                  <a:cubicBezTo>
                    <a:pt x="113799" y="45150"/>
                    <a:pt x="98313" y="29564"/>
                    <a:pt x="82825" y="14077"/>
                  </a:cubicBezTo>
                  <a:cubicBezTo>
                    <a:pt x="64758" y="-3991"/>
                    <a:pt x="31698" y="-5381"/>
                    <a:pt x="13929" y="14077"/>
                  </a:cubicBezTo>
                  <a:cubicBezTo>
                    <a:pt x="-3941" y="33535"/>
                    <a:pt x="-5331" y="63814"/>
                    <a:pt x="13929" y="83073"/>
                  </a:cubicBezTo>
                  <a:cubicBezTo>
                    <a:pt x="29415" y="98560"/>
                    <a:pt x="44903" y="114147"/>
                    <a:pt x="60389" y="129634"/>
                  </a:cubicBezTo>
                  <a:cubicBezTo>
                    <a:pt x="71607" y="140852"/>
                    <a:pt x="81734" y="152765"/>
                    <a:pt x="97419" y="157729"/>
                  </a:cubicBezTo>
                  <a:cubicBezTo>
                    <a:pt x="114693" y="163189"/>
                    <a:pt x="133953" y="160806"/>
                    <a:pt x="147156" y="147503"/>
                  </a:cubicBezTo>
                  <a:cubicBezTo>
                    <a:pt x="159963" y="134498"/>
                    <a:pt x="163537" y="114445"/>
                    <a:pt x="157282" y="97667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26" name="Freeform 126"/>
            <p:cNvSpPr/>
            <p:nvPr/>
          </p:nvSpPr>
          <p:spPr>
            <a:xfrm rot="9116679">
              <a:off x="1075563" y="1448753"/>
              <a:ext cx="189643" cy="127159"/>
            </a:xfrm>
            <a:custGeom>
              <a:avLst/>
              <a:gdLst/>
              <a:ahLst/>
              <a:cxnLst/>
              <a:rect b="b" l="l" r="r" t="t"/>
              <a:pathLst>
                <a:path h="127179" w="189606">
                  <a:moveTo>
                    <a:pt x="178852" y="54942"/>
                  </a:moveTo>
                  <a:cubicBezTo>
                    <a:pt x="167236" y="41837"/>
                    <a:pt x="149268" y="30123"/>
                    <a:pt x="134277" y="20791"/>
                  </a:cubicBezTo>
                  <a:cubicBezTo>
                    <a:pt x="116109" y="9374"/>
                    <a:pt x="95162" y="6197"/>
                    <a:pt x="74513" y="1531"/>
                  </a:cubicBezTo>
                  <a:cubicBezTo>
                    <a:pt x="44333" y="-5219"/>
                    <a:pt x="8991" y="10665"/>
                    <a:pt x="1645" y="42929"/>
                  </a:cubicBezTo>
                  <a:cubicBezTo>
                    <a:pt x="-5504" y="74301"/>
                    <a:pt x="11076" y="107061"/>
                    <a:pt x="43042" y="115897"/>
                  </a:cubicBezTo>
                  <a:cubicBezTo>
                    <a:pt x="81859" y="126619"/>
                    <a:pt x="122761" y="133369"/>
                    <a:pt x="161974" y="118875"/>
                  </a:cubicBezTo>
                  <a:cubicBezTo>
                    <a:pt x="189573" y="108650"/>
                    <a:pt x="198906" y="77576"/>
                    <a:pt x="178852" y="54942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27" name="Freeform 127"/>
            <p:cNvSpPr/>
            <p:nvPr/>
          </p:nvSpPr>
          <p:spPr>
            <a:xfrm rot="9116679">
              <a:off x="1152239" y="1664684"/>
              <a:ext cx="199358" cy="188785"/>
            </a:xfrm>
            <a:custGeom>
              <a:avLst/>
              <a:gdLst/>
              <a:ahLst/>
              <a:cxnLst/>
              <a:rect b="b" l="l" r="r" t="t"/>
              <a:pathLst>
                <a:path h="188831" w="199333">
                  <a:moveTo>
                    <a:pt x="133246" y="22528"/>
                  </a:moveTo>
                  <a:cubicBezTo>
                    <a:pt x="100187" y="-10929"/>
                    <a:pt x="44592" y="-6163"/>
                    <a:pt x="16299" y="30470"/>
                  </a:cubicBezTo>
                  <a:cubicBezTo>
                    <a:pt x="-12689" y="68095"/>
                    <a:pt x="-1570" y="120711"/>
                    <a:pt x="38239" y="145729"/>
                  </a:cubicBezTo>
                  <a:cubicBezTo>
                    <a:pt x="49854" y="152976"/>
                    <a:pt x="61470" y="160322"/>
                    <a:pt x="73184" y="167569"/>
                  </a:cubicBezTo>
                  <a:cubicBezTo>
                    <a:pt x="78644" y="171044"/>
                    <a:pt x="84105" y="174618"/>
                    <a:pt x="89862" y="177695"/>
                  </a:cubicBezTo>
                  <a:cubicBezTo>
                    <a:pt x="108924" y="187921"/>
                    <a:pt x="129175" y="191991"/>
                    <a:pt x="150321" y="186134"/>
                  </a:cubicBezTo>
                  <a:cubicBezTo>
                    <a:pt x="179707" y="177993"/>
                    <a:pt x="197874" y="151288"/>
                    <a:pt x="199264" y="121704"/>
                  </a:cubicBezTo>
                  <a:cubicBezTo>
                    <a:pt x="201249" y="80306"/>
                    <a:pt x="160050" y="49630"/>
                    <a:pt x="133246" y="22528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28" name="Freeform 128"/>
            <p:cNvSpPr/>
            <p:nvPr/>
          </p:nvSpPr>
          <p:spPr>
            <a:xfrm rot="9116679">
              <a:off x="783622" y="1152049"/>
              <a:ext cx="182404" cy="154400"/>
            </a:xfrm>
            <a:custGeom>
              <a:avLst/>
              <a:gdLst/>
              <a:ahLst/>
              <a:cxnLst/>
              <a:rect b="b" l="l" r="r" t="t"/>
              <a:pathLst>
                <a:path h="154446" w="182419">
                  <a:moveTo>
                    <a:pt x="177489" y="90885"/>
                  </a:moveTo>
                  <a:cubicBezTo>
                    <a:pt x="174709" y="85425"/>
                    <a:pt x="171533" y="80164"/>
                    <a:pt x="168753" y="74703"/>
                  </a:cubicBezTo>
                  <a:cubicBezTo>
                    <a:pt x="168554" y="74008"/>
                    <a:pt x="168355" y="73215"/>
                    <a:pt x="167959" y="72023"/>
                  </a:cubicBezTo>
                  <a:cubicBezTo>
                    <a:pt x="164881" y="61003"/>
                    <a:pt x="159322" y="51374"/>
                    <a:pt x="151181" y="43233"/>
                  </a:cubicBezTo>
                  <a:cubicBezTo>
                    <a:pt x="137580" y="28540"/>
                    <a:pt x="118421" y="19209"/>
                    <a:pt x="101344" y="8983"/>
                  </a:cubicBezTo>
                  <a:cubicBezTo>
                    <a:pt x="70867" y="-9383"/>
                    <a:pt x="25499" y="1240"/>
                    <a:pt x="8522" y="33305"/>
                  </a:cubicBezTo>
                  <a:cubicBezTo>
                    <a:pt x="-8156" y="64974"/>
                    <a:pt x="-512" y="108159"/>
                    <a:pt x="32845" y="126227"/>
                  </a:cubicBezTo>
                  <a:cubicBezTo>
                    <a:pt x="50318" y="135659"/>
                    <a:pt x="68286" y="147671"/>
                    <a:pt x="87743" y="152139"/>
                  </a:cubicBezTo>
                  <a:cubicBezTo>
                    <a:pt x="99260" y="155216"/>
                    <a:pt x="110875" y="155216"/>
                    <a:pt x="122392" y="152139"/>
                  </a:cubicBezTo>
                  <a:cubicBezTo>
                    <a:pt x="123384" y="151940"/>
                    <a:pt x="123979" y="151741"/>
                    <a:pt x="124576" y="151642"/>
                  </a:cubicBezTo>
                  <a:cubicBezTo>
                    <a:pt x="130731" y="151245"/>
                    <a:pt x="136886" y="151245"/>
                    <a:pt x="143041" y="150848"/>
                  </a:cubicBezTo>
                  <a:cubicBezTo>
                    <a:pt x="174015" y="148862"/>
                    <a:pt x="191587" y="118682"/>
                    <a:pt x="177489" y="90885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29" name="Freeform 129"/>
            <p:cNvSpPr/>
            <p:nvPr/>
          </p:nvSpPr>
          <p:spPr>
            <a:xfrm rot="9116679">
              <a:off x="728186" y="847249"/>
              <a:ext cx="175451" cy="153257"/>
            </a:xfrm>
            <a:custGeom>
              <a:avLst/>
              <a:gdLst/>
              <a:ahLst/>
              <a:cxnLst/>
              <a:rect b="b" l="l" r="r" t="t"/>
              <a:pathLst>
                <a:path h="153280" w="175433">
                  <a:moveTo>
                    <a:pt x="161379" y="70877"/>
                  </a:moveTo>
                  <a:cubicBezTo>
                    <a:pt x="142716" y="53205"/>
                    <a:pt x="124052" y="35535"/>
                    <a:pt x="105388" y="17764"/>
                  </a:cubicBezTo>
                  <a:cubicBezTo>
                    <a:pt x="78385" y="-7849"/>
                    <a:pt x="35696" y="-5764"/>
                    <a:pt x="12665" y="24018"/>
                  </a:cubicBezTo>
                  <a:cubicBezTo>
                    <a:pt x="-7787" y="50525"/>
                    <a:pt x="-4510" y="99965"/>
                    <a:pt x="30137" y="115352"/>
                  </a:cubicBezTo>
                  <a:lnTo>
                    <a:pt x="102311" y="147418"/>
                  </a:lnTo>
                  <a:cubicBezTo>
                    <a:pt x="124847" y="157445"/>
                    <a:pt x="149268" y="155459"/>
                    <a:pt x="165251" y="134810"/>
                  </a:cubicBezTo>
                  <a:cubicBezTo>
                    <a:pt x="179646" y="116345"/>
                    <a:pt x="179150" y="87753"/>
                    <a:pt x="161379" y="70877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30" name="Freeform 130"/>
            <p:cNvSpPr/>
            <p:nvPr/>
          </p:nvSpPr>
          <p:spPr>
            <a:xfrm rot="9116679">
              <a:off x="1384554" y="645223"/>
              <a:ext cx="171831" cy="141732"/>
            </a:xfrm>
            <a:custGeom>
              <a:avLst/>
              <a:gdLst/>
              <a:ahLst/>
              <a:cxnLst/>
              <a:rect b="b" l="l" r="r" t="t"/>
              <a:pathLst>
                <a:path h="141721" w="171872">
                  <a:moveTo>
                    <a:pt x="155115" y="49516"/>
                  </a:moveTo>
                  <a:cubicBezTo>
                    <a:pt x="137941" y="22712"/>
                    <a:pt x="105875" y="14372"/>
                    <a:pt x="77978" y="3154"/>
                  </a:cubicBezTo>
                  <a:cubicBezTo>
                    <a:pt x="49387" y="-8362"/>
                    <a:pt x="15533" y="13478"/>
                    <a:pt x="4713" y="39191"/>
                  </a:cubicBezTo>
                  <a:cubicBezTo>
                    <a:pt x="-6307" y="65301"/>
                    <a:pt x="1933" y="103919"/>
                    <a:pt x="30128" y="116825"/>
                  </a:cubicBezTo>
                  <a:cubicBezTo>
                    <a:pt x="57924" y="129532"/>
                    <a:pt x="86814" y="147600"/>
                    <a:pt x="118482" y="139857"/>
                  </a:cubicBezTo>
                  <a:cubicBezTo>
                    <a:pt x="137643" y="135190"/>
                    <a:pt x="161072" y="129135"/>
                    <a:pt x="169114" y="109081"/>
                  </a:cubicBezTo>
                  <a:cubicBezTo>
                    <a:pt x="177154" y="89028"/>
                    <a:pt x="166135" y="66492"/>
                    <a:pt x="155115" y="49516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31" name="Freeform 131"/>
            <p:cNvSpPr/>
            <p:nvPr/>
          </p:nvSpPr>
          <p:spPr>
            <a:xfrm rot="9116679">
              <a:off x="1440180" y="2016824"/>
              <a:ext cx="121253" cy="120777"/>
            </a:xfrm>
            <a:custGeom>
              <a:avLst/>
              <a:gdLst/>
              <a:ahLst/>
              <a:cxnLst/>
              <a:rect b="b" l="l" r="r" t="t"/>
              <a:pathLst>
                <a:path h="120771" w="121238">
                  <a:moveTo>
                    <a:pt x="120634" y="102489"/>
                  </a:moveTo>
                  <a:cubicBezTo>
                    <a:pt x="115372" y="86009"/>
                    <a:pt x="109614" y="69529"/>
                    <a:pt x="100679" y="54638"/>
                  </a:cubicBezTo>
                  <a:cubicBezTo>
                    <a:pt x="91050" y="38456"/>
                    <a:pt x="75166" y="24756"/>
                    <a:pt x="62458" y="11055"/>
                  </a:cubicBezTo>
                  <a:cubicBezTo>
                    <a:pt x="30591" y="-23393"/>
                    <a:pt x="-23415" y="30811"/>
                    <a:pt x="11132" y="62480"/>
                  </a:cubicBezTo>
                  <a:cubicBezTo>
                    <a:pt x="25031" y="75188"/>
                    <a:pt x="38632" y="90973"/>
                    <a:pt x="54913" y="100503"/>
                  </a:cubicBezTo>
                  <a:cubicBezTo>
                    <a:pt x="69904" y="109339"/>
                    <a:pt x="86484" y="115097"/>
                    <a:pt x="102962" y="120259"/>
                  </a:cubicBezTo>
                  <a:cubicBezTo>
                    <a:pt x="113288" y="123237"/>
                    <a:pt x="123909" y="112714"/>
                    <a:pt x="120634" y="102489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32" name="Freeform 132"/>
            <p:cNvSpPr/>
            <p:nvPr/>
          </p:nvSpPr>
          <p:spPr>
            <a:xfrm rot="9116679">
              <a:off x="1797082" y="1807274"/>
              <a:ext cx="195929" cy="186499"/>
            </a:xfrm>
            <a:custGeom>
              <a:avLst/>
              <a:gdLst/>
              <a:ahLst/>
              <a:cxnLst/>
              <a:rect b="b" l="l" r="r" t="t"/>
              <a:pathLst>
                <a:path h="186459" w="195967">
                  <a:moveTo>
                    <a:pt x="190719" y="116163"/>
                  </a:moveTo>
                  <a:cubicBezTo>
                    <a:pt x="167191" y="74865"/>
                    <a:pt x="124800" y="45976"/>
                    <a:pt x="89558" y="14903"/>
                  </a:cubicBezTo>
                  <a:cubicBezTo>
                    <a:pt x="68313" y="-3860"/>
                    <a:pt x="36148" y="-6045"/>
                    <a:pt x="15200" y="14903"/>
                  </a:cubicBezTo>
                  <a:cubicBezTo>
                    <a:pt x="-3960" y="34063"/>
                    <a:pt x="-6144" y="70398"/>
                    <a:pt x="15200" y="89260"/>
                  </a:cubicBezTo>
                  <a:cubicBezTo>
                    <a:pt x="33765" y="105640"/>
                    <a:pt x="52230" y="121922"/>
                    <a:pt x="70795" y="138302"/>
                  </a:cubicBezTo>
                  <a:cubicBezTo>
                    <a:pt x="79034" y="145549"/>
                    <a:pt x="87076" y="153094"/>
                    <a:pt x="95514" y="160143"/>
                  </a:cubicBezTo>
                  <a:cubicBezTo>
                    <a:pt x="108718" y="171063"/>
                    <a:pt x="123410" y="176920"/>
                    <a:pt x="139097" y="183373"/>
                  </a:cubicBezTo>
                  <a:cubicBezTo>
                    <a:pt x="177813" y="199655"/>
                    <a:pt x="208689" y="147733"/>
                    <a:pt x="190719" y="116163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33" name="Freeform 133"/>
            <p:cNvSpPr/>
            <p:nvPr/>
          </p:nvSpPr>
          <p:spPr>
            <a:xfrm rot="9116679">
              <a:off x="2091976" y="1622965"/>
              <a:ext cx="144875" cy="135255"/>
            </a:xfrm>
            <a:custGeom>
              <a:avLst/>
              <a:gdLst/>
              <a:ahLst/>
              <a:cxnLst/>
              <a:rect b="b" l="l" r="r" t="t"/>
              <a:pathLst>
                <a:path h="135239" w="144880">
                  <a:moveTo>
                    <a:pt x="84669" y="14155"/>
                  </a:moveTo>
                  <a:cubicBezTo>
                    <a:pt x="64714" y="-2524"/>
                    <a:pt x="33641" y="-6792"/>
                    <a:pt x="14382" y="14155"/>
                  </a:cubicBezTo>
                  <a:cubicBezTo>
                    <a:pt x="-2496" y="32521"/>
                    <a:pt x="-6963" y="66672"/>
                    <a:pt x="14382" y="84541"/>
                  </a:cubicBezTo>
                  <a:cubicBezTo>
                    <a:pt x="29472" y="97149"/>
                    <a:pt x="44561" y="113033"/>
                    <a:pt x="61339" y="123159"/>
                  </a:cubicBezTo>
                  <a:cubicBezTo>
                    <a:pt x="81194" y="135172"/>
                    <a:pt x="100751" y="137753"/>
                    <a:pt x="122989" y="132988"/>
                  </a:cubicBezTo>
                  <a:cubicBezTo>
                    <a:pt x="135995" y="130208"/>
                    <a:pt x="144433" y="116806"/>
                    <a:pt x="144830" y="104198"/>
                  </a:cubicBezTo>
                  <a:cubicBezTo>
                    <a:pt x="146318" y="61112"/>
                    <a:pt x="114451" y="39073"/>
                    <a:pt x="84669" y="14155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</p:grpSp>
      <p:sp>
        <p:nvSpPr>
          <p:cNvPr id="134" name="TextBox 134"/>
          <p:cNvSpPr txBox="1"/>
          <p:nvPr/>
        </p:nvSpPr>
        <p:spPr>
          <a:xfrm rot="0">
            <a:off x="5550232" y="687306"/>
            <a:ext cx="5464151" cy="5483387"/>
          </a:xfrm>
          <a:prstGeom prst="rect">
            <a:avLst/>
          </a:prstGeom>
          <a:ln/>
        </p:spPr>
        <p:txBody>
          <a:bodyPr anchor="ctr" anchorCtr="0" bIns="95250" lIns="95250" rIns="47625" rtlCol="0" tIns="95250" vert="horz" wrap="square">
            <a:normAutofit fontScale="100000"/>
          </a:bodyPr>
          <a:lstStyle/>
          <a:p>
            <a:pPr algn="l" defTabSz="914400" indent="-228600" lvl="1" marL="228600">
              <a:lnSpc>
                <a:spcPct val="150000"/>
              </a:lnSpc>
              <a:buFont typeface="Arial"/>
              <a:buChar char="•"/>
              <a:defRPr sz="1800">
                <a:solidFill>
                  <a:schemeClr val="tx1"/>
                </a:solidFill>
                <a:latin typeface="等线"/>
                <a:ea typeface="宋体"/>
                <a:cs typeface="+mn-cs"/>
              </a:defRPr>
            </a:pPr>
            <a:r>
              <a:rPr b="1" lang="en-US" sz="2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交通工具分类介绍</a:t>
            </a:r>
          </a:p>
          <a:p>
            <a:pPr algn="l" defTabSz="914400" indent="-228600" lvl="1" marL="228600">
              <a:lnSpc>
                <a:spcPct val="150000"/>
              </a:lnSpc>
              <a:buFont typeface="Arial"/>
              <a:buChar char="•"/>
              <a:defRPr sz="1800">
                <a:solidFill>
                  <a:schemeClr val="tx1"/>
                </a:solidFill>
                <a:latin typeface="等线"/>
                <a:ea typeface="宋体"/>
                <a:cs typeface="+mn-cs"/>
              </a:defRPr>
            </a:pPr>
            <a:r>
              <a:rPr b="1" lang="en-US" sz="2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基本使用场景</a:t>
            </a:r>
          </a:p>
          <a:p>
            <a:pPr algn="l" defTabSz="914400" indent="-228600" lvl="1" marL="228600">
              <a:lnSpc>
                <a:spcPct val="150000"/>
              </a:lnSpc>
              <a:buFont typeface="Arial"/>
              <a:buChar char="•"/>
              <a:defRPr sz="1800">
                <a:solidFill>
                  <a:schemeClr val="tx1"/>
                </a:solidFill>
                <a:latin typeface="等线"/>
                <a:ea typeface="宋体"/>
                <a:cs typeface="+mn-cs"/>
              </a:defRPr>
            </a:pPr>
            <a:r>
              <a:rPr b="1" lang="en-US" sz="2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教学设计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eyJfdGVtcGxhdGVEYXRhIjp7ImNvbnRlbnRUeXBlIjoiJHRpdGxlIiwibGluZUNvdW50IjoiOSIsIndvcmRDb3VudCI6IjE2In0sInRhZyI6IiRjYXRhIn0=</bd:templateData>
          </p:ext>
        </p:extLst>
      </p:sp>
      <p:sp>
        <p:nvSpPr>
          <p:cNvPr id="135" name="TextBox 135"/>
          <p:cNvSpPr txBox="1"/>
          <p:nvPr/>
        </p:nvSpPr>
        <p:spPr>
          <a:xfrm rot="0">
            <a:off x="1177617" y="1730562"/>
            <a:ext cx="3813883" cy="1254360"/>
          </a:xfrm>
          <a:prstGeom prst="rect">
            <a:avLst/>
          </a:prstGeom>
          <a:ln/>
        </p:spPr>
        <p:txBody>
          <a:bodyPr anchor="ctr" anchorCtr="0" bIns="45720" lIns="91440" rIns="91440" rtlCol="0" tIns="45720" vert="horz" wrap="square">
            <a:norm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b="1" lang="en-US" sz="6825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目录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36" name="TextBox 136"/>
          <p:cNvSpPr txBox="1"/>
          <p:nvPr/>
        </p:nvSpPr>
        <p:spPr>
          <a:xfrm rot="0">
            <a:off x="1978706" y="2984922"/>
            <a:ext cx="2211705" cy="720090"/>
          </a:xfrm>
          <a:prstGeom prst="rect">
            <a:avLst/>
          </a:prstGeom>
          <a:ln/>
        </p:spPr>
        <p:txBody>
          <a:bodyPr anchor="t" anchorCtr="0" bIns="45720" lIns="91440" rIns="91440" rtlCol="0" tIns="45720" vert="horz" wrap="square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3300">
                <a:solidFill>
                  <a:srgbClr val="000000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contents</a:t>
            </a:r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eyJtZCI6IuebruW9lVxu5Lqk6YCa5bel5YW35YiG57G75LuL57uNXG7ln7rmnKzkvb/nlKjlnLrmma/liIbmnpBcbuaVmeWtpuW6lOeUqOiuvuiuoSIsInRwbGlkIjoiMTAwOTQ3IiwidHBsTmFtZSI6ImNhdGFsb2d1ZV8xMDA5NDciLCJlZGl0ZWQiOiJmYWxzZSJ9</bd:templateData>
    </p:ext>
  </p:extLst>
</p:sld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 dpi="0" rotWithShape="1">
          <a:blip r:embed="rId2">
            <a:alphaModFix amt="100000"/>
          </a:blip>
          <a:srcRect/>
          <a:stretch>
            <a:fillRect b="0" l="0" r="0" t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4957191" y="5601938"/>
            <a:ext cx="2275618" cy="1256062"/>
            <a:chOff x="4957191" y="5601938"/>
            <a:chExt cx="2275618" cy="1256062"/>
          </a:xfrm>
        </p:grpSpPr>
        <p:sp>
          <p:nvSpPr>
            <p:cNvPr id="3" name="Freeform 3"/>
            <p:cNvSpPr/>
            <p:nvPr/>
          </p:nvSpPr>
          <p:spPr>
            <a:xfrm rot="0">
              <a:off x="4957191" y="5601938"/>
              <a:ext cx="2275618" cy="1256062"/>
            </a:xfrm>
            <a:custGeom>
              <a:avLst/>
              <a:gdLst/>
              <a:ahLst/>
              <a:cxnLst/>
              <a:rect b="b" l="l" r="r" t="t"/>
              <a:pathLst>
                <a:path h="1256019" w="2275616">
                  <a:moveTo>
                    <a:pt x="1243586" y="1003"/>
                  </a:moveTo>
                  <a:cubicBezTo>
                    <a:pt x="1937561" y="-26533"/>
                    <a:pt x="2186432" y="517131"/>
                    <a:pt x="2260885" y="1091225"/>
                  </a:cubicBezTo>
                  <a:lnTo>
                    <a:pt x="2275616" y="1256019"/>
                  </a:lnTo>
                  <a:lnTo>
                    <a:pt x="2139605" y="1256019"/>
                  </a:lnTo>
                  <a:lnTo>
                    <a:pt x="2127347" y="1115106"/>
                  </a:lnTo>
                  <a:cubicBezTo>
                    <a:pt x="2062224" y="594315"/>
                    <a:pt x="1844440" y="87386"/>
                    <a:pt x="1203975" y="143067"/>
                  </a:cubicBezTo>
                  <a:cubicBezTo>
                    <a:pt x="686948" y="187978"/>
                    <a:pt x="243192" y="665980"/>
                    <a:pt x="149111" y="1171983"/>
                  </a:cubicBezTo>
                  <a:lnTo>
                    <a:pt x="142112" y="1256019"/>
                  </a:lnTo>
                  <a:lnTo>
                    <a:pt x="0" y="1256019"/>
                  </a:lnTo>
                  <a:lnTo>
                    <a:pt x="16065" y="1140087"/>
                  </a:lnTo>
                  <a:cubicBezTo>
                    <a:pt x="126357" y="561259"/>
                    <a:pt x="645600" y="24719"/>
                    <a:pt x="1243586" y="1003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4" name="Freeform 4"/>
            <p:cNvSpPr/>
            <p:nvPr/>
          </p:nvSpPr>
          <p:spPr>
            <a:xfrm rot="0">
              <a:off x="5277802" y="6006655"/>
              <a:ext cx="1638395" cy="851344"/>
            </a:xfrm>
            <a:custGeom>
              <a:avLst/>
              <a:gdLst/>
              <a:ahLst/>
              <a:cxnLst/>
              <a:rect b="b" l="l" r="r" t="t"/>
              <a:pathLst>
                <a:path h="851360" w="1638386">
                  <a:moveTo>
                    <a:pt x="927127" y="0"/>
                  </a:moveTo>
                  <a:cubicBezTo>
                    <a:pt x="1311771" y="0"/>
                    <a:pt x="1551239" y="255843"/>
                    <a:pt x="1627441" y="743386"/>
                  </a:cubicBezTo>
                  <a:lnTo>
                    <a:pt x="1638386" y="851360"/>
                  </a:lnTo>
                  <a:lnTo>
                    <a:pt x="1488681" y="851360"/>
                  </a:lnTo>
                  <a:lnTo>
                    <a:pt x="1481665" y="778533"/>
                  </a:lnTo>
                  <a:cubicBezTo>
                    <a:pt x="1421013" y="362656"/>
                    <a:pt x="1236184" y="152190"/>
                    <a:pt x="930502" y="152190"/>
                  </a:cubicBezTo>
                  <a:cubicBezTo>
                    <a:pt x="909952" y="152190"/>
                    <a:pt x="888608" y="153183"/>
                    <a:pt x="866569" y="155069"/>
                  </a:cubicBezTo>
                  <a:cubicBezTo>
                    <a:pt x="578421" y="180160"/>
                    <a:pt x="306970" y="418404"/>
                    <a:pt x="193107" y="705914"/>
                  </a:cubicBezTo>
                  <a:lnTo>
                    <a:pt x="150446" y="851360"/>
                  </a:lnTo>
                  <a:lnTo>
                    <a:pt x="0" y="851360"/>
                  </a:lnTo>
                  <a:lnTo>
                    <a:pt x="2735" y="819789"/>
                  </a:lnTo>
                  <a:cubicBezTo>
                    <a:pt x="85720" y="392917"/>
                    <a:pt x="474294" y="17200"/>
                    <a:pt x="890990" y="696"/>
                  </a:cubicBezTo>
                  <a:cubicBezTo>
                    <a:pt x="903201" y="199"/>
                    <a:pt x="915213" y="0"/>
                    <a:pt x="927127" y="0"/>
                  </a:cubicBez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5" name="Freeform 5"/>
            <p:cNvSpPr/>
            <p:nvPr/>
          </p:nvSpPr>
          <p:spPr>
            <a:xfrm rot="0">
              <a:off x="5587460" y="6384893"/>
              <a:ext cx="1027843" cy="473107"/>
            </a:xfrm>
            <a:custGeom>
              <a:avLst/>
              <a:gdLst/>
              <a:ahLst/>
              <a:cxnLst/>
              <a:rect b="b" l="l" r="r" t="t"/>
              <a:pathLst>
                <a:path h="473120" w="1027798">
                  <a:moveTo>
                    <a:pt x="577011" y="0"/>
                  </a:moveTo>
                  <a:cubicBezTo>
                    <a:pt x="789659" y="0"/>
                    <a:pt x="933454" y="120341"/>
                    <a:pt x="1001024" y="351307"/>
                  </a:cubicBezTo>
                  <a:lnTo>
                    <a:pt x="1027798" y="473120"/>
                  </a:lnTo>
                  <a:lnTo>
                    <a:pt x="910617" y="473120"/>
                  </a:lnTo>
                  <a:lnTo>
                    <a:pt x="896142" y="401144"/>
                  </a:lnTo>
                  <a:cubicBezTo>
                    <a:pt x="845633" y="211768"/>
                    <a:pt x="739476" y="116054"/>
                    <a:pt x="579096" y="116054"/>
                  </a:cubicBezTo>
                  <a:cubicBezTo>
                    <a:pt x="566389" y="116054"/>
                    <a:pt x="553284" y="116649"/>
                    <a:pt x="539683" y="117840"/>
                  </a:cubicBezTo>
                  <a:cubicBezTo>
                    <a:pt x="361583" y="133328"/>
                    <a:pt x="193869" y="280659"/>
                    <a:pt x="123531" y="458439"/>
                  </a:cubicBezTo>
                  <a:lnTo>
                    <a:pt x="119229" y="473120"/>
                  </a:lnTo>
                  <a:lnTo>
                    <a:pt x="0" y="473120"/>
                  </a:lnTo>
                  <a:lnTo>
                    <a:pt x="18713" y="410576"/>
                  </a:lnTo>
                  <a:cubicBezTo>
                    <a:pt x="109206" y="187656"/>
                    <a:pt x="324926" y="9481"/>
                    <a:pt x="553880" y="397"/>
                  </a:cubicBezTo>
                  <a:cubicBezTo>
                    <a:pt x="561723" y="99"/>
                    <a:pt x="569466" y="0"/>
                    <a:pt x="577011" y="0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</p:grpSp>
      <p:sp>
        <p:nvSpPr>
          <p:cNvPr id="6" name="Freeform 6"/>
          <p:cNvSpPr/>
          <p:nvPr/>
        </p:nvSpPr>
        <p:spPr>
          <a:xfrm rot="0">
            <a:off x="1" y="327411"/>
            <a:ext cx="2117961" cy="2633076"/>
          </a:xfrm>
          <a:custGeom>
            <a:avLst/>
            <a:gdLst/>
            <a:ahLst/>
            <a:cxnLst/>
            <a:rect b="b" l="l" r="r" t="t"/>
            <a:pathLst>
              <a:path h="2633076" w="2117961">
                <a:moveTo>
                  <a:pt x="676442" y="2234377"/>
                </a:moveTo>
                <a:cubicBezTo>
                  <a:pt x="659565" y="2249566"/>
                  <a:pt x="636136" y="2257608"/>
                  <a:pt x="624521" y="2285702"/>
                </a:cubicBezTo>
                <a:cubicBezTo>
                  <a:pt x="657579" y="2280442"/>
                  <a:pt x="667010" y="2257508"/>
                  <a:pt x="676442" y="2234377"/>
                </a:cubicBezTo>
                <a:close/>
                <a:moveTo>
                  <a:pt x="170930" y="2043669"/>
                </a:moveTo>
                <a:cubicBezTo>
                  <a:pt x="134198" y="2050022"/>
                  <a:pt x="103621" y="2067892"/>
                  <a:pt x="66889" y="2097576"/>
                </a:cubicBezTo>
                <a:cubicBezTo>
                  <a:pt x="113648" y="2087747"/>
                  <a:pt x="146111" y="2073253"/>
                  <a:pt x="174802" y="2053596"/>
                </a:cubicBezTo>
                <a:cubicBezTo>
                  <a:pt x="176390" y="2046945"/>
                  <a:pt x="174703" y="2042974"/>
                  <a:pt x="170930" y="2043669"/>
                </a:cubicBezTo>
                <a:close/>
                <a:moveTo>
                  <a:pt x="1990057" y="1820398"/>
                </a:moveTo>
                <a:cubicBezTo>
                  <a:pt x="1970897" y="1819107"/>
                  <a:pt x="1953126" y="1823972"/>
                  <a:pt x="1936944" y="1833601"/>
                </a:cubicBezTo>
                <a:cubicBezTo>
                  <a:pt x="1906963" y="1851570"/>
                  <a:pt x="1875195" y="1867355"/>
                  <a:pt x="1847497" y="1888302"/>
                </a:cubicBezTo>
                <a:cubicBezTo>
                  <a:pt x="1728962" y="1977849"/>
                  <a:pt x="1603776" y="2058660"/>
                  <a:pt x="1491495" y="2156743"/>
                </a:cubicBezTo>
                <a:cubicBezTo>
                  <a:pt x="1427462" y="2212735"/>
                  <a:pt x="1370874" y="2273094"/>
                  <a:pt x="1327392" y="2345566"/>
                </a:cubicBezTo>
                <a:cubicBezTo>
                  <a:pt x="1330172" y="2348842"/>
                  <a:pt x="1332952" y="2352118"/>
                  <a:pt x="1335831" y="2355394"/>
                </a:cubicBezTo>
                <a:cubicBezTo>
                  <a:pt x="1380604" y="2330277"/>
                  <a:pt x="1425476" y="2305458"/>
                  <a:pt x="1469953" y="2280144"/>
                </a:cubicBezTo>
                <a:cubicBezTo>
                  <a:pt x="1628694" y="2189802"/>
                  <a:pt x="1773935" y="2079904"/>
                  <a:pt x="1921756" y="1974077"/>
                </a:cubicBezTo>
                <a:cubicBezTo>
                  <a:pt x="1960274" y="1946478"/>
                  <a:pt x="2000282" y="1918482"/>
                  <a:pt x="2024009" y="1875098"/>
                </a:cubicBezTo>
                <a:cubicBezTo>
                  <a:pt x="2030860" y="1862590"/>
                  <a:pt x="2043467" y="1850181"/>
                  <a:pt x="2035228" y="1834495"/>
                </a:cubicBezTo>
                <a:cubicBezTo>
                  <a:pt x="2025499" y="1816228"/>
                  <a:pt x="2006140" y="1821589"/>
                  <a:pt x="1990057" y="1820398"/>
                </a:cubicBezTo>
                <a:close/>
                <a:moveTo>
                  <a:pt x="1791704" y="1478592"/>
                </a:moveTo>
                <a:cubicBezTo>
                  <a:pt x="1748221" y="1473330"/>
                  <a:pt x="1710894" y="1491994"/>
                  <a:pt x="1676049" y="1511551"/>
                </a:cubicBezTo>
                <a:cubicBezTo>
                  <a:pt x="1529715" y="1593652"/>
                  <a:pt x="1389737" y="1684887"/>
                  <a:pt x="1260084" y="1791409"/>
                </a:cubicBezTo>
                <a:cubicBezTo>
                  <a:pt x="1183344" y="1854450"/>
                  <a:pt x="1114048" y="1925531"/>
                  <a:pt x="1035323" y="1986387"/>
                </a:cubicBezTo>
                <a:cubicBezTo>
                  <a:pt x="967121" y="2039102"/>
                  <a:pt x="905074" y="2099263"/>
                  <a:pt x="849281" y="2177989"/>
                </a:cubicBezTo>
                <a:cubicBezTo>
                  <a:pt x="865463" y="2174713"/>
                  <a:pt x="871320" y="2174812"/>
                  <a:pt x="875886" y="2172429"/>
                </a:cubicBezTo>
                <a:cubicBezTo>
                  <a:pt x="997300" y="2109886"/>
                  <a:pt x="1114744" y="2040691"/>
                  <a:pt x="1225833" y="1961667"/>
                </a:cubicBezTo>
                <a:cubicBezTo>
                  <a:pt x="1302475" y="1907165"/>
                  <a:pt x="1382291" y="1857825"/>
                  <a:pt x="1465783" y="1814541"/>
                </a:cubicBezTo>
                <a:cubicBezTo>
                  <a:pt x="1569426" y="1760833"/>
                  <a:pt x="1666518" y="1697991"/>
                  <a:pt x="1753284" y="1620457"/>
                </a:cubicBezTo>
                <a:cubicBezTo>
                  <a:pt x="1780486" y="1596134"/>
                  <a:pt x="1809475" y="1572308"/>
                  <a:pt x="1825756" y="1538654"/>
                </a:cubicBezTo>
                <a:cubicBezTo>
                  <a:pt x="1844023" y="1501127"/>
                  <a:pt x="1833401" y="1483555"/>
                  <a:pt x="1791704" y="1478592"/>
                </a:cubicBezTo>
                <a:close/>
                <a:moveTo>
                  <a:pt x="1793775" y="1410161"/>
                </a:moveTo>
                <a:cubicBezTo>
                  <a:pt x="1823330" y="1410464"/>
                  <a:pt x="1850972" y="1418878"/>
                  <a:pt x="1870629" y="1445831"/>
                </a:cubicBezTo>
                <a:cubicBezTo>
                  <a:pt x="1894356" y="1478393"/>
                  <a:pt x="1874996" y="1511254"/>
                  <a:pt x="1858914" y="1539051"/>
                </a:cubicBezTo>
                <a:cubicBezTo>
                  <a:pt x="1822877" y="1601297"/>
                  <a:pt x="1777210" y="1656196"/>
                  <a:pt x="1720325" y="1701565"/>
                </a:cubicBezTo>
                <a:cubicBezTo>
                  <a:pt x="1599507" y="1798061"/>
                  <a:pt x="1470548" y="1882346"/>
                  <a:pt x="1339007" y="1964050"/>
                </a:cubicBezTo>
                <a:cubicBezTo>
                  <a:pt x="1210842" y="2043570"/>
                  <a:pt x="1086153" y="2128550"/>
                  <a:pt x="951733" y="2197943"/>
                </a:cubicBezTo>
                <a:cubicBezTo>
                  <a:pt x="886211" y="2231697"/>
                  <a:pt x="819895" y="2264061"/>
                  <a:pt x="753083" y="2295134"/>
                </a:cubicBezTo>
                <a:cubicBezTo>
                  <a:pt x="723697" y="2308735"/>
                  <a:pt x="700268" y="2326505"/>
                  <a:pt x="681902" y="2353409"/>
                </a:cubicBezTo>
                <a:cubicBezTo>
                  <a:pt x="655097" y="2392821"/>
                  <a:pt x="626903" y="2431141"/>
                  <a:pt x="592951" y="2465392"/>
                </a:cubicBezTo>
                <a:cubicBezTo>
                  <a:pt x="558502" y="2500139"/>
                  <a:pt x="568132" y="2527340"/>
                  <a:pt x="617869" y="2539352"/>
                </a:cubicBezTo>
                <a:cubicBezTo>
                  <a:pt x="688355" y="2556427"/>
                  <a:pt x="758840" y="2550173"/>
                  <a:pt x="828830" y="2538558"/>
                </a:cubicBezTo>
                <a:cubicBezTo>
                  <a:pt x="928403" y="2521979"/>
                  <a:pt x="1021127" y="2484154"/>
                  <a:pt x="1115637" y="2452188"/>
                </a:cubicBezTo>
                <a:cubicBezTo>
                  <a:pt x="1150582" y="2440375"/>
                  <a:pt x="1183939" y="2424292"/>
                  <a:pt x="1218288" y="2410791"/>
                </a:cubicBezTo>
                <a:cubicBezTo>
                  <a:pt x="1236655" y="2403543"/>
                  <a:pt x="1248766" y="2393913"/>
                  <a:pt x="1249262" y="2371377"/>
                </a:cubicBezTo>
                <a:cubicBezTo>
                  <a:pt x="1249957" y="2340702"/>
                  <a:pt x="1266040" y="2315982"/>
                  <a:pt x="1283910" y="2291957"/>
                </a:cubicBezTo>
                <a:cubicBezTo>
                  <a:pt x="1375641" y="2168955"/>
                  <a:pt x="1490005" y="2068984"/>
                  <a:pt x="1606753" y="1970403"/>
                </a:cubicBezTo>
                <a:cubicBezTo>
                  <a:pt x="1712582" y="1881055"/>
                  <a:pt x="1834592" y="1822284"/>
                  <a:pt x="1960671" y="1769172"/>
                </a:cubicBezTo>
                <a:cubicBezTo>
                  <a:pt x="1989760" y="1756961"/>
                  <a:pt x="2020436" y="1749416"/>
                  <a:pt x="2052700" y="1749614"/>
                </a:cubicBezTo>
                <a:cubicBezTo>
                  <a:pt x="2095785" y="1749912"/>
                  <a:pt x="2122094" y="1778603"/>
                  <a:pt x="2117428" y="1821291"/>
                </a:cubicBezTo>
                <a:cubicBezTo>
                  <a:pt x="2114251" y="1849684"/>
                  <a:pt x="2102537" y="1873610"/>
                  <a:pt x="2081292" y="1893465"/>
                </a:cubicBezTo>
                <a:cubicBezTo>
                  <a:pt x="1987377" y="1981125"/>
                  <a:pt x="1892966" y="2067197"/>
                  <a:pt x="1784457" y="2138775"/>
                </a:cubicBezTo>
                <a:cubicBezTo>
                  <a:pt x="1648450" y="2228421"/>
                  <a:pt x="1514130" y="2321244"/>
                  <a:pt x="1378123" y="2415357"/>
                </a:cubicBezTo>
                <a:cubicBezTo>
                  <a:pt x="1442652" y="2418137"/>
                  <a:pt x="1504202" y="2405330"/>
                  <a:pt x="1563370" y="2385475"/>
                </a:cubicBezTo>
                <a:cubicBezTo>
                  <a:pt x="1668404" y="2350232"/>
                  <a:pt x="1774927" y="2317967"/>
                  <a:pt x="1870926" y="2261380"/>
                </a:cubicBezTo>
                <a:cubicBezTo>
                  <a:pt x="1883335" y="2254034"/>
                  <a:pt x="1897830" y="2244405"/>
                  <a:pt x="1911232" y="2258898"/>
                </a:cubicBezTo>
                <a:cubicBezTo>
                  <a:pt x="1922848" y="2271606"/>
                  <a:pt x="1916990" y="2287192"/>
                  <a:pt x="1912920" y="2301190"/>
                </a:cubicBezTo>
                <a:cubicBezTo>
                  <a:pt x="1907460" y="2320250"/>
                  <a:pt x="1892469" y="2331667"/>
                  <a:pt x="1875890" y="2339808"/>
                </a:cubicBezTo>
                <a:cubicBezTo>
                  <a:pt x="1721914" y="2415853"/>
                  <a:pt x="1565058" y="2484353"/>
                  <a:pt x="1390035" y="2501726"/>
                </a:cubicBezTo>
                <a:cubicBezTo>
                  <a:pt x="1357870" y="2504904"/>
                  <a:pt x="1326003" y="2501925"/>
                  <a:pt x="1299198" y="2480779"/>
                </a:cubicBezTo>
                <a:cubicBezTo>
                  <a:pt x="1281428" y="2466781"/>
                  <a:pt x="1265742" y="2469660"/>
                  <a:pt x="1247774" y="2478596"/>
                </a:cubicBezTo>
                <a:cubicBezTo>
                  <a:pt x="1143335" y="2530715"/>
                  <a:pt x="1030161" y="2558810"/>
                  <a:pt x="917880" y="2589784"/>
                </a:cubicBezTo>
                <a:cubicBezTo>
                  <a:pt x="835581" y="2612618"/>
                  <a:pt x="751097" y="2621652"/>
                  <a:pt x="666514" y="2631679"/>
                </a:cubicBezTo>
                <a:cubicBezTo>
                  <a:pt x="643978" y="2634358"/>
                  <a:pt x="621840" y="2632672"/>
                  <a:pt x="599801" y="2630884"/>
                </a:cubicBezTo>
                <a:cubicBezTo>
                  <a:pt x="532195" y="2625226"/>
                  <a:pt x="500327" y="2584225"/>
                  <a:pt x="509262" y="2517908"/>
                </a:cubicBezTo>
                <a:cubicBezTo>
                  <a:pt x="514226" y="2481376"/>
                  <a:pt x="518693" y="2444842"/>
                  <a:pt x="523160" y="2408309"/>
                </a:cubicBezTo>
                <a:cubicBezTo>
                  <a:pt x="523359" y="2406819"/>
                  <a:pt x="521473" y="2405131"/>
                  <a:pt x="520381" y="2403047"/>
                </a:cubicBezTo>
                <a:cubicBezTo>
                  <a:pt x="511644" y="2396196"/>
                  <a:pt x="502511" y="2400961"/>
                  <a:pt x="494966" y="2404338"/>
                </a:cubicBezTo>
                <a:cubicBezTo>
                  <a:pt x="383877" y="2454769"/>
                  <a:pt x="270305" y="2500139"/>
                  <a:pt x="152763" y="2532601"/>
                </a:cubicBezTo>
                <a:lnTo>
                  <a:pt x="0" y="2573096"/>
                </a:lnTo>
                <a:lnTo>
                  <a:pt x="0" y="2509725"/>
                </a:lnTo>
                <a:lnTo>
                  <a:pt x="42553" y="2499707"/>
                </a:lnTo>
                <a:cubicBezTo>
                  <a:pt x="202947" y="2455378"/>
                  <a:pt x="357742" y="2394882"/>
                  <a:pt x="513431" y="2336730"/>
                </a:cubicBezTo>
                <a:cubicBezTo>
                  <a:pt x="538647" y="2327300"/>
                  <a:pt x="554829" y="2313103"/>
                  <a:pt x="568827" y="2288383"/>
                </a:cubicBezTo>
                <a:cubicBezTo>
                  <a:pt x="607941" y="2218890"/>
                  <a:pt x="666713" y="2164487"/>
                  <a:pt x="726874" y="2113559"/>
                </a:cubicBezTo>
                <a:cubicBezTo>
                  <a:pt x="892366" y="1973481"/>
                  <a:pt x="1061334" y="1837870"/>
                  <a:pt x="1239732" y="1713776"/>
                </a:cubicBezTo>
                <a:cubicBezTo>
                  <a:pt x="1354495" y="1633958"/>
                  <a:pt x="1467272" y="1551659"/>
                  <a:pt x="1590374" y="1483953"/>
                </a:cubicBezTo>
                <a:cubicBezTo>
                  <a:pt x="1630977" y="1461616"/>
                  <a:pt x="1672871" y="1442853"/>
                  <a:pt x="1715660" y="1425380"/>
                </a:cubicBezTo>
                <a:cubicBezTo>
                  <a:pt x="1730947" y="1419125"/>
                  <a:pt x="1747428" y="1414360"/>
                  <a:pt x="1763808" y="1412176"/>
                </a:cubicBezTo>
                <a:cubicBezTo>
                  <a:pt x="1773860" y="1410861"/>
                  <a:pt x="1783924" y="1410061"/>
                  <a:pt x="1793775" y="1410161"/>
                </a:cubicBezTo>
                <a:close/>
                <a:moveTo>
                  <a:pt x="1389142" y="1131624"/>
                </a:moveTo>
                <a:cubicBezTo>
                  <a:pt x="1344071" y="1136091"/>
                  <a:pt x="1302672" y="1151677"/>
                  <a:pt x="1261275" y="1167859"/>
                </a:cubicBezTo>
                <a:cubicBezTo>
                  <a:pt x="1146810" y="1212632"/>
                  <a:pt x="1044456" y="1278353"/>
                  <a:pt x="943989" y="1346357"/>
                </a:cubicBezTo>
                <a:cubicBezTo>
                  <a:pt x="833000" y="1421607"/>
                  <a:pt x="723399" y="1499241"/>
                  <a:pt x="617273" y="1580945"/>
                </a:cubicBezTo>
                <a:cubicBezTo>
                  <a:pt x="517005" y="1658181"/>
                  <a:pt x="422793" y="1743062"/>
                  <a:pt x="324212" y="1822582"/>
                </a:cubicBezTo>
                <a:cubicBezTo>
                  <a:pt x="274276" y="1862987"/>
                  <a:pt x="230198" y="1909151"/>
                  <a:pt x="183637" y="1955413"/>
                </a:cubicBezTo>
                <a:cubicBezTo>
                  <a:pt x="258789" y="1930098"/>
                  <a:pt x="336224" y="1914412"/>
                  <a:pt x="409887" y="1887111"/>
                </a:cubicBezTo>
                <a:cubicBezTo>
                  <a:pt x="562771" y="1830524"/>
                  <a:pt x="704934" y="1752096"/>
                  <a:pt x="851564" y="1682702"/>
                </a:cubicBezTo>
                <a:cubicBezTo>
                  <a:pt x="1029962" y="1598318"/>
                  <a:pt x="1192178" y="1492689"/>
                  <a:pt x="1337617" y="1361446"/>
                </a:cubicBezTo>
                <a:cubicBezTo>
                  <a:pt x="1389936" y="1314191"/>
                  <a:pt x="1426767" y="1254428"/>
                  <a:pt x="1458932" y="1192578"/>
                </a:cubicBezTo>
                <a:cubicBezTo>
                  <a:pt x="1476703" y="1158428"/>
                  <a:pt x="1465683" y="1142047"/>
                  <a:pt x="1427958" y="1132616"/>
                </a:cubicBezTo>
                <a:cubicBezTo>
                  <a:pt x="1414854" y="1129340"/>
                  <a:pt x="1402246" y="1130333"/>
                  <a:pt x="1389142" y="1131624"/>
                </a:cubicBezTo>
                <a:close/>
                <a:moveTo>
                  <a:pt x="1443450" y="1069677"/>
                </a:moveTo>
                <a:cubicBezTo>
                  <a:pt x="1472856" y="1072511"/>
                  <a:pt x="1497724" y="1087197"/>
                  <a:pt x="1517009" y="1111768"/>
                </a:cubicBezTo>
                <a:cubicBezTo>
                  <a:pt x="1540140" y="1141352"/>
                  <a:pt x="1531404" y="1172823"/>
                  <a:pt x="1517009" y="1205782"/>
                </a:cubicBezTo>
                <a:cubicBezTo>
                  <a:pt x="1472731" y="1307143"/>
                  <a:pt x="1405026" y="1388747"/>
                  <a:pt x="1324215" y="1463303"/>
                </a:cubicBezTo>
                <a:cubicBezTo>
                  <a:pt x="1161502" y="1613309"/>
                  <a:pt x="970099" y="1717846"/>
                  <a:pt x="774725" y="1819107"/>
                </a:cubicBezTo>
                <a:cubicBezTo>
                  <a:pt x="665124" y="1875893"/>
                  <a:pt x="556517" y="1934863"/>
                  <a:pt x="443343" y="1984004"/>
                </a:cubicBezTo>
                <a:cubicBezTo>
                  <a:pt x="329871" y="2033245"/>
                  <a:pt x="217093" y="2083577"/>
                  <a:pt x="105607" y="2137286"/>
                </a:cubicBezTo>
                <a:lnTo>
                  <a:pt x="0" y="2182981"/>
                </a:lnTo>
                <a:lnTo>
                  <a:pt x="0" y="2002929"/>
                </a:lnTo>
                <a:lnTo>
                  <a:pt x="58152" y="1959585"/>
                </a:lnTo>
                <a:cubicBezTo>
                  <a:pt x="136345" y="1896530"/>
                  <a:pt x="208159" y="1826131"/>
                  <a:pt x="284104" y="1760535"/>
                </a:cubicBezTo>
                <a:cubicBezTo>
                  <a:pt x="384274" y="1674065"/>
                  <a:pt x="486428" y="1590178"/>
                  <a:pt x="593944" y="1513140"/>
                </a:cubicBezTo>
                <a:cubicBezTo>
                  <a:pt x="714861" y="1426472"/>
                  <a:pt x="836872" y="1341095"/>
                  <a:pt x="962157" y="1260781"/>
                </a:cubicBezTo>
                <a:cubicBezTo>
                  <a:pt x="1068978" y="1192380"/>
                  <a:pt x="1179273" y="1128546"/>
                  <a:pt x="1303368" y="1092509"/>
                </a:cubicBezTo>
                <a:cubicBezTo>
                  <a:pt x="1339107" y="1082085"/>
                  <a:pt x="1375838" y="1076923"/>
                  <a:pt x="1412571" y="1070867"/>
                </a:cubicBezTo>
                <a:cubicBezTo>
                  <a:pt x="1423343" y="1069105"/>
                  <a:pt x="1433649" y="1068733"/>
                  <a:pt x="1443450" y="1069677"/>
                </a:cubicBezTo>
                <a:close/>
                <a:moveTo>
                  <a:pt x="136382" y="709007"/>
                </a:moveTo>
                <a:cubicBezTo>
                  <a:pt x="131716" y="711191"/>
                  <a:pt x="126356" y="712780"/>
                  <a:pt x="122781" y="716055"/>
                </a:cubicBezTo>
                <a:cubicBezTo>
                  <a:pt x="120002" y="718835"/>
                  <a:pt x="122384" y="722012"/>
                  <a:pt x="126753" y="722508"/>
                </a:cubicBezTo>
                <a:cubicBezTo>
                  <a:pt x="134993" y="723600"/>
                  <a:pt x="140453" y="719728"/>
                  <a:pt x="142835" y="712482"/>
                </a:cubicBezTo>
                <a:cubicBezTo>
                  <a:pt x="144225" y="708511"/>
                  <a:pt x="141048" y="706922"/>
                  <a:pt x="136382" y="709007"/>
                </a:cubicBezTo>
                <a:close/>
                <a:moveTo>
                  <a:pt x="294429" y="590472"/>
                </a:moveTo>
                <a:cubicBezTo>
                  <a:pt x="254818" y="612809"/>
                  <a:pt x="222752" y="644478"/>
                  <a:pt x="189594" y="675948"/>
                </a:cubicBezTo>
                <a:cubicBezTo>
                  <a:pt x="259484" y="643287"/>
                  <a:pt x="278942" y="626608"/>
                  <a:pt x="294429" y="590472"/>
                </a:cubicBezTo>
                <a:close/>
                <a:moveTo>
                  <a:pt x="388046" y="498939"/>
                </a:moveTo>
                <a:cubicBezTo>
                  <a:pt x="384472" y="504003"/>
                  <a:pt x="380799" y="509165"/>
                  <a:pt x="377125" y="514328"/>
                </a:cubicBezTo>
                <a:cubicBezTo>
                  <a:pt x="377523" y="514625"/>
                  <a:pt x="377920" y="514923"/>
                  <a:pt x="378317" y="515221"/>
                </a:cubicBezTo>
                <a:cubicBezTo>
                  <a:pt x="381990" y="510058"/>
                  <a:pt x="385664" y="504996"/>
                  <a:pt x="389237" y="499833"/>
                </a:cubicBezTo>
                <a:cubicBezTo>
                  <a:pt x="388840" y="499535"/>
                  <a:pt x="388443" y="499238"/>
                  <a:pt x="388046" y="498939"/>
                </a:cubicBezTo>
                <a:close/>
                <a:moveTo>
                  <a:pt x="1483454" y="427759"/>
                </a:moveTo>
                <a:cubicBezTo>
                  <a:pt x="1465088" y="462902"/>
                  <a:pt x="1448509" y="494571"/>
                  <a:pt x="1431830" y="526141"/>
                </a:cubicBezTo>
                <a:cubicBezTo>
                  <a:pt x="1488219" y="481765"/>
                  <a:pt x="1491892" y="474121"/>
                  <a:pt x="1483454" y="427759"/>
                </a:cubicBezTo>
                <a:close/>
                <a:moveTo>
                  <a:pt x="499532" y="341290"/>
                </a:moveTo>
                <a:cubicBezTo>
                  <a:pt x="472232" y="364520"/>
                  <a:pt x="463992" y="395197"/>
                  <a:pt x="446321" y="419221"/>
                </a:cubicBezTo>
                <a:cubicBezTo>
                  <a:pt x="461411" y="393311"/>
                  <a:pt x="490499" y="377426"/>
                  <a:pt x="499532" y="341290"/>
                </a:cubicBezTo>
                <a:close/>
                <a:moveTo>
                  <a:pt x="1415401" y="222975"/>
                </a:moveTo>
                <a:cubicBezTo>
                  <a:pt x="1425601" y="223562"/>
                  <a:pt x="1435877" y="225411"/>
                  <a:pt x="1446226" y="229009"/>
                </a:cubicBezTo>
                <a:cubicBezTo>
                  <a:pt x="1550664" y="265344"/>
                  <a:pt x="1574787" y="336624"/>
                  <a:pt x="1542324" y="443345"/>
                </a:cubicBezTo>
                <a:cubicBezTo>
                  <a:pt x="1526241" y="496358"/>
                  <a:pt x="1483653" y="531701"/>
                  <a:pt x="1447912" y="570219"/>
                </a:cubicBezTo>
                <a:cubicBezTo>
                  <a:pt x="1311408" y="717644"/>
                  <a:pt x="1149093" y="835087"/>
                  <a:pt x="987571" y="953523"/>
                </a:cubicBezTo>
                <a:cubicBezTo>
                  <a:pt x="900209" y="1017655"/>
                  <a:pt x="815428" y="1085361"/>
                  <a:pt x="731242" y="1153563"/>
                </a:cubicBezTo>
                <a:cubicBezTo>
                  <a:pt x="655495" y="1214915"/>
                  <a:pt x="573592" y="1268326"/>
                  <a:pt x="498341" y="1329877"/>
                </a:cubicBezTo>
                <a:cubicBezTo>
                  <a:pt x="409291" y="1402547"/>
                  <a:pt x="308327" y="1458042"/>
                  <a:pt x="208059" y="1509963"/>
                </a:cubicBezTo>
                <a:lnTo>
                  <a:pt x="0" y="1613075"/>
                </a:lnTo>
                <a:lnTo>
                  <a:pt x="0" y="1515615"/>
                </a:lnTo>
                <a:lnTo>
                  <a:pt x="72672" y="1483985"/>
                </a:lnTo>
                <a:cubicBezTo>
                  <a:pt x="174827" y="1434848"/>
                  <a:pt x="271621" y="1375618"/>
                  <a:pt x="369084" y="1318063"/>
                </a:cubicBezTo>
                <a:cubicBezTo>
                  <a:pt x="465779" y="1260979"/>
                  <a:pt x="566444" y="1210150"/>
                  <a:pt x="657282" y="1143636"/>
                </a:cubicBezTo>
                <a:cubicBezTo>
                  <a:pt x="804110" y="1036219"/>
                  <a:pt x="950939" y="928902"/>
                  <a:pt x="1097172" y="820692"/>
                </a:cubicBezTo>
                <a:cubicBezTo>
                  <a:pt x="1216104" y="732734"/>
                  <a:pt x="1324017" y="633955"/>
                  <a:pt x="1404728" y="508570"/>
                </a:cubicBezTo>
                <a:cubicBezTo>
                  <a:pt x="1425774" y="475809"/>
                  <a:pt x="1443545" y="441658"/>
                  <a:pt x="1450295" y="403039"/>
                </a:cubicBezTo>
                <a:cubicBezTo>
                  <a:pt x="1458932" y="353402"/>
                  <a:pt x="1417634" y="311507"/>
                  <a:pt x="1367102" y="317265"/>
                </a:cubicBezTo>
                <a:cubicBezTo>
                  <a:pt x="1348439" y="319450"/>
                  <a:pt x="1331363" y="326101"/>
                  <a:pt x="1314387" y="333844"/>
                </a:cubicBezTo>
                <a:cubicBezTo>
                  <a:pt x="1218387" y="377426"/>
                  <a:pt x="1127848" y="430340"/>
                  <a:pt x="1040585" y="488615"/>
                </a:cubicBezTo>
                <a:cubicBezTo>
                  <a:pt x="941310" y="554931"/>
                  <a:pt x="842828" y="622438"/>
                  <a:pt x="744048" y="689449"/>
                </a:cubicBezTo>
                <a:cubicBezTo>
                  <a:pt x="651325" y="752391"/>
                  <a:pt x="557410" y="813842"/>
                  <a:pt x="466176" y="878868"/>
                </a:cubicBezTo>
                <a:cubicBezTo>
                  <a:pt x="381693" y="939178"/>
                  <a:pt x="299642" y="1002665"/>
                  <a:pt x="218024" y="1066735"/>
                </a:cubicBezTo>
                <a:lnTo>
                  <a:pt x="0" y="1236652"/>
                </a:lnTo>
                <a:lnTo>
                  <a:pt x="0" y="1091898"/>
                </a:lnTo>
                <a:lnTo>
                  <a:pt x="74533" y="1030759"/>
                </a:lnTo>
                <a:cubicBezTo>
                  <a:pt x="94885" y="1014975"/>
                  <a:pt x="115237" y="999190"/>
                  <a:pt x="134595" y="982114"/>
                </a:cubicBezTo>
                <a:cubicBezTo>
                  <a:pt x="177284" y="944389"/>
                  <a:pt x="219972" y="906963"/>
                  <a:pt x="269114" y="877180"/>
                </a:cubicBezTo>
                <a:cubicBezTo>
                  <a:pt x="325701" y="842930"/>
                  <a:pt x="372360" y="795675"/>
                  <a:pt x="427458" y="759042"/>
                </a:cubicBezTo>
                <a:cubicBezTo>
                  <a:pt x="505291" y="707220"/>
                  <a:pt x="582030" y="654406"/>
                  <a:pt x="662245" y="605760"/>
                </a:cubicBezTo>
                <a:cubicBezTo>
                  <a:pt x="749807" y="552648"/>
                  <a:pt x="831610" y="489806"/>
                  <a:pt x="920065" y="437587"/>
                </a:cubicBezTo>
                <a:cubicBezTo>
                  <a:pt x="1049817" y="361046"/>
                  <a:pt x="1176891" y="278250"/>
                  <a:pt x="1325605" y="238639"/>
                </a:cubicBezTo>
                <a:cubicBezTo>
                  <a:pt x="1354867" y="230821"/>
                  <a:pt x="1384798" y="221217"/>
                  <a:pt x="1415401" y="222975"/>
                </a:cubicBezTo>
                <a:close/>
                <a:moveTo>
                  <a:pt x="466044" y="1041"/>
                </a:moveTo>
                <a:cubicBezTo>
                  <a:pt x="503529" y="6049"/>
                  <a:pt x="529886" y="29093"/>
                  <a:pt x="552447" y="69672"/>
                </a:cubicBezTo>
                <a:cubicBezTo>
                  <a:pt x="590271" y="137973"/>
                  <a:pt x="594639" y="203594"/>
                  <a:pt x="570316" y="277555"/>
                </a:cubicBezTo>
                <a:cubicBezTo>
                  <a:pt x="548078" y="345360"/>
                  <a:pt x="517402" y="405819"/>
                  <a:pt x="474912" y="462109"/>
                </a:cubicBezTo>
                <a:cubicBezTo>
                  <a:pt x="390429" y="574191"/>
                  <a:pt x="292642" y="673863"/>
                  <a:pt x="183737" y="761623"/>
                </a:cubicBezTo>
                <a:cubicBezTo>
                  <a:pt x="154327" y="785350"/>
                  <a:pt x="123458" y="806093"/>
                  <a:pt x="91402" y="824432"/>
                </a:cubicBezTo>
                <a:lnTo>
                  <a:pt x="0" y="868901"/>
                </a:lnTo>
                <a:lnTo>
                  <a:pt x="0" y="717802"/>
                </a:lnTo>
                <a:lnTo>
                  <a:pt x="19833" y="708883"/>
                </a:lnTo>
                <a:cubicBezTo>
                  <a:pt x="55026" y="694984"/>
                  <a:pt x="90369" y="681260"/>
                  <a:pt x="123874" y="663539"/>
                </a:cubicBezTo>
                <a:cubicBezTo>
                  <a:pt x="296117" y="572404"/>
                  <a:pt x="416638" y="432922"/>
                  <a:pt x="504695" y="263557"/>
                </a:cubicBezTo>
                <a:cubicBezTo>
                  <a:pt x="543214" y="189398"/>
                  <a:pt x="533584" y="166267"/>
                  <a:pt x="464488" y="113949"/>
                </a:cubicBezTo>
                <a:cubicBezTo>
                  <a:pt x="437684" y="93696"/>
                  <a:pt x="412964" y="86350"/>
                  <a:pt x="382288" y="100348"/>
                </a:cubicBezTo>
                <a:cubicBezTo>
                  <a:pt x="294925" y="140158"/>
                  <a:pt x="208754" y="183044"/>
                  <a:pt x="135886" y="245390"/>
                </a:cubicBezTo>
                <a:lnTo>
                  <a:pt x="0" y="360761"/>
                </a:lnTo>
                <a:lnTo>
                  <a:pt x="0" y="240529"/>
                </a:lnTo>
                <a:lnTo>
                  <a:pt x="51553" y="199650"/>
                </a:lnTo>
                <a:cubicBezTo>
                  <a:pt x="146974" y="127748"/>
                  <a:pt x="247770" y="64460"/>
                  <a:pt x="360348" y="19041"/>
                </a:cubicBezTo>
                <a:cubicBezTo>
                  <a:pt x="380700" y="10801"/>
                  <a:pt x="402739" y="5441"/>
                  <a:pt x="424579" y="2065"/>
                </a:cubicBezTo>
                <a:cubicBezTo>
                  <a:pt x="439818" y="-293"/>
                  <a:pt x="453549" y="-628"/>
                  <a:pt x="466044" y="1041"/>
                </a:cubicBezTo>
                <a:close/>
              </a:path>
            </a:pathLst>
          </a:custGeom>
          <a:solidFill>
            <a:srgbClr val="FFC7E8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grpSp>
        <p:nvGrpSpPr>
          <p:cNvPr id="7" name="Group 7"/>
          <p:cNvGrpSpPr/>
          <p:nvPr/>
        </p:nvGrpSpPr>
        <p:grpSpPr>
          <a:xfrm rot="0">
            <a:off x="6219920" y="0"/>
            <a:ext cx="5972080" cy="1949863"/>
            <a:chOff x="6219920" y="0"/>
            <a:chExt cx="5972080" cy="1949863"/>
          </a:xfrm>
        </p:grpSpPr>
        <p:sp>
          <p:nvSpPr>
            <p:cNvPr id="8" name="Freeform 8"/>
            <p:cNvSpPr/>
            <p:nvPr/>
          </p:nvSpPr>
          <p:spPr>
            <a:xfrm rot="0">
              <a:off x="11230737" y="1780508"/>
              <a:ext cx="67723" cy="13907"/>
            </a:xfrm>
            <a:custGeom>
              <a:avLst/>
              <a:gdLst/>
              <a:ahLst/>
              <a:cxnLst/>
              <a:rect b="b" l="l" r="r" t="t"/>
              <a:pathLst>
                <a:path h="13898" w="67676">
                  <a:moveTo>
                    <a:pt x="67676" y="0"/>
                  </a:moveTo>
                  <a:cubicBezTo>
                    <a:pt x="59636" y="7248"/>
                    <a:pt x="34121" y="11120"/>
                    <a:pt x="3941" y="13899"/>
                  </a:cubicBezTo>
                  <a:cubicBezTo>
                    <a:pt x="-14027" y="1390"/>
                    <a:pt x="33327" y="2086"/>
                    <a:pt x="67676" y="0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9" name="Freeform 9"/>
            <p:cNvSpPr/>
            <p:nvPr/>
          </p:nvSpPr>
          <p:spPr>
            <a:xfrm rot="0">
              <a:off x="9858661" y="1727263"/>
              <a:ext cx="219170" cy="37243"/>
            </a:xfrm>
            <a:custGeom>
              <a:avLst/>
              <a:gdLst/>
              <a:ahLst/>
              <a:cxnLst/>
              <a:rect b="b" l="l" r="r" t="t"/>
              <a:pathLst>
                <a:path h="37231" w="219201">
                  <a:moveTo>
                    <a:pt x="219201" y="32364"/>
                  </a:moveTo>
                  <a:cubicBezTo>
                    <a:pt x="211458" y="34450"/>
                    <a:pt x="182767" y="32067"/>
                    <a:pt x="205601" y="37228"/>
                  </a:cubicBezTo>
                  <a:cubicBezTo>
                    <a:pt x="176910" y="37328"/>
                    <a:pt x="140575" y="34746"/>
                    <a:pt x="104239" y="26606"/>
                  </a:cubicBezTo>
                  <a:cubicBezTo>
                    <a:pt x="67806" y="18962"/>
                    <a:pt x="30875" y="9134"/>
                    <a:pt x="0" y="0"/>
                  </a:cubicBezTo>
                  <a:cubicBezTo>
                    <a:pt x="76443" y="11318"/>
                    <a:pt x="123400" y="22536"/>
                    <a:pt x="219201" y="32364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0" name="Freeform 10"/>
            <p:cNvSpPr/>
            <p:nvPr/>
          </p:nvSpPr>
          <p:spPr>
            <a:xfrm rot="0">
              <a:off x="9952005" y="1703927"/>
              <a:ext cx="104680" cy="10478"/>
            </a:xfrm>
            <a:custGeom>
              <a:avLst/>
              <a:gdLst/>
              <a:ahLst/>
              <a:cxnLst/>
              <a:rect b="b" l="l" r="r" t="t"/>
              <a:pathLst>
                <a:path h="10456" w="104636">
                  <a:moveTo>
                    <a:pt x="104637" y="7478"/>
                  </a:moveTo>
                  <a:cubicBezTo>
                    <a:pt x="78031" y="12839"/>
                    <a:pt x="28890" y="8273"/>
                    <a:pt x="0" y="10457"/>
                  </a:cubicBezTo>
                  <a:cubicBezTo>
                    <a:pt x="14693" y="-6520"/>
                    <a:pt x="44773" y="728"/>
                    <a:pt x="104637" y="7478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1" name="Freeform 11"/>
            <p:cNvSpPr/>
            <p:nvPr/>
          </p:nvSpPr>
          <p:spPr>
            <a:xfrm rot="0">
              <a:off x="9785222" y="1680400"/>
              <a:ext cx="154400" cy="35338"/>
            </a:xfrm>
            <a:custGeom>
              <a:avLst/>
              <a:gdLst/>
              <a:ahLst/>
              <a:cxnLst/>
              <a:rect b="b" l="l" r="r" t="t"/>
              <a:pathLst>
                <a:path h="35296" w="154366">
                  <a:moveTo>
                    <a:pt x="64595" y="17075"/>
                  </a:moveTo>
                  <a:cubicBezTo>
                    <a:pt x="66084" y="21444"/>
                    <a:pt x="87330" y="24521"/>
                    <a:pt x="102320" y="28096"/>
                  </a:cubicBezTo>
                  <a:cubicBezTo>
                    <a:pt x="86436" y="34846"/>
                    <a:pt x="27864" y="21046"/>
                    <a:pt x="10490" y="27003"/>
                  </a:cubicBezTo>
                  <a:cubicBezTo>
                    <a:pt x="-10854" y="20451"/>
                    <a:pt x="3740" y="17572"/>
                    <a:pt x="24290" y="22834"/>
                  </a:cubicBezTo>
                  <a:cubicBezTo>
                    <a:pt x="14957" y="8538"/>
                    <a:pt x="23892" y="14197"/>
                    <a:pt x="14760" y="0"/>
                  </a:cubicBezTo>
                  <a:cubicBezTo>
                    <a:pt x="61319" y="8241"/>
                    <a:pt x="94875" y="10027"/>
                    <a:pt x="130614" y="12807"/>
                  </a:cubicBezTo>
                  <a:cubicBezTo>
                    <a:pt x="148979" y="19459"/>
                    <a:pt x="156922" y="26805"/>
                    <a:pt x="153646" y="34846"/>
                  </a:cubicBezTo>
                  <a:cubicBezTo>
                    <a:pt x="115127" y="38916"/>
                    <a:pt x="91698" y="13998"/>
                    <a:pt x="64595" y="17075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2" name="Freeform 12"/>
            <p:cNvSpPr/>
            <p:nvPr/>
          </p:nvSpPr>
          <p:spPr>
            <a:xfrm rot="0">
              <a:off x="9639681" y="1689545"/>
              <a:ext cx="141541" cy="28194"/>
            </a:xfrm>
            <a:custGeom>
              <a:avLst/>
              <a:gdLst/>
              <a:ahLst/>
              <a:cxnLst/>
              <a:rect b="b" l="l" r="r" t="t"/>
              <a:pathLst>
                <a:path h="28200" w="141567">
                  <a:moveTo>
                    <a:pt x="141567" y="25513"/>
                  </a:moveTo>
                  <a:cubicBezTo>
                    <a:pt x="122605" y="34548"/>
                    <a:pt x="81008" y="18366"/>
                    <a:pt x="50928" y="12807"/>
                  </a:cubicBezTo>
                  <a:cubicBezTo>
                    <a:pt x="2283" y="5163"/>
                    <a:pt x="60260" y="35144"/>
                    <a:pt x="0" y="0"/>
                  </a:cubicBezTo>
                  <a:cubicBezTo>
                    <a:pt x="54303" y="5361"/>
                    <a:pt x="81604" y="18465"/>
                    <a:pt x="141567" y="25513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3" name="Freeform 13"/>
            <p:cNvSpPr/>
            <p:nvPr/>
          </p:nvSpPr>
          <p:spPr>
            <a:xfrm rot="0">
              <a:off x="9248584" y="1578769"/>
              <a:ext cx="140208" cy="37148"/>
            </a:xfrm>
            <a:custGeom>
              <a:avLst/>
              <a:gdLst/>
              <a:ahLst/>
              <a:cxnLst/>
              <a:rect b="b" l="l" r="r" t="t"/>
              <a:pathLst>
                <a:path h="37164" w="140176">
                  <a:moveTo>
                    <a:pt x="139483" y="35938"/>
                  </a:moveTo>
                  <a:cubicBezTo>
                    <a:pt x="149807" y="43781"/>
                    <a:pt x="42093" y="11913"/>
                    <a:pt x="0" y="0"/>
                  </a:cubicBezTo>
                  <a:cubicBezTo>
                    <a:pt x="32265" y="3276"/>
                    <a:pt x="83491" y="18266"/>
                    <a:pt x="139483" y="35938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4" name="Freeform 14"/>
            <p:cNvSpPr/>
            <p:nvPr/>
          </p:nvSpPr>
          <p:spPr>
            <a:xfrm rot="0">
              <a:off x="9083135" y="1483709"/>
              <a:ext cx="63913" cy="27623"/>
            </a:xfrm>
            <a:custGeom>
              <a:avLst/>
              <a:gdLst/>
              <a:ahLst/>
              <a:cxnLst/>
              <a:rect b="b" l="l" r="r" t="t"/>
              <a:pathLst>
                <a:path h="27589" w="63942">
                  <a:moveTo>
                    <a:pt x="61963" y="27590"/>
                  </a:moveTo>
                  <a:cubicBezTo>
                    <a:pt x="40421" y="12996"/>
                    <a:pt x="31187" y="16074"/>
                    <a:pt x="512" y="5253"/>
                  </a:cubicBezTo>
                  <a:cubicBezTo>
                    <a:pt x="-7332" y="-12219"/>
                    <a:pt x="77848" y="18755"/>
                    <a:pt x="61963" y="27590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5" name="Freeform 15"/>
            <p:cNvSpPr/>
            <p:nvPr/>
          </p:nvSpPr>
          <p:spPr>
            <a:xfrm rot="0">
              <a:off x="8965787" y="1382935"/>
              <a:ext cx="74200" cy="28004"/>
            </a:xfrm>
            <a:custGeom>
              <a:avLst/>
              <a:gdLst/>
              <a:ahLst/>
              <a:cxnLst/>
              <a:rect b="b" l="l" r="r" t="t"/>
              <a:pathLst>
                <a:path h="27999" w="74181">
                  <a:moveTo>
                    <a:pt x="74182" y="28000"/>
                  </a:moveTo>
                  <a:cubicBezTo>
                    <a:pt x="51447" y="25617"/>
                    <a:pt x="42414" y="16186"/>
                    <a:pt x="519" y="4074"/>
                  </a:cubicBezTo>
                  <a:cubicBezTo>
                    <a:pt x="-6827" y="-11512"/>
                    <a:pt x="66141" y="22242"/>
                    <a:pt x="74182" y="28000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6" name="Freeform 16"/>
            <p:cNvSpPr/>
            <p:nvPr/>
          </p:nvSpPr>
          <p:spPr>
            <a:xfrm rot="0">
              <a:off x="8804529" y="927735"/>
              <a:ext cx="101917" cy="46196"/>
            </a:xfrm>
            <a:custGeom>
              <a:avLst/>
              <a:gdLst/>
              <a:ahLst/>
              <a:cxnLst/>
              <a:rect b="b" l="l" r="r" t="t"/>
              <a:pathLst>
                <a:path h="46163" w="101956">
                  <a:moveTo>
                    <a:pt x="101956" y="36533"/>
                  </a:moveTo>
                  <a:lnTo>
                    <a:pt x="98283" y="46163"/>
                  </a:lnTo>
                  <a:cubicBezTo>
                    <a:pt x="67407" y="42590"/>
                    <a:pt x="33951" y="15984"/>
                    <a:pt x="0" y="0"/>
                  </a:cubicBezTo>
                  <a:cubicBezTo>
                    <a:pt x="36236" y="14098"/>
                    <a:pt x="57183" y="16976"/>
                    <a:pt x="101956" y="36533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7" name="Freeform 17"/>
            <p:cNvSpPr/>
            <p:nvPr/>
          </p:nvSpPr>
          <p:spPr>
            <a:xfrm rot="0">
              <a:off x="8378952" y="831342"/>
              <a:ext cx="53626" cy="32099"/>
            </a:xfrm>
            <a:custGeom>
              <a:avLst/>
              <a:gdLst/>
              <a:ahLst/>
              <a:cxnLst/>
              <a:rect b="b" l="l" r="r" t="t"/>
              <a:pathLst>
                <a:path h="32091" w="53609">
                  <a:moveTo>
                    <a:pt x="53609" y="31027"/>
                  </a:moveTo>
                  <a:cubicBezTo>
                    <a:pt x="48447" y="34899"/>
                    <a:pt x="31370" y="28049"/>
                    <a:pt x="7346" y="13058"/>
                  </a:cubicBezTo>
                  <a:cubicBezTo>
                    <a:pt x="10920" y="10576"/>
                    <a:pt x="7842" y="6208"/>
                    <a:pt x="0" y="549"/>
                  </a:cubicBezTo>
                  <a:cubicBezTo>
                    <a:pt x="5956" y="-4415"/>
                    <a:pt x="47751" y="25765"/>
                    <a:pt x="53609" y="31027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8" name="Freeform 18"/>
            <p:cNvSpPr/>
            <p:nvPr/>
          </p:nvSpPr>
          <p:spPr>
            <a:xfrm rot="0">
              <a:off x="8316468" y="813530"/>
              <a:ext cx="75819" cy="46196"/>
            </a:xfrm>
            <a:custGeom>
              <a:avLst/>
              <a:gdLst/>
              <a:ahLst/>
              <a:cxnLst/>
              <a:rect b="b" l="l" r="r" t="t"/>
              <a:pathLst>
                <a:path h="46233" w="75849">
                  <a:moveTo>
                    <a:pt x="75850" y="46233"/>
                  </a:moveTo>
                  <a:cubicBezTo>
                    <a:pt x="55102" y="40376"/>
                    <a:pt x="37629" y="21811"/>
                    <a:pt x="3" y="4438"/>
                  </a:cubicBezTo>
                  <a:cubicBezTo>
                    <a:pt x="-394" y="-10155"/>
                    <a:pt x="36040" y="14266"/>
                    <a:pt x="68206" y="33923"/>
                  </a:cubicBezTo>
                  <a:cubicBezTo>
                    <a:pt x="64731" y="36306"/>
                    <a:pt x="67710" y="40971"/>
                    <a:pt x="75850" y="46233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9" name="Freeform 19"/>
            <p:cNvSpPr/>
            <p:nvPr/>
          </p:nvSpPr>
          <p:spPr>
            <a:xfrm rot="0">
              <a:off x="8096345" y="800481"/>
              <a:ext cx="121253" cy="69247"/>
            </a:xfrm>
            <a:custGeom>
              <a:avLst/>
              <a:gdLst/>
              <a:ahLst/>
              <a:cxnLst/>
              <a:rect b="b" l="l" r="r" t="t"/>
              <a:pathLst>
                <a:path h="69284" w="121217">
                  <a:moveTo>
                    <a:pt x="121217" y="69284"/>
                  </a:moveTo>
                  <a:cubicBezTo>
                    <a:pt x="83889" y="54294"/>
                    <a:pt x="67310" y="43770"/>
                    <a:pt x="17573" y="21533"/>
                  </a:cubicBezTo>
                  <a:cubicBezTo>
                    <a:pt x="14496" y="15874"/>
                    <a:pt x="11418" y="10116"/>
                    <a:pt x="1" y="1380"/>
                  </a:cubicBezTo>
                  <a:cubicBezTo>
                    <a:pt x="-197" y="-8052"/>
                    <a:pt x="47157" y="34736"/>
                    <a:pt x="36833" y="13392"/>
                  </a:cubicBezTo>
                  <a:cubicBezTo>
                    <a:pt x="67012" y="37417"/>
                    <a:pt x="73862" y="37417"/>
                    <a:pt x="121217" y="69284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20" name="Freeform 20"/>
            <p:cNvSpPr/>
            <p:nvPr/>
          </p:nvSpPr>
          <p:spPr>
            <a:xfrm rot="0">
              <a:off x="7844980" y="182499"/>
              <a:ext cx="211741" cy="134969"/>
            </a:xfrm>
            <a:custGeom>
              <a:avLst/>
              <a:gdLst/>
              <a:ahLst/>
              <a:cxnLst/>
              <a:rect b="b" l="l" r="r" t="t"/>
              <a:pathLst>
                <a:path h="134941" w="211780">
                  <a:moveTo>
                    <a:pt x="211781" y="131816"/>
                  </a:moveTo>
                  <a:cubicBezTo>
                    <a:pt x="204633" y="149885"/>
                    <a:pt x="149536" y="84362"/>
                    <a:pt x="112308" y="69570"/>
                  </a:cubicBezTo>
                  <a:cubicBezTo>
                    <a:pt x="98904" y="78902"/>
                    <a:pt x="150825" y="110373"/>
                    <a:pt x="174057" y="124768"/>
                  </a:cubicBezTo>
                  <a:cubicBezTo>
                    <a:pt x="147649" y="137276"/>
                    <a:pt x="83914" y="41575"/>
                    <a:pt x="70512" y="67088"/>
                  </a:cubicBezTo>
                  <a:cubicBezTo>
                    <a:pt x="49962" y="47333"/>
                    <a:pt x="31993" y="28768"/>
                    <a:pt x="26" y="3949"/>
                  </a:cubicBezTo>
                  <a:cubicBezTo>
                    <a:pt x="-1165" y="-13126"/>
                    <a:pt x="38545" y="29860"/>
                    <a:pt x="58500" y="43660"/>
                  </a:cubicBezTo>
                  <a:cubicBezTo>
                    <a:pt x="32788" y="4942"/>
                    <a:pt x="95827" y="59345"/>
                    <a:pt x="65647" y="13976"/>
                  </a:cubicBezTo>
                  <a:cubicBezTo>
                    <a:pt x="108733" y="60238"/>
                    <a:pt x="149634" y="88929"/>
                    <a:pt x="211781" y="131816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21" name="Freeform 21"/>
            <p:cNvSpPr/>
            <p:nvPr/>
          </p:nvSpPr>
          <p:spPr>
            <a:xfrm rot="0">
              <a:off x="7133654" y="0"/>
              <a:ext cx="5058346" cy="1746028"/>
            </a:xfrm>
            <a:custGeom>
              <a:avLst/>
              <a:gdLst/>
              <a:ahLst/>
              <a:cxnLst/>
              <a:rect b="b" l="l" r="r" t="t"/>
              <a:pathLst>
                <a:path h="1745989" w="5058335">
                  <a:moveTo>
                    <a:pt x="3426141" y="1653167"/>
                  </a:moveTo>
                  <a:cubicBezTo>
                    <a:pt x="3447089" y="1654159"/>
                    <a:pt x="3468135" y="1655251"/>
                    <a:pt x="3489380" y="1656245"/>
                  </a:cubicBezTo>
                  <a:lnTo>
                    <a:pt x="3426056" y="1656089"/>
                  </a:lnTo>
                  <a:close/>
                  <a:moveTo>
                    <a:pt x="4033798" y="1626772"/>
                  </a:moveTo>
                  <a:cubicBezTo>
                    <a:pt x="4027033" y="1626387"/>
                    <a:pt x="4018371" y="1626635"/>
                    <a:pt x="4005912" y="1628149"/>
                  </a:cubicBezTo>
                  <a:cubicBezTo>
                    <a:pt x="4003728" y="1634801"/>
                    <a:pt x="4020902" y="1634901"/>
                    <a:pt x="4019810" y="1641155"/>
                  </a:cubicBezTo>
                  <a:cubicBezTo>
                    <a:pt x="4041651" y="1636886"/>
                    <a:pt x="4082751" y="1636587"/>
                    <a:pt x="4094764" y="1630235"/>
                  </a:cubicBezTo>
                  <a:cubicBezTo>
                    <a:pt x="4057312" y="1634777"/>
                    <a:pt x="4054092" y="1627927"/>
                    <a:pt x="4033798" y="1626772"/>
                  </a:cubicBezTo>
                  <a:close/>
                  <a:moveTo>
                    <a:pt x="3815005" y="1602139"/>
                  </a:moveTo>
                  <a:cubicBezTo>
                    <a:pt x="3738761" y="1607600"/>
                    <a:pt x="3668772" y="1595785"/>
                    <a:pt x="3627274" y="1607600"/>
                  </a:cubicBezTo>
                  <a:cubicBezTo>
                    <a:pt x="3665495" y="1613258"/>
                    <a:pt x="3692201" y="1616535"/>
                    <a:pt x="3718012" y="1619512"/>
                  </a:cubicBezTo>
                  <a:cubicBezTo>
                    <a:pt x="3743824" y="1622590"/>
                    <a:pt x="3768841" y="1625072"/>
                    <a:pt x="3803787" y="1626164"/>
                  </a:cubicBezTo>
                  <a:cubicBezTo>
                    <a:pt x="3795943" y="1615045"/>
                    <a:pt x="3811431" y="1610181"/>
                    <a:pt x="3815005" y="1602139"/>
                  </a:cubicBezTo>
                  <a:close/>
                  <a:moveTo>
                    <a:pt x="3414229" y="1597573"/>
                  </a:moveTo>
                  <a:cubicBezTo>
                    <a:pt x="3419391" y="1611273"/>
                    <a:pt x="3510229" y="1605713"/>
                    <a:pt x="3527105" y="1616732"/>
                  </a:cubicBezTo>
                  <a:cubicBezTo>
                    <a:pt x="3535543" y="1609089"/>
                    <a:pt x="3568701" y="1609485"/>
                    <a:pt x="3577041" y="1601940"/>
                  </a:cubicBezTo>
                  <a:cubicBezTo>
                    <a:pt x="3512908" y="1591517"/>
                    <a:pt x="3469029" y="1610380"/>
                    <a:pt x="3414229" y="1597573"/>
                  </a:cubicBezTo>
                  <a:close/>
                  <a:moveTo>
                    <a:pt x="3414726" y="1573746"/>
                  </a:moveTo>
                  <a:cubicBezTo>
                    <a:pt x="3413137" y="1580200"/>
                    <a:pt x="3373526" y="1572158"/>
                    <a:pt x="3377199" y="1580597"/>
                  </a:cubicBezTo>
                  <a:cubicBezTo>
                    <a:pt x="3384943" y="1583079"/>
                    <a:pt x="3414428" y="1598367"/>
                    <a:pt x="3426936" y="1588043"/>
                  </a:cubicBezTo>
                  <a:cubicBezTo>
                    <a:pt x="3383056" y="1584965"/>
                    <a:pt x="3458406" y="1576825"/>
                    <a:pt x="3414726" y="1573746"/>
                  </a:cubicBezTo>
                  <a:close/>
                  <a:moveTo>
                    <a:pt x="3116997" y="1542872"/>
                  </a:moveTo>
                  <a:cubicBezTo>
                    <a:pt x="3090491" y="1546644"/>
                    <a:pt x="3128613" y="1559947"/>
                    <a:pt x="3185895" y="1567691"/>
                  </a:cubicBezTo>
                  <a:cubicBezTo>
                    <a:pt x="3243078" y="1575831"/>
                    <a:pt x="3318527" y="1582483"/>
                    <a:pt x="3364591" y="1582681"/>
                  </a:cubicBezTo>
                  <a:cubicBezTo>
                    <a:pt x="3314060" y="1570867"/>
                    <a:pt x="3267499" y="1566500"/>
                    <a:pt x="3225804" y="1562528"/>
                  </a:cubicBezTo>
                  <a:cubicBezTo>
                    <a:pt x="3184107" y="1558656"/>
                    <a:pt x="3147177" y="1555281"/>
                    <a:pt x="3116997" y="1542872"/>
                  </a:cubicBezTo>
                  <a:close/>
                  <a:moveTo>
                    <a:pt x="2674520" y="1540451"/>
                  </a:moveTo>
                  <a:cubicBezTo>
                    <a:pt x="2667843" y="1540174"/>
                    <a:pt x="2663358" y="1540986"/>
                    <a:pt x="2662216" y="1543468"/>
                  </a:cubicBezTo>
                  <a:cubicBezTo>
                    <a:pt x="2684950" y="1550914"/>
                    <a:pt x="2706890" y="1558359"/>
                    <a:pt x="2735680" y="1565408"/>
                  </a:cubicBezTo>
                  <a:cubicBezTo>
                    <a:pt x="2752061" y="1568584"/>
                    <a:pt x="2747891" y="1561734"/>
                    <a:pt x="2761492" y="1563620"/>
                  </a:cubicBezTo>
                  <a:cubicBezTo>
                    <a:pt x="2882409" y="1598367"/>
                    <a:pt x="3013652" y="1617527"/>
                    <a:pt x="3139037" y="1635794"/>
                  </a:cubicBezTo>
                  <a:cubicBezTo>
                    <a:pt x="3202176" y="1642346"/>
                    <a:pt x="3264025" y="1646913"/>
                    <a:pt x="3322896" y="1650983"/>
                  </a:cubicBezTo>
                  <a:cubicBezTo>
                    <a:pt x="3352380" y="1652671"/>
                    <a:pt x="3381071" y="1654358"/>
                    <a:pt x="3408768" y="1656046"/>
                  </a:cubicBezTo>
                  <a:lnTo>
                    <a:pt x="3426056" y="1656089"/>
                  </a:lnTo>
                  <a:lnTo>
                    <a:pt x="3425745" y="1666768"/>
                  </a:lnTo>
                  <a:cubicBezTo>
                    <a:pt x="3498216" y="1667860"/>
                    <a:pt x="3562745" y="1674611"/>
                    <a:pt x="3626182" y="1679972"/>
                  </a:cubicBezTo>
                  <a:cubicBezTo>
                    <a:pt x="3689619" y="1685928"/>
                    <a:pt x="3752263" y="1684638"/>
                    <a:pt x="3819670" y="1677588"/>
                  </a:cubicBezTo>
                  <a:cubicBezTo>
                    <a:pt x="3794058" y="1667265"/>
                    <a:pt x="3738661" y="1665278"/>
                    <a:pt x="3677607" y="1664683"/>
                  </a:cubicBezTo>
                  <a:cubicBezTo>
                    <a:pt x="3616652" y="1662400"/>
                    <a:pt x="3549939" y="1659620"/>
                    <a:pt x="3501988" y="1653366"/>
                  </a:cubicBezTo>
                  <a:cubicBezTo>
                    <a:pt x="3529090" y="1639069"/>
                    <a:pt x="3674034" y="1671731"/>
                    <a:pt x="3729628" y="1657337"/>
                  </a:cubicBezTo>
                  <a:cubicBezTo>
                    <a:pt x="3657653" y="1656046"/>
                    <a:pt x="3726054" y="1646417"/>
                    <a:pt x="3716027" y="1633411"/>
                  </a:cubicBezTo>
                  <a:cubicBezTo>
                    <a:pt x="3680189" y="1627554"/>
                    <a:pt x="3591634" y="1617925"/>
                    <a:pt x="3552222" y="1628348"/>
                  </a:cubicBezTo>
                  <a:cubicBezTo>
                    <a:pt x="3576147" y="1630929"/>
                    <a:pt x="3628069" y="1627157"/>
                    <a:pt x="3615461" y="1637977"/>
                  </a:cubicBezTo>
                  <a:cubicBezTo>
                    <a:pt x="3574460" y="1633709"/>
                    <a:pt x="3527899" y="1635794"/>
                    <a:pt x="3464065" y="1637780"/>
                  </a:cubicBezTo>
                  <a:cubicBezTo>
                    <a:pt x="3465752" y="1629241"/>
                    <a:pt x="3488189" y="1628249"/>
                    <a:pt x="3451557" y="1623484"/>
                  </a:cubicBezTo>
                  <a:cubicBezTo>
                    <a:pt x="3433885" y="1632518"/>
                    <a:pt x="3408273" y="1615740"/>
                    <a:pt x="3376404" y="1614847"/>
                  </a:cubicBezTo>
                  <a:cubicBezTo>
                    <a:pt x="3368761" y="1620208"/>
                    <a:pt x="3412740" y="1632518"/>
                    <a:pt x="3375909" y="1631922"/>
                  </a:cubicBezTo>
                  <a:cubicBezTo>
                    <a:pt x="3354763" y="1620902"/>
                    <a:pt x="3316641" y="1612862"/>
                    <a:pt x="3276136" y="1605217"/>
                  </a:cubicBezTo>
                  <a:cubicBezTo>
                    <a:pt x="3229775" y="1605217"/>
                    <a:pt x="3181031" y="1604522"/>
                    <a:pt x="3132683" y="1600154"/>
                  </a:cubicBezTo>
                  <a:cubicBezTo>
                    <a:pt x="3084435" y="1595091"/>
                    <a:pt x="3036088" y="1588837"/>
                    <a:pt x="2989726" y="1582483"/>
                  </a:cubicBezTo>
                  <a:cubicBezTo>
                    <a:pt x="2896705" y="1571165"/>
                    <a:pt x="2812718" y="1552799"/>
                    <a:pt x="2751663" y="1544063"/>
                  </a:cubicBezTo>
                  <a:cubicBezTo>
                    <a:pt x="2765958" y="1547538"/>
                    <a:pt x="2764272" y="1552105"/>
                    <a:pt x="2762583" y="1556771"/>
                  </a:cubicBezTo>
                  <a:cubicBezTo>
                    <a:pt x="2734289" y="1551931"/>
                    <a:pt x="2694548" y="1541284"/>
                    <a:pt x="2674520" y="1540451"/>
                  </a:cubicBezTo>
                  <a:close/>
                  <a:moveTo>
                    <a:pt x="3773805" y="1533937"/>
                  </a:moveTo>
                  <a:cubicBezTo>
                    <a:pt x="3750277" y="1535426"/>
                    <a:pt x="3720594" y="1535327"/>
                    <a:pt x="3724863" y="1544361"/>
                  </a:cubicBezTo>
                  <a:cubicBezTo>
                    <a:pt x="3746306" y="1550417"/>
                    <a:pt x="3773507" y="1543170"/>
                    <a:pt x="3773805" y="1533937"/>
                  </a:cubicBezTo>
                  <a:close/>
                  <a:moveTo>
                    <a:pt x="3462974" y="1521329"/>
                  </a:moveTo>
                  <a:cubicBezTo>
                    <a:pt x="3425745" y="1521527"/>
                    <a:pt x="3392389" y="1520833"/>
                    <a:pt x="3371341" y="1522818"/>
                  </a:cubicBezTo>
                  <a:cubicBezTo>
                    <a:pt x="3350295" y="1525101"/>
                    <a:pt x="3341460" y="1530363"/>
                    <a:pt x="3353472" y="1540390"/>
                  </a:cubicBezTo>
                  <a:cubicBezTo>
                    <a:pt x="3420781" y="1544758"/>
                    <a:pt x="3458903" y="1542574"/>
                    <a:pt x="3499804" y="1542872"/>
                  </a:cubicBezTo>
                  <a:cubicBezTo>
                    <a:pt x="3540607" y="1542971"/>
                    <a:pt x="3584288" y="1543864"/>
                    <a:pt x="3662915" y="1547538"/>
                  </a:cubicBezTo>
                  <a:cubicBezTo>
                    <a:pt x="3663112" y="1551012"/>
                    <a:pt x="3653185" y="1551211"/>
                    <a:pt x="3650703" y="1553792"/>
                  </a:cubicBezTo>
                  <a:cubicBezTo>
                    <a:pt x="3724764" y="1550914"/>
                    <a:pt x="3714438" y="1536319"/>
                    <a:pt x="3662418" y="1526889"/>
                  </a:cubicBezTo>
                  <a:cubicBezTo>
                    <a:pt x="3626679" y="1527286"/>
                    <a:pt x="3537331" y="1522124"/>
                    <a:pt x="3462974" y="1521329"/>
                  </a:cubicBezTo>
                  <a:close/>
                  <a:moveTo>
                    <a:pt x="4702069" y="1517395"/>
                  </a:moveTo>
                  <a:cubicBezTo>
                    <a:pt x="4687488" y="1517433"/>
                    <a:pt x="4668229" y="1519493"/>
                    <a:pt x="4637205" y="1525995"/>
                  </a:cubicBezTo>
                  <a:cubicBezTo>
                    <a:pt x="4642765" y="1534235"/>
                    <a:pt x="4635915" y="1541084"/>
                    <a:pt x="4603055" y="1545155"/>
                  </a:cubicBezTo>
                  <a:cubicBezTo>
                    <a:pt x="4612486" y="1539696"/>
                    <a:pt x="4617350" y="1533639"/>
                    <a:pt x="4611692" y="1526491"/>
                  </a:cubicBezTo>
                  <a:cubicBezTo>
                    <a:pt x="4566620" y="1539397"/>
                    <a:pt x="4522145" y="1549424"/>
                    <a:pt x="4463970" y="1552799"/>
                  </a:cubicBezTo>
                  <a:cubicBezTo>
                    <a:pt x="4447589" y="1569875"/>
                    <a:pt x="4528101" y="1543566"/>
                    <a:pt x="4527903" y="1553396"/>
                  </a:cubicBezTo>
                  <a:cubicBezTo>
                    <a:pt x="4433789" y="1573151"/>
                    <a:pt x="4440739" y="1563620"/>
                    <a:pt x="4352682" y="1569875"/>
                  </a:cubicBezTo>
                  <a:cubicBezTo>
                    <a:pt x="4315751" y="1579802"/>
                    <a:pt x="4388520" y="1576725"/>
                    <a:pt x="4354965" y="1583376"/>
                  </a:cubicBezTo>
                  <a:cubicBezTo>
                    <a:pt x="4328756" y="1572456"/>
                    <a:pt x="4283983" y="1590127"/>
                    <a:pt x="4265418" y="1579008"/>
                  </a:cubicBezTo>
                  <a:cubicBezTo>
                    <a:pt x="4199698" y="1586950"/>
                    <a:pt x="4164554" y="1591020"/>
                    <a:pt x="4130702" y="1593403"/>
                  </a:cubicBezTo>
                  <a:cubicBezTo>
                    <a:pt x="4096749" y="1596382"/>
                    <a:pt x="4064186" y="1599162"/>
                    <a:pt x="4003529" y="1604422"/>
                  </a:cubicBezTo>
                  <a:cubicBezTo>
                    <a:pt x="4000948" y="1599458"/>
                    <a:pt x="4006805" y="1591617"/>
                    <a:pt x="3989730" y="1591418"/>
                  </a:cubicBezTo>
                  <a:cubicBezTo>
                    <a:pt x="3985263" y="1599359"/>
                    <a:pt x="3921130" y="1594495"/>
                    <a:pt x="3928179" y="1604919"/>
                  </a:cubicBezTo>
                  <a:cubicBezTo>
                    <a:pt x="3950616" y="1605713"/>
                    <a:pt x="3980200" y="1604026"/>
                    <a:pt x="3991418" y="1608493"/>
                  </a:cubicBezTo>
                  <a:cubicBezTo>
                    <a:pt x="3918550" y="1611174"/>
                    <a:pt x="3864742" y="1612464"/>
                    <a:pt x="3842107" y="1619116"/>
                  </a:cubicBezTo>
                  <a:cubicBezTo>
                    <a:pt x="3819571" y="1625371"/>
                    <a:pt x="3828208" y="1635000"/>
                    <a:pt x="3880825" y="1646515"/>
                  </a:cubicBezTo>
                  <a:cubicBezTo>
                    <a:pt x="3866926" y="1632319"/>
                    <a:pt x="3869308" y="1629440"/>
                    <a:pt x="3904353" y="1622292"/>
                  </a:cubicBezTo>
                  <a:cubicBezTo>
                    <a:pt x="3903658" y="1633212"/>
                    <a:pt x="3979207" y="1633511"/>
                    <a:pt x="3980001" y="1622690"/>
                  </a:cubicBezTo>
                  <a:cubicBezTo>
                    <a:pt x="3971861" y="1618321"/>
                    <a:pt x="3931554" y="1624675"/>
                    <a:pt x="3929172" y="1618420"/>
                  </a:cubicBezTo>
                  <a:cubicBezTo>
                    <a:pt x="4006904" y="1616435"/>
                    <a:pt x="4079475" y="1612961"/>
                    <a:pt x="4151450" y="1609883"/>
                  </a:cubicBezTo>
                  <a:cubicBezTo>
                    <a:pt x="4223326" y="1606011"/>
                    <a:pt x="4294308" y="1598565"/>
                    <a:pt x="4369658" y="1595488"/>
                  </a:cubicBezTo>
                  <a:cubicBezTo>
                    <a:pt x="4410261" y="1583376"/>
                    <a:pt x="4487299" y="1573647"/>
                    <a:pt x="4562153" y="1563025"/>
                  </a:cubicBezTo>
                  <a:cubicBezTo>
                    <a:pt x="4599580" y="1557763"/>
                    <a:pt x="4636411" y="1552402"/>
                    <a:pt x="4667584" y="1546048"/>
                  </a:cubicBezTo>
                  <a:cubicBezTo>
                    <a:pt x="4698757" y="1539298"/>
                    <a:pt x="4723972" y="1530264"/>
                    <a:pt x="4738863" y="1520932"/>
                  </a:cubicBezTo>
                  <a:cubicBezTo>
                    <a:pt x="4726553" y="1519344"/>
                    <a:pt x="4716650" y="1517358"/>
                    <a:pt x="4702069" y="1517395"/>
                  </a:cubicBezTo>
                  <a:close/>
                  <a:moveTo>
                    <a:pt x="4231169" y="1516961"/>
                  </a:moveTo>
                  <a:cubicBezTo>
                    <a:pt x="4199300" y="1517359"/>
                    <a:pt x="4173886" y="1518351"/>
                    <a:pt x="4157605" y="1527286"/>
                  </a:cubicBezTo>
                  <a:cubicBezTo>
                    <a:pt x="4193742" y="1519939"/>
                    <a:pt x="4234444" y="1531852"/>
                    <a:pt x="4231169" y="1516961"/>
                  </a:cubicBezTo>
                  <a:close/>
                  <a:moveTo>
                    <a:pt x="4495043" y="1516762"/>
                  </a:moveTo>
                  <a:cubicBezTo>
                    <a:pt x="4444114" y="1523414"/>
                    <a:pt x="4416615" y="1515571"/>
                    <a:pt x="4397058" y="1534036"/>
                  </a:cubicBezTo>
                  <a:cubicBezTo>
                    <a:pt x="4426443" y="1529768"/>
                    <a:pt x="4487299" y="1525300"/>
                    <a:pt x="4495043" y="1516762"/>
                  </a:cubicBezTo>
                  <a:close/>
                  <a:moveTo>
                    <a:pt x="2603179" y="1506990"/>
                  </a:moveTo>
                  <a:cubicBezTo>
                    <a:pt x="2598276" y="1506655"/>
                    <a:pt x="2594088" y="1507381"/>
                    <a:pt x="2591134" y="1509714"/>
                  </a:cubicBezTo>
                  <a:cubicBezTo>
                    <a:pt x="2598084" y="1513982"/>
                    <a:pt x="2647920" y="1531753"/>
                    <a:pt x="2652586" y="1523910"/>
                  </a:cubicBezTo>
                  <a:cubicBezTo>
                    <a:pt x="2639035" y="1518549"/>
                    <a:pt x="2617890" y="1507995"/>
                    <a:pt x="2603179" y="1506990"/>
                  </a:cubicBezTo>
                  <a:close/>
                  <a:moveTo>
                    <a:pt x="2633128" y="1488469"/>
                  </a:moveTo>
                  <a:cubicBezTo>
                    <a:pt x="2626873" y="1493631"/>
                    <a:pt x="2597190" y="1485788"/>
                    <a:pt x="2605727" y="1499190"/>
                  </a:cubicBezTo>
                  <a:cubicBezTo>
                    <a:pt x="2647523" y="1501276"/>
                    <a:pt x="2707783" y="1512196"/>
                    <a:pt x="2772213" y="1526095"/>
                  </a:cubicBezTo>
                  <a:cubicBezTo>
                    <a:pt x="2804378" y="1532845"/>
                    <a:pt x="2837735" y="1539794"/>
                    <a:pt x="2870397" y="1545652"/>
                  </a:cubicBezTo>
                  <a:cubicBezTo>
                    <a:pt x="2903059" y="1551708"/>
                    <a:pt x="2935522" y="1553792"/>
                    <a:pt x="2965305" y="1554983"/>
                  </a:cubicBezTo>
                  <a:cubicBezTo>
                    <a:pt x="2957064" y="1547637"/>
                    <a:pt x="2896407" y="1536121"/>
                    <a:pt x="2847365" y="1524605"/>
                  </a:cubicBezTo>
                  <a:cubicBezTo>
                    <a:pt x="2798024" y="1514181"/>
                    <a:pt x="2759109" y="1509118"/>
                    <a:pt x="2792565" y="1524208"/>
                  </a:cubicBezTo>
                  <a:cubicBezTo>
                    <a:pt x="2719101" y="1507629"/>
                    <a:pt x="2701827" y="1506735"/>
                    <a:pt x="2633128" y="1488469"/>
                  </a:cubicBezTo>
                  <a:close/>
                  <a:moveTo>
                    <a:pt x="2671647" y="1485888"/>
                  </a:moveTo>
                  <a:cubicBezTo>
                    <a:pt x="2743920" y="1496708"/>
                    <a:pt x="2824730" y="1513685"/>
                    <a:pt x="2897896" y="1528080"/>
                  </a:cubicBezTo>
                  <a:cubicBezTo>
                    <a:pt x="2971559" y="1539596"/>
                    <a:pt x="3037576" y="1549524"/>
                    <a:pt x="3078776" y="1551111"/>
                  </a:cubicBezTo>
                  <a:cubicBezTo>
                    <a:pt x="3056837" y="1547239"/>
                    <a:pt x="3016530" y="1545453"/>
                    <a:pt x="3029933" y="1537015"/>
                  </a:cubicBezTo>
                  <a:cubicBezTo>
                    <a:pt x="2897697" y="1526392"/>
                    <a:pt x="2760995" y="1476357"/>
                    <a:pt x="2671647" y="1485888"/>
                  </a:cubicBezTo>
                  <a:close/>
                  <a:moveTo>
                    <a:pt x="4083347" y="1421755"/>
                  </a:moveTo>
                  <a:cubicBezTo>
                    <a:pt x="4021200" y="1425627"/>
                    <a:pt x="3963918" y="1428209"/>
                    <a:pt x="3910607" y="1428606"/>
                  </a:cubicBezTo>
                  <a:cubicBezTo>
                    <a:pt x="3857296" y="1427315"/>
                    <a:pt x="3807758" y="1426124"/>
                    <a:pt x="3760998" y="1424932"/>
                  </a:cubicBezTo>
                  <a:cubicBezTo>
                    <a:pt x="3667382" y="1425032"/>
                    <a:pt x="3585082" y="1420664"/>
                    <a:pt x="3502485" y="1433967"/>
                  </a:cubicBezTo>
                  <a:cubicBezTo>
                    <a:pt x="3527602" y="1437242"/>
                    <a:pt x="3582005" y="1433470"/>
                    <a:pt x="3587266" y="1441313"/>
                  </a:cubicBezTo>
                  <a:cubicBezTo>
                    <a:pt x="3590046" y="1447865"/>
                    <a:pt x="3573764" y="1448262"/>
                    <a:pt x="3575254" y="1454516"/>
                  </a:cubicBezTo>
                  <a:cubicBezTo>
                    <a:pt x="3596598" y="1454516"/>
                    <a:pt x="3636110" y="1466926"/>
                    <a:pt x="3648221" y="1457793"/>
                  </a:cubicBezTo>
                  <a:cubicBezTo>
                    <a:pt x="3621517" y="1458091"/>
                    <a:pt x="3581012" y="1444490"/>
                    <a:pt x="3611490" y="1442504"/>
                  </a:cubicBezTo>
                  <a:cubicBezTo>
                    <a:pt x="3747101" y="1449751"/>
                    <a:pt x="3962329" y="1456204"/>
                    <a:pt x="4096550" y="1431286"/>
                  </a:cubicBezTo>
                  <a:cubicBezTo>
                    <a:pt x="4082453" y="1431485"/>
                    <a:pt x="4082850" y="1426620"/>
                    <a:pt x="4083347" y="1421755"/>
                  </a:cubicBezTo>
                  <a:close/>
                  <a:moveTo>
                    <a:pt x="3070117" y="1385275"/>
                  </a:moveTo>
                  <a:cubicBezTo>
                    <a:pt x="3050687" y="1384323"/>
                    <a:pt x="3033283" y="1384404"/>
                    <a:pt x="3020203" y="1386513"/>
                  </a:cubicBezTo>
                  <a:cubicBezTo>
                    <a:pt x="3052468" y="1393462"/>
                    <a:pt x="3115806" y="1396341"/>
                    <a:pt x="3127918" y="1405971"/>
                  </a:cubicBezTo>
                  <a:cubicBezTo>
                    <a:pt x="3127223" y="1411530"/>
                    <a:pt x="3094462" y="1402992"/>
                    <a:pt x="3091285" y="1407460"/>
                  </a:cubicBezTo>
                  <a:cubicBezTo>
                    <a:pt x="3100518" y="1409644"/>
                    <a:pt x="3114913" y="1411034"/>
                    <a:pt x="3115111" y="1414409"/>
                  </a:cubicBezTo>
                  <a:lnTo>
                    <a:pt x="3108312" y="1413157"/>
                  </a:lnTo>
                  <a:lnTo>
                    <a:pt x="3077468" y="1406013"/>
                  </a:lnTo>
                  <a:lnTo>
                    <a:pt x="3066081" y="1402087"/>
                  </a:lnTo>
                  <a:cubicBezTo>
                    <a:pt x="3054106" y="1397483"/>
                    <a:pt x="3044525" y="1393810"/>
                    <a:pt x="3031421" y="1395348"/>
                  </a:cubicBezTo>
                  <a:lnTo>
                    <a:pt x="3077468" y="1406013"/>
                  </a:lnTo>
                  <a:lnTo>
                    <a:pt x="3086580" y="1409155"/>
                  </a:lnTo>
                  <a:lnTo>
                    <a:pt x="3108312" y="1413157"/>
                  </a:lnTo>
                  <a:lnTo>
                    <a:pt x="3158296" y="1424734"/>
                  </a:lnTo>
                  <a:cubicBezTo>
                    <a:pt x="3201779" y="1431485"/>
                    <a:pt x="3246155" y="1434264"/>
                    <a:pt x="3289936" y="1437441"/>
                  </a:cubicBezTo>
                  <a:cubicBezTo>
                    <a:pt x="3333717" y="1440022"/>
                    <a:pt x="3376901" y="1442504"/>
                    <a:pt x="3418696" y="1444887"/>
                  </a:cubicBezTo>
                  <a:cubicBezTo>
                    <a:pt x="3460591" y="1445780"/>
                    <a:pt x="3500896" y="1446574"/>
                    <a:pt x="3538820" y="1449354"/>
                  </a:cubicBezTo>
                  <a:cubicBezTo>
                    <a:pt x="3538918" y="1437838"/>
                    <a:pt x="3509633" y="1437541"/>
                    <a:pt x="3475284" y="1437937"/>
                  </a:cubicBezTo>
                  <a:cubicBezTo>
                    <a:pt x="3458109" y="1438136"/>
                    <a:pt x="3439643" y="1438632"/>
                    <a:pt x="3422866" y="1437937"/>
                  </a:cubicBezTo>
                  <a:cubicBezTo>
                    <a:pt x="3406187" y="1436547"/>
                    <a:pt x="3391395" y="1434066"/>
                    <a:pt x="3381368" y="1429499"/>
                  </a:cubicBezTo>
                  <a:cubicBezTo>
                    <a:pt x="3412640" y="1425032"/>
                    <a:pt x="3496330" y="1446972"/>
                    <a:pt x="3490472" y="1423046"/>
                  </a:cubicBezTo>
                  <a:cubicBezTo>
                    <a:pt x="3415917" y="1421557"/>
                    <a:pt x="3456322" y="1423443"/>
                    <a:pt x="3418001" y="1415799"/>
                  </a:cubicBezTo>
                  <a:cubicBezTo>
                    <a:pt x="3374519" y="1422749"/>
                    <a:pt x="3353968" y="1416395"/>
                    <a:pt x="3261145" y="1407559"/>
                  </a:cubicBezTo>
                  <a:cubicBezTo>
                    <a:pt x="3246751" y="1416295"/>
                    <a:pt x="3318527" y="1425925"/>
                    <a:pt x="3284475" y="1427017"/>
                  </a:cubicBezTo>
                  <a:cubicBezTo>
                    <a:pt x="3263429" y="1418479"/>
                    <a:pt x="3246652" y="1428010"/>
                    <a:pt x="3236426" y="1415402"/>
                  </a:cubicBezTo>
                  <a:cubicBezTo>
                    <a:pt x="3244864" y="1414310"/>
                    <a:pt x="3255686" y="1403985"/>
                    <a:pt x="3237617" y="1394852"/>
                  </a:cubicBezTo>
                  <a:cubicBezTo>
                    <a:pt x="3204931" y="1400287"/>
                    <a:pt x="3128408" y="1388133"/>
                    <a:pt x="3070117" y="1385275"/>
                  </a:cubicBezTo>
                  <a:close/>
                  <a:moveTo>
                    <a:pt x="2322991" y="1381648"/>
                  </a:moveTo>
                  <a:cubicBezTo>
                    <a:pt x="2337386" y="1398227"/>
                    <a:pt x="2369253" y="1413515"/>
                    <a:pt x="2410254" y="1425230"/>
                  </a:cubicBezTo>
                  <a:cubicBezTo>
                    <a:pt x="2451156" y="1437541"/>
                    <a:pt x="2500197" y="1449950"/>
                    <a:pt x="2547850" y="1467124"/>
                  </a:cubicBezTo>
                  <a:cubicBezTo>
                    <a:pt x="2546361" y="1473776"/>
                    <a:pt x="2513700" y="1462955"/>
                    <a:pt x="2520847" y="1474371"/>
                  </a:cubicBezTo>
                  <a:cubicBezTo>
                    <a:pt x="2562245" y="1486384"/>
                    <a:pt x="2590539" y="1490951"/>
                    <a:pt x="2584384" y="1476357"/>
                  </a:cubicBezTo>
                  <a:cubicBezTo>
                    <a:pt x="2530477" y="1461863"/>
                    <a:pt x="2498908" y="1446872"/>
                    <a:pt x="2491065" y="1431485"/>
                  </a:cubicBezTo>
                  <a:cubicBezTo>
                    <a:pt x="2521641" y="1441114"/>
                    <a:pt x="2532561" y="1446773"/>
                    <a:pt x="2552317" y="1443497"/>
                  </a:cubicBezTo>
                  <a:cubicBezTo>
                    <a:pt x="2527796" y="1436250"/>
                    <a:pt x="2521343" y="1428606"/>
                    <a:pt x="2505956" y="1421160"/>
                  </a:cubicBezTo>
                  <a:cubicBezTo>
                    <a:pt x="2440136" y="1411332"/>
                    <a:pt x="2405092" y="1413615"/>
                    <a:pt x="2322991" y="1381648"/>
                  </a:cubicBezTo>
                  <a:close/>
                  <a:moveTo>
                    <a:pt x="2138239" y="1345909"/>
                  </a:moveTo>
                  <a:cubicBezTo>
                    <a:pt x="2121064" y="1351270"/>
                    <a:pt x="2184997" y="1375890"/>
                    <a:pt x="2196414" y="1371224"/>
                  </a:cubicBezTo>
                  <a:cubicBezTo>
                    <a:pt x="2182417" y="1366261"/>
                    <a:pt x="2184601" y="1361893"/>
                    <a:pt x="2187083" y="1357524"/>
                  </a:cubicBezTo>
                  <a:cubicBezTo>
                    <a:pt x="2166235" y="1350774"/>
                    <a:pt x="2149556" y="1346604"/>
                    <a:pt x="2138239" y="1345909"/>
                  </a:cubicBezTo>
                  <a:close/>
                  <a:moveTo>
                    <a:pt x="3067055" y="1272383"/>
                  </a:moveTo>
                  <a:cubicBezTo>
                    <a:pt x="3056068" y="1271397"/>
                    <a:pt x="3047481" y="1272123"/>
                    <a:pt x="3043435" y="1276019"/>
                  </a:cubicBezTo>
                  <a:cubicBezTo>
                    <a:pt x="3084237" y="1282770"/>
                    <a:pt x="3159587" y="1308780"/>
                    <a:pt x="3184107" y="1296768"/>
                  </a:cubicBezTo>
                  <a:cubicBezTo>
                    <a:pt x="3162267" y="1292697"/>
                    <a:pt x="3191256" y="1292101"/>
                    <a:pt x="3172889" y="1288131"/>
                  </a:cubicBezTo>
                  <a:cubicBezTo>
                    <a:pt x="3154573" y="1293716"/>
                    <a:pt x="3100016" y="1275343"/>
                    <a:pt x="3067055" y="1272383"/>
                  </a:cubicBezTo>
                  <a:close/>
                  <a:moveTo>
                    <a:pt x="3033903" y="1253881"/>
                  </a:moveTo>
                  <a:cubicBezTo>
                    <a:pt x="3033110" y="1259539"/>
                    <a:pt x="3001242" y="1251001"/>
                    <a:pt x="2998164" y="1255469"/>
                  </a:cubicBezTo>
                  <a:cubicBezTo>
                    <a:pt x="3012063" y="1258249"/>
                    <a:pt x="3004916" y="1260333"/>
                    <a:pt x="2997271" y="1262219"/>
                  </a:cubicBezTo>
                  <a:cubicBezTo>
                    <a:pt x="3016828" y="1265099"/>
                    <a:pt x="3036385" y="1268077"/>
                    <a:pt x="3055745" y="1270956"/>
                  </a:cubicBezTo>
                  <a:cubicBezTo>
                    <a:pt x="3059913" y="1263709"/>
                    <a:pt x="3054255" y="1257753"/>
                    <a:pt x="3033903" y="1253881"/>
                  </a:cubicBezTo>
                  <a:close/>
                  <a:moveTo>
                    <a:pt x="2344832" y="1091068"/>
                  </a:moveTo>
                  <a:cubicBezTo>
                    <a:pt x="2342449" y="1096628"/>
                    <a:pt x="2344633" y="1102187"/>
                    <a:pt x="2352674" y="1107846"/>
                  </a:cubicBezTo>
                  <a:cubicBezTo>
                    <a:pt x="2304426" y="1092061"/>
                    <a:pt x="2292414" y="1099606"/>
                    <a:pt x="2268985" y="1099904"/>
                  </a:cubicBezTo>
                  <a:cubicBezTo>
                    <a:pt x="2277523" y="1103378"/>
                    <a:pt x="2281395" y="1106754"/>
                    <a:pt x="2278515" y="1110030"/>
                  </a:cubicBezTo>
                  <a:lnTo>
                    <a:pt x="2335499" y="1127602"/>
                  </a:lnTo>
                  <a:cubicBezTo>
                    <a:pt x="2361907" y="1130580"/>
                    <a:pt x="2323189" y="1115093"/>
                    <a:pt x="2349398" y="1121149"/>
                  </a:cubicBezTo>
                  <a:cubicBezTo>
                    <a:pt x="2370544" y="1128495"/>
                    <a:pt x="2375309" y="1125120"/>
                    <a:pt x="2395562" y="1131772"/>
                  </a:cubicBezTo>
                  <a:lnTo>
                    <a:pt x="2392384" y="1145074"/>
                  </a:lnTo>
                  <a:cubicBezTo>
                    <a:pt x="2432194" y="1156193"/>
                    <a:pt x="2438249" y="1147259"/>
                    <a:pt x="2475280" y="1155300"/>
                  </a:cubicBezTo>
                  <a:cubicBezTo>
                    <a:pt x="2476472" y="1162348"/>
                    <a:pt x="2460686" y="1159370"/>
                    <a:pt x="2460785" y="1165724"/>
                  </a:cubicBezTo>
                  <a:cubicBezTo>
                    <a:pt x="2502679" y="1178530"/>
                    <a:pt x="2550730" y="1190840"/>
                    <a:pt x="2601062" y="1202654"/>
                  </a:cubicBezTo>
                  <a:cubicBezTo>
                    <a:pt x="2651296" y="1214567"/>
                    <a:pt x="2703812" y="1226480"/>
                    <a:pt x="2755535" y="1234224"/>
                  </a:cubicBezTo>
                  <a:cubicBezTo>
                    <a:pt x="2858782" y="1251597"/>
                    <a:pt x="2955674" y="1269069"/>
                    <a:pt x="3018913" y="1282670"/>
                  </a:cubicBezTo>
                  <a:cubicBezTo>
                    <a:pt x="3018616" y="1276615"/>
                    <a:pt x="3022587" y="1272445"/>
                    <a:pt x="3032117" y="1270758"/>
                  </a:cubicBezTo>
                  <a:cubicBezTo>
                    <a:pt x="2999654" y="1264602"/>
                    <a:pt x="2968779" y="1258149"/>
                    <a:pt x="2947335" y="1250505"/>
                  </a:cubicBezTo>
                  <a:cubicBezTo>
                    <a:pt x="2925991" y="1242166"/>
                    <a:pt x="2914178" y="1232337"/>
                    <a:pt x="2919141" y="1221318"/>
                  </a:cubicBezTo>
                  <a:cubicBezTo>
                    <a:pt x="2872779" y="1211589"/>
                    <a:pt x="2887372" y="1223999"/>
                    <a:pt x="2893826" y="1233727"/>
                  </a:cubicBezTo>
                  <a:cubicBezTo>
                    <a:pt x="2876850" y="1224892"/>
                    <a:pt x="2773702" y="1216354"/>
                    <a:pt x="2743721" y="1200172"/>
                  </a:cubicBezTo>
                  <a:cubicBezTo>
                    <a:pt x="2779857" y="1200669"/>
                    <a:pt x="2837338" y="1223006"/>
                    <a:pt x="2837338" y="1211986"/>
                  </a:cubicBezTo>
                  <a:cubicBezTo>
                    <a:pt x="2858186" y="1216156"/>
                    <a:pt x="2818575" y="1198584"/>
                    <a:pt x="2816292" y="1193819"/>
                  </a:cubicBezTo>
                  <a:cubicBezTo>
                    <a:pt x="2788395" y="1193918"/>
                    <a:pt x="2731510" y="1194911"/>
                    <a:pt x="2736176" y="1174162"/>
                  </a:cubicBezTo>
                  <a:cubicBezTo>
                    <a:pt x="2762285" y="1187366"/>
                    <a:pt x="2791771" y="1181508"/>
                    <a:pt x="2817781" y="1183593"/>
                  </a:cubicBezTo>
                  <a:cubicBezTo>
                    <a:pt x="2767448" y="1169298"/>
                    <a:pt x="2727738" y="1161455"/>
                    <a:pt x="2686637" y="1150832"/>
                  </a:cubicBezTo>
                  <a:cubicBezTo>
                    <a:pt x="2645438" y="1140607"/>
                    <a:pt x="2602154" y="1131374"/>
                    <a:pt x="2543483" y="1119660"/>
                  </a:cubicBezTo>
                  <a:cubicBezTo>
                    <a:pt x="2569790" y="1127404"/>
                    <a:pt x="2568103" y="1135445"/>
                    <a:pt x="2541397" y="1129786"/>
                  </a:cubicBezTo>
                  <a:cubicBezTo>
                    <a:pt x="2520052" y="1123929"/>
                    <a:pt x="2535838" y="1116682"/>
                    <a:pt x="2509331" y="1111023"/>
                  </a:cubicBezTo>
                  <a:cubicBezTo>
                    <a:pt x="2486994" y="1111519"/>
                    <a:pt x="2512211" y="1122042"/>
                    <a:pt x="2517174" y="1130679"/>
                  </a:cubicBezTo>
                  <a:cubicBezTo>
                    <a:pt x="2557778" y="1143089"/>
                    <a:pt x="2573265" y="1140905"/>
                    <a:pt x="2598480" y="1144280"/>
                  </a:cubicBezTo>
                  <a:cubicBezTo>
                    <a:pt x="2612479" y="1163838"/>
                    <a:pt x="2685744" y="1170688"/>
                    <a:pt x="2710961" y="1182898"/>
                  </a:cubicBezTo>
                  <a:cubicBezTo>
                    <a:pt x="2607416" y="1160164"/>
                    <a:pt x="2553013" y="1144479"/>
                    <a:pt x="2460091" y="1115788"/>
                  </a:cubicBezTo>
                  <a:cubicBezTo>
                    <a:pt x="2457112" y="1121546"/>
                    <a:pt x="2450064" y="1124723"/>
                    <a:pt x="2434379" y="1122241"/>
                  </a:cubicBezTo>
                  <a:cubicBezTo>
                    <a:pt x="2409857" y="1104471"/>
                    <a:pt x="2369551" y="1105860"/>
                    <a:pt x="2344832" y="1091068"/>
                  </a:cubicBezTo>
                  <a:close/>
                  <a:moveTo>
                    <a:pt x="1258428" y="935905"/>
                  </a:moveTo>
                  <a:cubicBezTo>
                    <a:pt x="1253792" y="934548"/>
                    <a:pt x="1249896" y="935255"/>
                    <a:pt x="1246545" y="938978"/>
                  </a:cubicBezTo>
                  <a:cubicBezTo>
                    <a:pt x="1270372" y="949700"/>
                    <a:pt x="1317230" y="982461"/>
                    <a:pt x="1325370" y="978192"/>
                  </a:cubicBezTo>
                  <a:cubicBezTo>
                    <a:pt x="1292907" y="962631"/>
                    <a:pt x="1272338" y="939977"/>
                    <a:pt x="1258428" y="935905"/>
                  </a:cubicBezTo>
                  <a:close/>
                  <a:moveTo>
                    <a:pt x="1340785" y="910593"/>
                  </a:moveTo>
                  <a:cubicBezTo>
                    <a:pt x="1335260" y="908854"/>
                    <a:pt x="1331301" y="908600"/>
                    <a:pt x="1330234" y="910685"/>
                  </a:cubicBezTo>
                  <a:cubicBezTo>
                    <a:pt x="1350189" y="919421"/>
                    <a:pt x="1392480" y="949303"/>
                    <a:pt x="1397046" y="943247"/>
                  </a:cubicBezTo>
                  <a:cubicBezTo>
                    <a:pt x="1388037" y="934387"/>
                    <a:pt x="1357361" y="915809"/>
                    <a:pt x="1340785" y="910593"/>
                  </a:cubicBezTo>
                  <a:close/>
                  <a:moveTo>
                    <a:pt x="889720" y="664116"/>
                  </a:moveTo>
                  <a:cubicBezTo>
                    <a:pt x="884724" y="662321"/>
                    <a:pt x="881534" y="663066"/>
                    <a:pt x="881807" y="668352"/>
                  </a:cubicBezTo>
                  <a:cubicBezTo>
                    <a:pt x="909009" y="689598"/>
                    <a:pt x="966092" y="720472"/>
                    <a:pt x="938791" y="694760"/>
                  </a:cubicBezTo>
                  <a:cubicBezTo>
                    <a:pt x="935962" y="697738"/>
                    <a:pt x="904709" y="669501"/>
                    <a:pt x="889720" y="664116"/>
                  </a:cubicBezTo>
                  <a:close/>
                  <a:moveTo>
                    <a:pt x="1091080" y="531453"/>
                  </a:moveTo>
                  <a:lnTo>
                    <a:pt x="1098953" y="537715"/>
                  </a:lnTo>
                  <a:lnTo>
                    <a:pt x="1097789" y="537692"/>
                  </a:lnTo>
                  <a:close/>
                  <a:moveTo>
                    <a:pt x="1088243" y="529195"/>
                  </a:moveTo>
                  <a:lnTo>
                    <a:pt x="1090373" y="530794"/>
                  </a:lnTo>
                  <a:lnTo>
                    <a:pt x="1091080" y="531453"/>
                  </a:lnTo>
                  <a:close/>
                  <a:moveTo>
                    <a:pt x="1064745" y="509446"/>
                  </a:moveTo>
                  <a:lnTo>
                    <a:pt x="1073110" y="517156"/>
                  </a:lnTo>
                  <a:lnTo>
                    <a:pt x="1088243" y="529195"/>
                  </a:lnTo>
                  <a:lnTo>
                    <a:pt x="1063878" y="510901"/>
                  </a:lnTo>
                  <a:close/>
                  <a:moveTo>
                    <a:pt x="4324586" y="78060"/>
                  </a:moveTo>
                  <a:cubicBezTo>
                    <a:pt x="4294010" y="80443"/>
                    <a:pt x="4273261" y="85108"/>
                    <a:pt x="4244074" y="80542"/>
                  </a:cubicBezTo>
                  <a:cubicBezTo>
                    <a:pt x="4229977" y="101192"/>
                    <a:pt x="4309398" y="86598"/>
                    <a:pt x="4324586" y="78060"/>
                  </a:cubicBezTo>
                  <a:close/>
                  <a:moveTo>
                    <a:pt x="3835554" y="51454"/>
                  </a:moveTo>
                  <a:cubicBezTo>
                    <a:pt x="3808552" y="50362"/>
                    <a:pt x="3794256" y="59595"/>
                    <a:pt x="3774600" y="51851"/>
                  </a:cubicBezTo>
                  <a:cubicBezTo>
                    <a:pt x="3776784" y="58304"/>
                    <a:pt x="3765069" y="59496"/>
                    <a:pt x="3766359" y="65551"/>
                  </a:cubicBezTo>
                  <a:cubicBezTo>
                    <a:pt x="3798227" y="64161"/>
                    <a:pt x="3835455" y="64856"/>
                    <a:pt x="3835554" y="51454"/>
                  </a:cubicBezTo>
                  <a:close/>
                  <a:moveTo>
                    <a:pt x="4026859" y="43314"/>
                  </a:moveTo>
                  <a:cubicBezTo>
                    <a:pt x="4028845" y="51752"/>
                    <a:pt x="4044629" y="53142"/>
                    <a:pt x="4019612" y="57411"/>
                  </a:cubicBezTo>
                  <a:cubicBezTo>
                    <a:pt x="4021200" y="49568"/>
                    <a:pt x="4016237" y="44704"/>
                    <a:pt x="4000749" y="44704"/>
                  </a:cubicBezTo>
                  <a:cubicBezTo>
                    <a:pt x="3987049" y="59297"/>
                    <a:pt x="3902466" y="59297"/>
                    <a:pt x="3861564" y="48079"/>
                  </a:cubicBezTo>
                  <a:cubicBezTo>
                    <a:pt x="3856503" y="61283"/>
                    <a:pt x="3862260" y="60191"/>
                    <a:pt x="3853921" y="68629"/>
                  </a:cubicBezTo>
                  <a:cubicBezTo>
                    <a:pt x="3864742" y="67338"/>
                    <a:pt x="3875067" y="66643"/>
                    <a:pt x="3885093" y="66147"/>
                  </a:cubicBezTo>
                  <a:cubicBezTo>
                    <a:pt x="3895120" y="65154"/>
                    <a:pt x="3904750" y="64459"/>
                    <a:pt x="3914181" y="64062"/>
                  </a:cubicBezTo>
                  <a:cubicBezTo>
                    <a:pt x="3932944" y="63268"/>
                    <a:pt x="3950715" y="63466"/>
                    <a:pt x="3968188" y="63764"/>
                  </a:cubicBezTo>
                  <a:cubicBezTo>
                    <a:pt x="4002934" y="64062"/>
                    <a:pt x="4036191" y="65651"/>
                    <a:pt x="4072328" y="57510"/>
                  </a:cubicBezTo>
                  <a:cubicBezTo>
                    <a:pt x="4048997" y="57609"/>
                    <a:pt x="4052075" y="43314"/>
                    <a:pt x="4026859" y="43314"/>
                  </a:cubicBezTo>
                  <a:close/>
                  <a:moveTo>
                    <a:pt x="4184310" y="38647"/>
                  </a:moveTo>
                  <a:cubicBezTo>
                    <a:pt x="4143012" y="49667"/>
                    <a:pt x="4106080" y="41824"/>
                    <a:pt x="4071930" y="54134"/>
                  </a:cubicBezTo>
                  <a:cubicBezTo>
                    <a:pt x="4120675" y="53042"/>
                    <a:pt x="4144402" y="61084"/>
                    <a:pt x="4185799" y="48774"/>
                  </a:cubicBezTo>
                  <a:close/>
                  <a:moveTo>
                    <a:pt x="4205356" y="5390"/>
                  </a:moveTo>
                  <a:cubicBezTo>
                    <a:pt x="4182722" y="7773"/>
                    <a:pt x="4154527" y="8765"/>
                    <a:pt x="4154726" y="17502"/>
                  </a:cubicBezTo>
                  <a:cubicBezTo>
                    <a:pt x="4180935" y="12240"/>
                    <a:pt x="4172596" y="25047"/>
                    <a:pt x="4198904" y="19785"/>
                  </a:cubicBezTo>
                  <a:cubicBezTo>
                    <a:pt x="4197315" y="13928"/>
                    <a:pt x="4199201" y="9063"/>
                    <a:pt x="4205356" y="5390"/>
                  </a:cubicBezTo>
                  <a:close/>
                  <a:moveTo>
                    <a:pt x="540747" y="0"/>
                  </a:moveTo>
                  <a:lnTo>
                    <a:pt x="554723" y="0"/>
                  </a:lnTo>
                  <a:lnTo>
                    <a:pt x="646622" y="87888"/>
                  </a:lnTo>
                  <a:cubicBezTo>
                    <a:pt x="682660" y="119061"/>
                    <a:pt x="719194" y="150730"/>
                    <a:pt x="756718" y="183292"/>
                  </a:cubicBezTo>
                  <a:cubicBezTo>
                    <a:pt x="730609" y="168301"/>
                    <a:pt x="692687" y="136434"/>
                    <a:pt x="654266" y="105361"/>
                  </a:cubicBezTo>
                  <a:cubicBezTo>
                    <a:pt x="615649" y="74387"/>
                    <a:pt x="579215" y="40931"/>
                    <a:pt x="550822" y="27727"/>
                  </a:cubicBezTo>
                  <a:cubicBezTo>
                    <a:pt x="514784" y="-3942"/>
                    <a:pt x="555389" y="25444"/>
                    <a:pt x="550920" y="9262"/>
                  </a:cubicBezTo>
                  <a:close/>
                  <a:moveTo>
                    <a:pt x="0" y="0"/>
                  </a:moveTo>
                  <a:lnTo>
                    <a:pt x="15400" y="0"/>
                  </a:lnTo>
                  <a:lnTo>
                    <a:pt x="36772" y="24849"/>
                  </a:lnTo>
                  <a:cubicBezTo>
                    <a:pt x="115598" y="108538"/>
                    <a:pt x="195415" y="199177"/>
                    <a:pt x="272155" y="269265"/>
                  </a:cubicBezTo>
                  <a:cubicBezTo>
                    <a:pt x="308886" y="304309"/>
                    <a:pt x="386720" y="353351"/>
                    <a:pt x="377883" y="380056"/>
                  </a:cubicBezTo>
                  <a:cubicBezTo>
                    <a:pt x="415607" y="411130"/>
                    <a:pt x="461772" y="453719"/>
                    <a:pt x="479343" y="456002"/>
                  </a:cubicBezTo>
                  <a:cubicBezTo>
                    <a:pt x="501979" y="477346"/>
                    <a:pt x="492151" y="483998"/>
                    <a:pt x="531762" y="512887"/>
                  </a:cubicBezTo>
                  <a:cubicBezTo>
                    <a:pt x="540100" y="518943"/>
                    <a:pt x="543574" y="518248"/>
                    <a:pt x="553403" y="526388"/>
                  </a:cubicBezTo>
                  <a:cubicBezTo>
                    <a:pt x="572364" y="541677"/>
                    <a:pt x="545659" y="503456"/>
                    <a:pt x="573058" y="520531"/>
                  </a:cubicBezTo>
                  <a:cubicBezTo>
                    <a:pt x="593610" y="535522"/>
                    <a:pt x="593013" y="566694"/>
                    <a:pt x="609295" y="557065"/>
                  </a:cubicBezTo>
                  <a:cubicBezTo>
                    <a:pt x="636695" y="583869"/>
                    <a:pt x="666180" y="610276"/>
                    <a:pt x="698048" y="636982"/>
                  </a:cubicBezTo>
                  <a:cubicBezTo>
                    <a:pt x="730014" y="663488"/>
                    <a:pt x="763371" y="691583"/>
                    <a:pt x="801493" y="717296"/>
                  </a:cubicBezTo>
                  <a:cubicBezTo>
                    <a:pt x="877239" y="769316"/>
                    <a:pt x="960233" y="828484"/>
                    <a:pt x="1060304" y="886958"/>
                  </a:cubicBezTo>
                  <a:cubicBezTo>
                    <a:pt x="1088299" y="925576"/>
                    <a:pt x="1200680" y="987623"/>
                    <a:pt x="1252800" y="1012144"/>
                  </a:cubicBezTo>
                  <a:cubicBezTo>
                    <a:pt x="1259154" y="1004600"/>
                    <a:pt x="1178045" y="975909"/>
                    <a:pt x="1201673" y="972434"/>
                  </a:cubicBezTo>
                  <a:cubicBezTo>
                    <a:pt x="1239199" y="994771"/>
                    <a:pt x="1264613" y="1005393"/>
                    <a:pt x="1292212" y="1018101"/>
                  </a:cubicBezTo>
                  <a:cubicBezTo>
                    <a:pt x="1246247" y="1020384"/>
                    <a:pt x="1407670" y="1097422"/>
                    <a:pt x="1443707" y="1114001"/>
                  </a:cubicBezTo>
                  <a:cubicBezTo>
                    <a:pt x="1445890" y="1104471"/>
                    <a:pt x="1398436" y="1085211"/>
                    <a:pt x="1367462" y="1066944"/>
                  </a:cubicBezTo>
                  <a:cubicBezTo>
                    <a:pt x="1383049" y="1071809"/>
                    <a:pt x="1398834" y="1077766"/>
                    <a:pt x="1414718" y="1084616"/>
                  </a:cubicBezTo>
                  <a:cubicBezTo>
                    <a:pt x="1430900" y="1090870"/>
                    <a:pt x="1447280" y="1098018"/>
                    <a:pt x="1463860" y="1105761"/>
                  </a:cubicBezTo>
                  <a:cubicBezTo>
                    <a:pt x="1496918" y="1121347"/>
                    <a:pt x="1530672" y="1139614"/>
                    <a:pt x="1565121" y="1158675"/>
                  </a:cubicBezTo>
                  <a:cubicBezTo>
                    <a:pt x="1633323" y="1198088"/>
                    <a:pt x="1706986" y="1235117"/>
                    <a:pt x="1781443" y="1261227"/>
                  </a:cubicBezTo>
                  <a:cubicBezTo>
                    <a:pt x="1775089" y="1267084"/>
                    <a:pt x="1814004" y="1279096"/>
                    <a:pt x="1813111" y="1285649"/>
                  </a:cubicBezTo>
                  <a:cubicBezTo>
                    <a:pt x="1871386" y="1301334"/>
                    <a:pt x="1927874" y="1322083"/>
                    <a:pt x="1983270" y="1344420"/>
                  </a:cubicBezTo>
                  <a:cubicBezTo>
                    <a:pt x="2038864" y="1366161"/>
                    <a:pt x="2092870" y="1390881"/>
                    <a:pt x="2148862" y="1402595"/>
                  </a:cubicBezTo>
                  <a:cubicBezTo>
                    <a:pt x="2238011" y="1437342"/>
                    <a:pt x="2301150" y="1458884"/>
                    <a:pt x="2366473" y="1478045"/>
                  </a:cubicBezTo>
                  <a:cubicBezTo>
                    <a:pt x="2432591" y="1494425"/>
                    <a:pt x="2500893" y="1508424"/>
                    <a:pt x="2600566" y="1529371"/>
                  </a:cubicBezTo>
                  <a:cubicBezTo>
                    <a:pt x="2591532" y="1524009"/>
                    <a:pt x="2588553" y="1518450"/>
                    <a:pt x="2590738" y="1512791"/>
                  </a:cubicBezTo>
                  <a:cubicBezTo>
                    <a:pt x="2561749" y="1520535"/>
                    <a:pt x="2545964" y="1498794"/>
                    <a:pt x="2518366" y="1487476"/>
                  </a:cubicBezTo>
                  <a:cubicBezTo>
                    <a:pt x="2508140" y="1486781"/>
                    <a:pt x="2497914" y="1485987"/>
                    <a:pt x="2481038" y="1481520"/>
                  </a:cubicBezTo>
                  <a:cubicBezTo>
                    <a:pt x="2498113" y="1493433"/>
                    <a:pt x="2547552" y="1504750"/>
                    <a:pt x="2551325" y="1516961"/>
                  </a:cubicBezTo>
                  <a:cubicBezTo>
                    <a:pt x="2514196" y="1506537"/>
                    <a:pt x="2509431" y="1495418"/>
                    <a:pt x="2454431" y="1485292"/>
                  </a:cubicBezTo>
                  <a:cubicBezTo>
                    <a:pt x="2443809" y="1468515"/>
                    <a:pt x="2476372" y="1471791"/>
                    <a:pt x="2408864" y="1455906"/>
                  </a:cubicBezTo>
                  <a:cubicBezTo>
                    <a:pt x="2436662" y="1460374"/>
                    <a:pt x="2444108" y="1453226"/>
                    <a:pt x="2484413" y="1464643"/>
                  </a:cubicBezTo>
                  <a:cubicBezTo>
                    <a:pt x="2486994" y="1453127"/>
                    <a:pt x="2417899" y="1434364"/>
                    <a:pt x="2365083" y="1420167"/>
                  </a:cubicBezTo>
                  <a:cubicBezTo>
                    <a:pt x="2312567" y="1405077"/>
                    <a:pt x="2275339" y="1397830"/>
                    <a:pt x="2339968" y="1418579"/>
                  </a:cubicBezTo>
                  <a:cubicBezTo>
                    <a:pt x="2306114" y="1417983"/>
                    <a:pt x="2195720" y="1368048"/>
                    <a:pt x="2217064" y="1391477"/>
                  </a:cubicBezTo>
                  <a:cubicBezTo>
                    <a:pt x="2173878" y="1380953"/>
                    <a:pt x="2148663" y="1370132"/>
                    <a:pt x="2126426" y="1359113"/>
                  </a:cubicBezTo>
                  <a:cubicBezTo>
                    <a:pt x="2104385" y="1347398"/>
                    <a:pt x="2084928" y="1336180"/>
                    <a:pt x="2052464" y="1325458"/>
                  </a:cubicBezTo>
                  <a:cubicBezTo>
                    <a:pt x="2001735" y="1308680"/>
                    <a:pt x="1976023" y="1315530"/>
                    <a:pt x="1927775" y="1301732"/>
                  </a:cubicBezTo>
                  <a:cubicBezTo>
                    <a:pt x="1929760" y="1302327"/>
                    <a:pt x="1927974" y="1294683"/>
                    <a:pt x="1929859" y="1295179"/>
                  </a:cubicBezTo>
                  <a:cubicBezTo>
                    <a:pt x="1898587" y="1287038"/>
                    <a:pt x="1825322" y="1275622"/>
                    <a:pt x="1825322" y="1249810"/>
                  </a:cubicBezTo>
                  <a:cubicBezTo>
                    <a:pt x="1851332" y="1269169"/>
                    <a:pt x="1910997" y="1288031"/>
                    <a:pt x="1910501" y="1273438"/>
                  </a:cubicBezTo>
                  <a:cubicBezTo>
                    <a:pt x="1877342" y="1268970"/>
                    <a:pt x="1818770" y="1240577"/>
                    <a:pt x="1752255" y="1210100"/>
                  </a:cubicBezTo>
                  <a:cubicBezTo>
                    <a:pt x="1718998" y="1194911"/>
                    <a:pt x="1683854" y="1178828"/>
                    <a:pt x="1649505" y="1163143"/>
                  </a:cubicBezTo>
                  <a:cubicBezTo>
                    <a:pt x="1615552" y="1146663"/>
                    <a:pt x="1581997" y="1131573"/>
                    <a:pt x="1551023" y="1120156"/>
                  </a:cubicBezTo>
                  <a:cubicBezTo>
                    <a:pt x="1537919" y="1113207"/>
                    <a:pt x="1543776" y="1109732"/>
                    <a:pt x="1543577" y="1105165"/>
                  </a:cubicBezTo>
                  <a:cubicBezTo>
                    <a:pt x="1508435" y="1091267"/>
                    <a:pt x="1472298" y="1074489"/>
                    <a:pt x="1436162" y="1056521"/>
                  </a:cubicBezTo>
                  <a:cubicBezTo>
                    <a:pt x="1400522" y="1037460"/>
                    <a:pt x="1365378" y="1016314"/>
                    <a:pt x="1330930" y="996061"/>
                  </a:cubicBezTo>
                  <a:cubicBezTo>
                    <a:pt x="1296579" y="975710"/>
                    <a:pt x="1263124" y="955855"/>
                    <a:pt x="1231555" y="938085"/>
                  </a:cubicBezTo>
                  <a:cubicBezTo>
                    <a:pt x="1199786" y="920612"/>
                    <a:pt x="1171393" y="902643"/>
                    <a:pt x="1144589" y="890135"/>
                  </a:cubicBezTo>
                  <a:lnTo>
                    <a:pt x="1149354" y="881001"/>
                  </a:lnTo>
                  <a:cubicBezTo>
                    <a:pt x="1109544" y="871272"/>
                    <a:pt x="1085123" y="851219"/>
                    <a:pt x="1040350" y="818259"/>
                  </a:cubicBezTo>
                  <a:cubicBezTo>
                    <a:pt x="1091676" y="845361"/>
                    <a:pt x="1064672" y="819053"/>
                    <a:pt x="1131088" y="861742"/>
                  </a:cubicBezTo>
                  <a:cubicBezTo>
                    <a:pt x="1072316" y="819947"/>
                    <a:pt x="1003121" y="786590"/>
                    <a:pt x="968077" y="742809"/>
                  </a:cubicBezTo>
                  <a:cubicBezTo>
                    <a:pt x="964702" y="746384"/>
                    <a:pt x="961327" y="749957"/>
                    <a:pt x="973339" y="758793"/>
                  </a:cubicBezTo>
                  <a:cubicBezTo>
                    <a:pt x="956164" y="752737"/>
                    <a:pt x="902456" y="704291"/>
                    <a:pt x="885282" y="686520"/>
                  </a:cubicBezTo>
                  <a:cubicBezTo>
                    <a:pt x="872375" y="682053"/>
                    <a:pt x="807548" y="641945"/>
                    <a:pt x="836637" y="669842"/>
                  </a:cubicBezTo>
                  <a:cubicBezTo>
                    <a:pt x="799408" y="644626"/>
                    <a:pt x="762179" y="615141"/>
                    <a:pt x="723164" y="586252"/>
                  </a:cubicBezTo>
                  <a:cubicBezTo>
                    <a:pt x="684348" y="557065"/>
                    <a:pt x="644539" y="527183"/>
                    <a:pt x="604827" y="497400"/>
                  </a:cubicBezTo>
                  <a:cubicBezTo>
                    <a:pt x="613862" y="487274"/>
                    <a:pt x="654266" y="521822"/>
                    <a:pt x="638681" y="493032"/>
                  </a:cubicBezTo>
                  <a:cubicBezTo>
                    <a:pt x="716514" y="554384"/>
                    <a:pt x="771610" y="612858"/>
                    <a:pt x="842593" y="636585"/>
                  </a:cubicBezTo>
                  <a:cubicBezTo>
                    <a:pt x="854507" y="645420"/>
                    <a:pt x="848054" y="647902"/>
                    <a:pt x="847457" y="652369"/>
                  </a:cubicBezTo>
                  <a:cubicBezTo>
                    <a:pt x="859173" y="659418"/>
                    <a:pt x="858081" y="651476"/>
                    <a:pt x="871680" y="660709"/>
                  </a:cubicBezTo>
                  <a:cubicBezTo>
                    <a:pt x="861754" y="648597"/>
                    <a:pt x="829488" y="622885"/>
                    <a:pt x="798713" y="596874"/>
                  </a:cubicBezTo>
                  <a:cubicBezTo>
                    <a:pt x="767442" y="571559"/>
                    <a:pt x="734979" y="549520"/>
                    <a:pt x="720187" y="550512"/>
                  </a:cubicBezTo>
                  <a:cubicBezTo>
                    <a:pt x="696955" y="526984"/>
                    <a:pt x="656948" y="496804"/>
                    <a:pt x="636397" y="474269"/>
                  </a:cubicBezTo>
                  <a:cubicBezTo>
                    <a:pt x="650197" y="464441"/>
                    <a:pt x="655756" y="455903"/>
                    <a:pt x="721377" y="504350"/>
                  </a:cubicBezTo>
                  <a:cubicBezTo>
                    <a:pt x="716514" y="508817"/>
                    <a:pt x="687326" y="481516"/>
                    <a:pt x="685738" y="490252"/>
                  </a:cubicBezTo>
                  <a:cubicBezTo>
                    <a:pt x="673329" y="492536"/>
                    <a:pt x="701522" y="510802"/>
                    <a:pt x="697849" y="516560"/>
                  </a:cubicBezTo>
                  <a:cubicBezTo>
                    <a:pt x="719589" y="530161"/>
                    <a:pt x="793552" y="583671"/>
                    <a:pt x="765059" y="550115"/>
                  </a:cubicBezTo>
                  <a:cubicBezTo>
                    <a:pt x="796727" y="565999"/>
                    <a:pt x="780843" y="571162"/>
                    <a:pt x="797423" y="591513"/>
                  </a:cubicBezTo>
                  <a:cubicBezTo>
                    <a:pt x="820354" y="598066"/>
                    <a:pt x="828596" y="600051"/>
                    <a:pt x="849741" y="624969"/>
                  </a:cubicBezTo>
                  <a:cubicBezTo>
                    <a:pt x="865427" y="631621"/>
                    <a:pt x="875156" y="631323"/>
                    <a:pt x="887763" y="634500"/>
                  </a:cubicBezTo>
                  <a:cubicBezTo>
                    <a:pt x="922809" y="661006"/>
                    <a:pt x="965495" y="690689"/>
                    <a:pt x="1014041" y="723252"/>
                  </a:cubicBezTo>
                  <a:cubicBezTo>
                    <a:pt x="1062687" y="755616"/>
                    <a:pt x="1119571" y="787285"/>
                    <a:pt x="1179634" y="823322"/>
                  </a:cubicBezTo>
                  <a:cubicBezTo>
                    <a:pt x="1176257" y="824513"/>
                    <a:pt x="1167324" y="819847"/>
                    <a:pt x="1165834" y="822925"/>
                  </a:cubicBezTo>
                  <a:cubicBezTo>
                    <a:pt x="1212195" y="842780"/>
                    <a:pt x="1237312" y="859756"/>
                    <a:pt x="1319413" y="904033"/>
                  </a:cubicBezTo>
                  <a:cubicBezTo>
                    <a:pt x="1322491" y="900161"/>
                    <a:pt x="1325370" y="896190"/>
                    <a:pt x="1313060" y="888844"/>
                  </a:cubicBezTo>
                  <a:cubicBezTo>
                    <a:pt x="1346813" y="907806"/>
                    <a:pt x="1397146" y="933121"/>
                    <a:pt x="1448571" y="957940"/>
                  </a:cubicBezTo>
                  <a:cubicBezTo>
                    <a:pt x="1499995" y="982659"/>
                    <a:pt x="1554399" y="1003011"/>
                    <a:pt x="1593116" y="1018796"/>
                  </a:cubicBezTo>
                  <a:cubicBezTo>
                    <a:pt x="1571872" y="1029220"/>
                    <a:pt x="1673530" y="1055726"/>
                    <a:pt x="1698349" y="1088090"/>
                  </a:cubicBezTo>
                  <a:cubicBezTo>
                    <a:pt x="1718204" y="1088487"/>
                    <a:pt x="1765657" y="1110824"/>
                    <a:pt x="1772806" y="1101095"/>
                  </a:cubicBezTo>
                  <a:cubicBezTo>
                    <a:pt x="1822145" y="1123631"/>
                    <a:pt x="1748781" y="1098713"/>
                    <a:pt x="1778265" y="1121943"/>
                  </a:cubicBezTo>
                  <a:cubicBezTo>
                    <a:pt x="1823834" y="1139714"/>
                    <a:pt x="1880221" y="1143883"/>
                    <a:pt x="1919634" y="1166716"/>
                  </a:cubicBezTo>
                  <a:cubicBezTo>
                    <a:pt x="1922414" y="1168305"/>
                    <a:pt x="1922513" y="1179325"/>
                    <a:pt x="1927874" y="1181211"/>
                  </a:cubicBezTo>
                  <a:cubicBezTo>
                    <a:pt x="1957756" y="1191436"/>
                    <a:pt x="1977512" y="1188557"/>
                    <a:pt x="2012259" y="1201265"/>
                  </a:cubicBezTo>
                  <a:cubicBezTo>
                    <a:pt x="2008685" y="1199974"/>
                    <a:pt x="2000345" y="1204143"/>
                    <a:pt x="1998558" y="1203548"/>
                  </a:cubicBezTo>
                  <a:cubicBezTo>
                    <a:pt x="2015335" y="1208809"/>
                    <a:pt x="2050778" y="1215461"/>
                    <a:pt x="2070235" y="1222410"/>
                  </a:cubicBezTo>
                  <a:cubicBezTo>
                    <a:pt x="2102798" y="1233926"/>
                    <a:pt x="2132877" y="1260731"/>
                    <a:pt x="2171199" y="1273140"/>
                  </a:cubicBezTo>
                  <a:cubicBezTo>
                    <a:pt x="2205945" y="1283465"/>
                    <a:pt x="2234834" y="1276913"/>
                    <a:pt x="2269978" y="1285847"/>
                  </a:cubicBezTo>
                  <a:cubicBezTo>
                    <a:pt x="2331528" y="1300937"/>
                    <a:pt x="2381166" y="1338960"/>
                    <a:pt x="2434576" y="1338662"/>
                  </a:cubicBezTo>
                  <a:cubicBezTo>
                    <a:pt x="2470217" y="1347894"/>
                    <a:pt x="2473393" y="1357723"/>
                    <a:pt x="2504169" y="1367054"/>
                  </a:cubicBezTo>
                  <a:cubicBezTo>
                    <a:pt x="2563437" y="1376883"/>
                    <a:pt x="2619726" y="1390583"/>
                    <a:pt x="2678894" y="1401007"/>
                  </a:cubicBezTo>
                  <a:cubicBezTo>
                    <a:pt x="2738162" y="1411034"/>
                    <a:pt x="2799613" y="1421359"/>
                    <a:pt x="2867716" y="1430392"/>
                  </a:cubicBezTo>
                  <a:cubicBezTo>
                    <a:pt x="2881317" y="1424734"/>
                    <a:pt x="2946045" y="1413119"/>
                    <a:pt x="2883699" y="1402099"/>
                  </a:cubicBezTo>
                  <a:cubicBezTo>
                    <a:pt x="2954682" y="1416692"/>
                    <a:pt x="3102205" y="1428308"/>
                    <a:pt x="3018814" y="1399717"/>
                  </a:cubicBezTo>
                  <a:cubicBezTo>
                    <a:pt x="2996576" y="1391873"/>
                    <a:pt x="2958156" y="1393065"/>
                    <a:pt x="2970368" y="1395944"/>
                  </a:cubicBezTo>
                  <a:cubicBezTo>
                    <a:pt x="2928969" y="1387307"/>
                    <a:pt x="2880324" y="1374798"/>
                    <a:pt x="2830388" y="1365069"/>
                  </a:cubicBezTo>
                  <a:cubicBezTo>
                    <a:pt x="2780354" y="1355539"/>
                    <a:pt x="2729028" y="1348589"/>
                    <a:pt x="2682369" y="1347696"/>
                  </a:cubicBezTo>
                  <a:cubicBezTo>
                    <a:pt x="2414424" y="1275920"/>
                    <a:pt x="2160675" y="1210993"/>
                    <a:pt x="1929165" y="1100202"/>
                  </a:cubicBezTo>
                  <a:cubicBezTo>
                    <a:pt x="1939787" y="1085708"/>
                    <a:pt x="1896602" y="1060789"/>
                    <a:pt x="1842199" y="1037261"/>
                  </a:cubicBezTo>
                  <a:cubicBezTo>
                    <a:pt x="1787796" y="1013733"/>
                    <a:pt x="1721678" y="991991"/>
                    <a:pt x="1688024" y="980873"/>
                  </a:cubicBezTo>
                  <a:cubicBezTo>
                    <a:pt x="1641265" y="956054"/>
                    <a:pt x="1594010" y="932227"/>
                    <a:pt x="1546059" y="908898"/>
                  </a:cubicBezTo>
                  <a:cubicBezTo>
                    <a:pt x="1497811" y="886362"/>
                    <a:pt x="1451450" y="859260"/>
                    <a:pt x="1403004" y="834639"/>
                  </a:cubicBezTo>
                  <a:cubicBezTo>
                    <a:pt x="1305713" y="785994"/>
                    <a:pt x="1210011" y="729110"/>
                    <a:pt x="1110438" y="668551"/>
                  </a:cubicBezTo>
                  <a:cubicBezTo>
                    <a:pt x="1100114" y="656936"/>
                    <a:pt x="1109049" y="661404"/>
                    <a:pt x="1115501" y="659617"/>
                  </a:cubicBezTo>
                  <a:cubicBezTo>
                    <a:pt x="1093064" y="645420"/>
                    <a:pt x="1081549" y="641151"/>
                    <a:pt x="1079662" y="648895"/>
                  </a:cubicBezTo>
                  <a:cubicBezTo>
                    <a:pt x="1050078" y="614843"/>
                    <a:pt x="912980" y="538302"/>
                    <a:pt x="939386" y="528672"/>
                  </a:cubicBezTo>
                  <a:cubicBezTo>
                    <a:pt x="916057" y="517156"/>
                    <a:pt x="906924" y="525495"/>
                    <a:pt x="864731" y="487969"/>
                  </a:cubicBezTo>
                  <a:cubicBezTo>
                    <a:pt x="881609" y="487076"/>
                    <a:pt x="869893" y="482112"/>
                    <a:pt x="876048" y="470695"/>
                  </a:cubicBezTo>
                  <a:cubicBezTo>
                    <a:pt x="916057" y="505740"/>
                    <a:pt x="912085" y="508221"/>
                    <a:pt x="938592" y="507328"/>
                  </a:cubicBezTo>
                  <a:cubicBezTo>
                    <a:pt x="889948" y="470397"/>
                    <a:pt x="846861" y="421951"/>
                    <a:pt x="791069" y="380851"/>
                  </a:cubicBezTo>
                  <a:cubicBezTo>
                    <a:pt x="786106" y="383432"/>
                    <a:pt x="731404" y="359308"/>
                    <a:pt x="771610" y="387602"/>
                  </a:cubicBezTo>
                  <a:cubicBezTo>
                    <a:pt x="741729" y="378170"/>
                    <a:pt x="736864" y="348189"/>
                    <a:pt x="733389" y="337169"/>
                  </a:cubicBezTo>
                  <a:cubicBezTo>
                    <a:pt x="660919" y="276611"/>
                    <a:pt x="620612" y="218634"/>
                    <a:pt x="557274" y="190638"/>
                  </a:cubicBezTo>
                  <a:cubicBezTo>
                    <a:pt x="540994" y="153112"/>
                    <a:pt x="465445" y="88683"/>
                    <a:pt x="481031" y="74983"/>
                  </a:cubicBezTo>
                  <a:cubicBezTo>
                    <a:pt x="457800" y="54829"/>
                    <a:pt x="489370" y="90668"/>
                    <a:pt x="472295" y="85605"/>
                  </a:cubicBezTo>
                  <a:cubicBezTo>
                    <a:pt x="403398" y="24253"/>
                    <a:pt x="484109" y="76670"/>
                    <a:pt x="447972" y="40037"/>
                  </a:cubicBezTo>
                  <a:cubicBezTo>
                    <a:pt x="536824" y="105758"/>
                    <a:pt x="553801" y="182101"/>
                    <a:pt x="638581" y="223002"/>
                  </a:cubicBezTo>
                  <a:cubicBezTo>
                    <a:pt x="624783" y="217344"/>
                    <a:pt x="631631" y="224293"/>
                    <a:pt x="632229" y="231143"/>
                  </a:cubicBezTo>
                  <a:cubicBezTo>
                    <a:pt x="671441" y="249509"/>
                    <a:pt x="722569" y="332504"/>
                    <a:pt x="745104" y="320491"/>
                  </a:cubicBezTo>
                  <a:cubicBezTo>
                    <a:pt x="770320" y="346799"/>
                    <a:pt x="801196" y="377078"/>
                    <a:pt x="837034" y="407853"/>
                  </a:cubicBezTo>
                  <a:cubicBezTo>
                    <a:pt x="873171" y="438132"/>
                    <a:pt x="912582" y="471191"/>
                    <a:pt x="959440" y="496804"/>
                  </a:cubicBezTo>
                  <a:cubicBezTo>
                    <a:pt x="945938" y="499286"/>
                    <a:pt x="968673" y="513880"/>
                    <a:pt x="960233" y="518050"/>
                  </a:cubicBezTo>
                  <a:cubicBezTo>
                    <a:pt x="1016225" y="553094"/>
                    <a:pt x="1060999" y="587642"/>
                    <a:pt x="1100808" y="620105"/>
                  </a:cubicBezTo>
                  <a:cubicBezTo>
                    <a:pt x="1141412" y="651377"/>
                    <a:pt x="1177946" y="679571"/>
                    <a:pt x="1215174" y="704489"/>
                  </a:cubicBezTo>
                  <a:cubicBezTo>
                    <a:pt x="1324675" y="762664"/>
                    <a:pt x="1423454" y="817862"/>
                    <a:pt x="1520447" y="878023"/>
                  </a:cubicBezTo>
                  <a:cubicBezTo>
                    <a:pt x="1570283" y="905324"/>
                    <a:pt x="1620318" y="932724"/>
                    <a:pt x="1672438" y="958932"/>
                  </a:cubicBezTo>
                  <a:cubicBezTo>
                    <a:pt x="1724061" y="986134"/>
                    <a:pt x="1779357" y="1008570"/>
                    <a:pt x="1838526" y="1028525"/>
                  </a:cubicBezTo>
                  <a:cubicBezTo>
                    <a:pt x="1829492" y="993977"/>
                    <a:pt x="1811522" y="970250"/>
                    <a:pt x="1870890" y="975313"/>
                  </a:cubicBezTo>
                  <a:cubicBezTo>
                    <a:pt x="1869599" y="971838"/>
                    <a:pt x="1860963" y="967371"/>
                    <a:pt x="1862253" y="964194"/>
                  </a:cubicBezTo>
                  <a:cubicBezTo>
                    <a:pt x="1825918" y="952281"/>
                    <a:pt x="1771018" y="938879"/>
                    <a:pt x="1753744" y="913663"/>
                  </a:cubicBezTo>
                  <a:cubicBezTo>
                    <a:pt x="1815394" y="950395"/>
                    <a:pt x="1859374" y="954366"/>
                    <a:pt x="1920627" y="977795"/>
                  </a:cubicBezTo>
                  <a:cubicBezTo>
                    <a:pt x="1922811" y="966974"/>
                    <a:pt x="1955274" y="974122"/>
                    <a:pt x="1994388" y="982759"/>
                  </a:cubicBezTo>
                  <a:cubicBezTo>
                    <a:pt x="1988432" y="969754"/>
                    <a:pt x="1954678" y="953671"/>
                    <a:pt x="1934426" y="938978"/>
                  </a:cubicBezTo>
                  <a:cubicBezTo>
                    <a:pt x="1983568" y="953572"/>
                    <a:pt x="2003721" y="968860"/>
                    <a:pt x="2047302" y="973427"/>
                  </a:cubicBezTo>
                  <a:cubicBezTo>
                    <a:pt x="1975625" y="944736"/>
                    <a:pt x="1918442" y="917237"/>
                    <a:pt x="1858580" y="890631"/>
                  </a:cubicBezTo>
                  <a:cubicBezTo>
                    <a:pt x="1798518" y="864621"/>
                    <a:pt x="1739250" y="831065"/>
                    <a:pt x="1665091" y="787384"/>
                  </a:cubicBezTo>
                  <a:cubicBezTo>
                    <a:pt x="1658836" y="791951"/>
                    <a:pt x="1663006" y="798305"/>
                    <a:pt x="1682167" y="807041"/>
                  </a:cubicBezTo>
                  <a:cubicBezTo>
                    <a:pt x="1660127" y="804261"/>
                    <a:pt x="1595400" y="765841"/>
                    <a:pt x="1589542" y="754623"/>
                  </a:cubicBezTo>
                  <a:cubicBezTo>
                    <a:pt x="1520447" y="742809"/>
                    <a:pt x="1467533" y="691384"/>
                    <a:pt x="1383644" y="665970"/>
                  </a:cubicBezTo>
                  <a:cubicBezTo>
                    <a:pt x="1387119" y="682549"/>
                    <a:pt x="1417995" y="705283"/>
                    <a:pt x="1469617" y="732485"/>
                  </a:cubicBezTo>
                  <a:cubicBezTo>
                    <a:pt x="1472694" y="741122"/>
                    <a:pt x="1468923" y="748270"/>
                    <a:pt x="1483119" y="759289"/>
                  </a:cubicBezTo>
                  <a:cubicBezTo>
                    <a:pt x="1476765" y="769614"/>
                    <a:pt x="1451747" y="733875"/>
                    <a:pt x="1450357" y="745291"/>
                  </a:cubicBezTo>
                  <a:cubicBezTo>
                    <a:pt x="1461080" y="739831"/>
                    <a:pt x="1417696" y="704787"/>
                    <a:pt x="1377489" y="678181"/>
                  </a:cubicBezTo>
                  <a:cubicBezTo>
                    <a:pt x="1365875" y="672622"/>
                    <a:pt x="1367264" y="680564"/>
                    <a:pt x="1353762" y="672721"/>
                  </a:cubicBezTo>
                  <a:cubicBezTo>
                    <a:pt x="1365279" y="695157"/>
                    <a:pt x="1388608" y="698533"/>
                    <a:pt x="1432488" y="727720"/>
                  </a:cubicBezTo>
                  <a:cubicBezTo>
                    <a:pt x="1414222" y="735265"/>
                    <a:pt x="1385928" y="690789"/>
                    <a:pt x="1356244" y="693866"/>
                  </a:cubicBezTo>
                  <a:cubicBezTo>
                    <a:pt x="1358330" y="716799"/>
                    <a:pt x="1432984" y="750652"/>
                    <a:pt x="1463860" y="772195"/>
                  </a:cubicBezTo>
                  <a:cubicBezTo>
                    <a:pt x="1426829" y="758197"/>
                    <a:pt x="1376000" y="729507"/>
                    <a:pt x="1324675" y="696150"/>
                  </a:cubicBezTo>
                  <a:cubicBezTo>
                    <a:pt x="1273846" y="661900"/>
                    <a:pt x="1221230" y="625267"/>
                    <a:pt x="1176357" y="600448"/>
                  </a:cubicBezTo>
                  <a:cubicBezTo>
                    <a:pt x="1162360" y="587791"/>
                    <a:pt x="1144341" y="573545"/>
                    <a:pt x="1125926" y="559174"/>
                  </a:cubicBezTo>
                  <a:lnTo>
                    <a:pt x="1098953" y="537715"/>
                  </a:lnTo>
                  <a:lnTo>
                    <a:pt x="1103389" y="537805"/>
                  </a:lnTo>
                  <a:cubicBezTo>
                    <a:pt x="1091676" y="528870"/>
                    <a:pt x="1099219" y="530260"/>
                    <a:pt x="1106764" y="531750"/>
                  </a:cubicBezTo>
                  <a:cubicBezTo>
                    <a:pt x="1093859" y="521723"/>
                    <a:pt x="1090385" y="514773"/>
                    <a:pt x="1069140" y="502066"/>
                  </a:cubicBezTo>
                  <a:lnTo>
                    <a:pt x="1064745" y="509446"/>
                  </a:lnTo>
                  <a:lnTo>
                    <a:pt x="1052790" y="498429"/>
                  </a:lnTo>
                  <a:cubicBezTo>
                    <a:pt x="1036019" y="480834"/>
                    <a:pt x="1031366" y="467022"/>
                    <a:pt x="1052063" y="460469"/>
                  </a:cubicBezTo>
                  <a:cubicBezTo>
                    <a:pt x="1079861" y="475262"/>
                    <a:pt x="1100510" y="481317"/>
                    <a:pt x="1124635" y="491741"/>
                  </a:cubicBezTo>
                  <a:cubicBezTo>
                    <a:pt x="1148857" y="501967"/>
                    <a:pt x="1175960" y="517553"/>
                    <a:pt x="1220038" y="546939"/>
                  </a:cubicBezTo>
                  <a:cubicBezTo>
                    <a:pt x="1211203" y="532444"/>
                    <a:pt x="1196113" y="520035"/>
                    <a:pt x="1178542" y="508122"/>
                  </a:cubicBezTo>
                  <a:cubicBezTo>
                    <a:pt x="1161169" y="495911"/>
                    <a:pt x="1140916" y="484891"/>
                    <a:pt x="1120465" y="474765"/>
                  </a:cubicBezTo>
                  <a:cubicBezTo>
                    <a:pt x="1079662" y="454513"/>
                    <a:pt x="1038265" y="437537"/>
                    <a:pt x="1020196" y="422149"/>
                  </a:cubicBezTo>
                  <a:cubicBezTo>
                    <a:pt x="1017317" y="405074"/>
                    <a:pt x="1068444" y="453123"/>
                    <a:pt x="1058517" y="427609"/>
                  </a:cubicBezTo>
                  <a:cubicBezTo>
                    <a:pt x="1084230" y="450542"/>
                    <a:pt x="1112919" y="468014"/>
                    <a:pt x="1130095" y="468014"/>
                  </a:cubicBezTo>
                  <a:cubicBezTo>
                    <a:pt x="1113814" y="455109"/>
                    <a:pt x="1056134" y="408151"/>
                    <a:pt x="1047002" y="423936"/>
                  </a:cubicBezTo>
                  <a:cubicBezTo>
                    <a:pt x="1026749" y="404875"/>
                    <a:pt x="1005305" y="387701"/>
                    <a:pt x="985052" y="371320"/>
                  </a:cubicBezTo>
                  <a:cubicBezTo>
                    <a:pt x="965000" y="354741"/>
                    <a:pt x="945145" y="340247"/>
                    <a:pt x="926580" y="328830"/>
                  </a:cubicBezTo>
                  <a:cubicBezTo>
                    <a:pt x="933729" y="322179"/>
                    <a:pt x="962418" y="344119"/>
                    <a:pt x="973537" y="342828"/>
                  </a:cubicBezTo>
                  <a:cubicBezTo>
                    <a:pt x="969864" y="334291"/>
                    <a:pt x="957057" y="322377"/>
                    <a:pt x="939883" y="308876"/>
                  </a:cubicBezTo>
                  <a:cubicBezTo>
                    <a:pt x="980387" y="335779"/>
                    <a:pt x="988429" y="319598"/>
                    <a:pt x="1020196" y="335085"/>
                  </a:cubicBezTo>
                  <a:cubicBezTo>
                    <a:pt x="996073" y="311259"/>
                    <a:pt x="979990" y="290411"/>
                    <a:pt x="1005603" y="294084"/>
                  </a:cubicBezTo>
                  <a:cubicBezTo>
                    <a:pt x="1034690" y="318109"/>
                    <a:pt x="999944" y="303515"/>
                    <a:pt x="1050476" y="331014"/>
                  </a:cubicBezTo>
                  <a:cubicBezTo>
                    <a:pt x="1064077" y="321285"/>
                    <a:pt x="993987" y="278200"/>
                    <a:pt x="970559" y="263408"/>
                  </a:cubicBezTo>
                  <a:cubicBezTo>
                    <a:pt x="984159" y="268074"/>
                    <a:pt x="977111" y="261621"/>
                    <a:pt x="976316" y="254870"/>
                  </a:cubicBezTo>
                  <a:cubicBezTo>
                    <a:pt x="932836" y="223797"/>
                    <a:pt x="898187" y="193418"/>
                    <a:pt x="865824" y="168004"/>
                  </a:cubicBezTo>
                  <a:cubicBezTo>
                    <a:pt x="834551" y="141199"/>
                    <a:pt x="805364" y="119259"/>
                    <a:pt x="770915" y="106056"/>
                  </a:cubicBezTo>
                  <a:cubicBezTo>
                    <a:pt x="765554" y="115785"/>
                    <a:pt x="797720" y="141596"/>
                    <a:pt x="794245" y="152219"/>
                  </a:cubicBezTo>
                  <a:cubicBezTo>
                    <a:pt x="795537" y="167606"/>
                    <a:pt x="761981" y="131470"/>
                    <a:pt x="759200" y="140902"/>
                  </a:cubicBezTo>
                  <a:cubicBezTo>
                    <a:pt x="728525" y="117770"/>
                    <a:pt x="700133" y="85208"/>
                    <a:pt x="674519" y="59297"/>
                  </a:cubicBezTo>
                  <a:cubicBezTo>
                    <a:pt x="649204" y="32989"/>
                    <a:pt x="627661" y="12042"/>
                    <a:pt x="607210" y="14325"/>
                  </a:cubicBezTo>
                  <a:lnTo>
                    <a:pt x="593544" y="0"/>
                  </a:lnTo>
                  <a:lnTo>
                    <a:pt x="4242470" y="0"/>
                  </a:lnTo>
                  <a:lnTo>
                    <a:pt x="4240910" y="798"/>
                  </a:lnTo>
                  <a:cubicBezTo>
                    <a:pt x="4235611" y="5291"/>
                    <a:pt x="4234146" y="8765"/>
                    <a:pt x="4214490" y="6780"/>
                  </a:cubicBezTo>
                  <a:cubicBezTo>
                    <a:pt x="4220943" y="10751"/>
                    <a:pt x="4234047" y="11545"/>
                    <a:pt x="4250030" y="9063"/>
                  </a:cubicBezTo>
                  <a:cubicBezTo>
                    <a:pt x="4232261" y="22267"/>
                    <a:pt x="4180935" y="23061"/>
                    <a:pt x="4138941" y="28422"/>
                  </a:cubicBezTo>
                  <a:cubicBezTo>
                    <a:pt x="4146685" y="48575"/>
                    <a:pt x="4170709" y="21274"/>
                    <a:pt x="4217270" y="23657"/>
                  </a:cubicBezTo>
                  <a:cubicBezTo>
                    <a:pt x="4214887" y="28422"/>
                    <a:pt x="4202874" y="30507"/>
                    <a:pt x="4201584" y="35570"/>
                  </a:cubicBezTo>
                  <a:cubicBezTo>
                    <a:pt x="4247846" y="38052"/>
                    <a:pt x="4285472" y="35769"/>
                    <a:pt x="4323196" y="36860"/>
                  </a:cubicBezTo>
                  <a:cubicBezTo>
                    <a:pt x="4360623" y="36364"/>
                    <a:pt x="4398150" y="38747"/>
                    <a:pt x="4441633" y="32989"/>
                  </a:cubicBezTo>
                  <a:cubicBezTo>
                    <a:pt x="4458807" y="4000"/>
                    <a:pt x="4500305" y="33088"/>
                    <a:pt x="4557289" y="22962"/>
                  </a:cubicBezTo>
                  <a:cubicBezTo>
                    <a:pt x="4530484" y="29415"/>
                    <a:pt x="4486307" y="38846"/>
                    <a:pt x="4500602" y="52050"/>
                  </a:cubicBezTo>
                  <a:cubicBezTo>
                    <a:pt x="4473400" y="60786"/>
                    <a:pt x="4480549" y="47186"/>
                    <a:pt x="4463572" y="49369"/>
                  </a:cubicBezTo>
                  <a:cubicBezTo>
                    <a:pt x="4458509" y="61679"/>
                    <a:pt x="4479358" y="57014"/>
                    <a:pt x="4492760" y="57212"/>
                  </a:cubicBezTo>
                  <a:cubicBezTo>
                    <a:pt x="4511722" y="41725"/>
                    <a:pt x="4531478" y="37655"/>
                    <a:pt x="4552821" y="35272"/>
                  </a:cubicBezTo>
                  <a:lnTo>
                    <a:pt x="4578066" y="32607"/>
                  </a:lnTo>
                  <a:lnTo>
                    <a:pt x="4578037" y="32691"/>
                  </a:lnTo>
                  <a:lnTo>
                    <a:pt x="4578430" y="32568"/>
                  </a:lnTo>
                  <a:lnTo>
                    <a:pt x="4585967" y="31773"/>
                  </a:lnTo>
                  <a:cubicBezTo>
                    <a:pt x="4597371" y="30060"/>
                    <a:pt x="4609111" y="27330"/>
                    <a:pt x="4621123" y="22168"/>
                  </a:cubicBezTo>
                  <a:cubicBezTo>
                    <a:pt x="4616109" y="18098"/>
                    <a:pt x="4611071" y="20778"/>
                    <a:pt x="4604420" y="24451"/>
                  </a:cubicBezTo>
                  <a:lnTo>
                    <a:pt x="4578430" y="32568"/>
                  </a:lnTo>
                  <a:lnTo>
                    <a:pt x="4578066" y="32607"/>
                  </a:lnTo>
                  <a:lnTo>
                    <a:pt x="4583200" y="17700"/>
                  </a:lnTo>
                  <a:cubicBezTo>
                    <a:pt x="4634327" y="4398"/>
                    <a:pt x="4629660" y="15318"/>
                    <a:pt x="4640184" y="24253"/>
                  </a:cubicBezTo>
                  <a:cubicBezTo>
                    <a:pt x="4653189" y="18296"/>
                    <a:pt x="4664705" y="13556"/>
                    <a:pt x="4675812" y="9560"/>
                  </a:cubicBezTo>
                  <a:lnTo>
                    <a:pt x="4706825" y="0"/>
                  </a:lnTo>
                  <a:lnTo>
                    <a:pt x="5058335" y="0"/>
                  </a:lnTo>
                  <a:lnTo>
                    <a:pt x="5058335" y="1581873"/>
                  </a:lnTo>
                  <a:lnTo>
                    <a:pt x="5007603" y="1588240"/>
                  </a:lnTo>
                  <a:cubicBezTo>
                    <a:pt x="4993109" y="1591617"/>
                    <a:pt x="4980799" y="1606904"/>
                    <a:pt x="4948137" y="1613854"/>
                  </a:cubicBezTo>
                  <a:cubicBezTo>
                    <a:pt x="4903364" y="1621796"/>
                    <a:pt x="4833077" y="1634007"/>
                    <a:pt x="4757429" y="1649891"/>
                  </a:cubicBezTo>
                  <a:cubicBezTo>
                    <a:pt x="4738566" y="1654060"/>
                    <a:pt x="4719306" y="1658230"/>
                    <a:pt x="4699948" y="1662499"/>
                  </a:cubicBezTo>
                  <a:cubicBezTo>
                    <a:pt x="4680589" y="1666370"/>
                    <a:pt x="4661131" y="1670242"/>
                    <a:pt x="4641872" y="1674114"/>
                  </a:cubicBezTo>
                  <a:cubicBezTo>
                    <a:pt x="4603452" y="1682255"/>
                    <a:pt x="4566125" y="1691388"/>
                    <a:pt x="4532371" y="1701514"/>
                  </a:cubicBezTo>
                  <a:cubicBezTo>
                    <a:pt x="4520854" y="1700522"/>
                    <a:pt x="4522939" y="1693573"/>
                    <a:pt x="4504871" y="1695359"/>
                  </a:cubicBezTo>
                  <a:cubicBezTo>
                    <a:pt x="4521847" y="1681361"/>
                    <a:pt x="4537434" y="1697543"/>
                    <a:pt x="4569301" y="1688906"/>
                  </a:cubicBezTo>
                  <a:cubicBezTo>
                    <a:pt x="4554410" y="1672724"/>
                    <a:pt x="4463176" y="1690892"/>
                    <a:pt x="4413637" y="1697444"/>
                  </a:cubicBezTo>
                  <a:cubicBezTo>
                    <a:pt x="4422571" y="1699925"/>
                    <a:pt x="4443717" y="1697742"/>
                    <a:pt x="4441136" y="1704791"/>
                  </a:cubicBezTo>
                  <a:cubicBezTo>
                    <a:pt x="4379188" y="1707868"/>
                    <a:pt x="4273757" y="1696848"/>
                    <a:pt x="4235636" y="1722859"/>
                  </a:cubicBezTo>
                  <a:cubicBezTo>
                    <a:pt x="4208434" y="1727226"/>
                    <a:pt x="4210618" y="1720476"/>
                    <a:pt x="4208534" y="1715314"/>
                  </a:cubicBezTo>
                  <a:cubicBezTo>
                    <a:pt x="4152939" y="1721667"/>
                    <a:pt x="4149563" y="1719781"/>
                    <a:pt x="4119185" y="1724844"/>
                  </a:cubicBezTo>
                  <a:cubicBezTo>
                    <a:pt x="4115115" y="1730899"/>
                    <a:pt x="4129907" y="1730702"/>
                    <a:pt x="4145791" y="1730205"/>
                  </a:cubicBezTo>
                  <a:cubicBezTo>
                    <a:pt x="4094764" y="1748471"/>
                    <a:pt x="4051578" y="1729807"/>
                    <a:pt x="3979207" y="1745989"/>
                  </a:cubicBezTo>
                  <a:cubicBezTo>
                    <a:pt x="3985362" y="1731992"/>
                    <a:pt x="3925499" y="1740629"/>
                    <a:pt x="3913387" y="1731595"/>
                  </a:cubicBezTo>
                  <a:cubicBezTo>
                    <a:pt x="3750476" y="1747876"/>
                    <a:pt x="3448677" y="1747678"/>
                    <a:pt x="3246155" y="1712237"/>
                  </a:cubicBezTo>
                  <a:cubicBezTo>
                    <a:pt x="3198503" y="1717299"/>
                    <a:pt x="3149957" y="1713924"/>
                    <a:pt x="3101511" y="1704394"/>
                  </a:cubicBezTo>
                  <a:cubicBezTo>
                    <a:pt x="3052865" y="1695657"/>
                    <a:pt x="3003625" y="1685730"/>
                    <a:pt x="2952200" y="1684439"/>
                  </a:cubicBezTo>
                  <a:cubicBezTo>
                    <a:pt x="2926388" y="1676200"/>
                    <a:pt x="2888366" y="1669250"/>
                    <a:pt x="2890649" y="1657833"/>
                  </a:cubicBezTo>
                  <a:cubicBezTo>
                    <a:pt x="2863150" y="1660117"/>
                    <a:pt x="2852329" y="1658727"/>
                    <a:pt x="2814504" y="1647111"/>
                  </a:cubicBezTo>
                  <a:cubicBezTo>
                    <a:pt x="2782041" y="1641551"/>
                    <a:pt x="2831183" y="1656443"/>
                    <a:pt x="2812817" y="1660712"/>
                  </a:cubicBezTo>
                  <a:cubicBezTo>
                    <a:pt x="2712647" y="1634007"/>
                    <a:pt x="2669761" y="1655251"/>
                    <a:pt x="2581803" y="1637681"/>
                  </a:cubicBezTo>
                  <a:cubicBezTo>
                    <a:pt x="2599176" y="1620208"/>
                    <a:pt x="2662415" y="1644033"/>
                    <a:pt x="2699246" y="1637878"/>
                  </a:cubicBezTo>
                  <a:cubicBezTo>
                    <a:pt x="2676710" y="1630532"/>
                    <a:pt x="2649210" y="1621598"/>
                    <a:pt x="2620718" y="1613954"/>
                  </a:cubicBezTo>
                  <a:cubicBezTo>
                    <a:pt x="2592325" y="1606309"/>
                    <a:pt x="2563338" y="1597772"/>
                    <a:pt x="2537129" y="1594594"/>
                  </a:cubicBezTo>
                  <a:cubicBezTo>
                    <a:pt x="2544376" y="1593602"/>
                    <a:pt x="2551126" y="1592410"/>
                    <a:pt x="2551523" y="1587645"/>
                  </a:cubicBezTo>
                  <a:cubicBezTo>
                    <a:pt x="2501687" y="1589234"/>
                    <a:pt x="2445199" y="1569875"/>
                    <a:pt x="2376500" y="1546644"/>
                  </a:cubicBezTo>
                  <a:cubicBezTo>
                    <a:pt x="2357737" y="1543269"/>
                    <a:pt x="2380472" y="1552105"/>
                    <a:pt x="2374317" y="1556671"/>
                  </a:cubicBezTo>
                  <a:cubicBezTo>
                    <a:pt x="2283578" y="1526591"/>
                    <a:pt x="2193733" y="1498496"/>
                    <a:pt x="2100217" y="1470996"/>
                  </a:cubicBezTo>
                  <a:cubicBezTo>
                    <a:pt x="2054053" y="1455609"/>
                    <a:pt x="2007394" y="1438732"/>
                    <a:pt x="1959741" y="1420961"/>
                  </a:cubicBezTo>
                  <a:cubicBezTo>
                    <a:pt x="1912387" y="1402397"/>
                    <a:pt x="1863047" y="1385222"/>
                    <a:pt x="1814600" y="1360602"/>
                  </a:cubicBezTo>
                  <a:cubicBezTo>
                    <a:pt x="1798120" y="1354844"/>
                    <a:pt x="1801992" y="1364573"/>
                    <a:pt x="1798319" y="1368544"/>
                  </a:cubicBezTo>
                  <a:cubicBezTo>
                    <a:pt x="1727635" y="1337967"/>
                    <a:pt x="1717608" y="1334294"/>
                    <a:pt x="1668467" y="1309971"/>
                  </a:cubicBezTo>
                  <a:cubicBezTo>
                    <a:pt x="1721877" y="1347299"/>
                    <a:pt x="1600860" y="1281479"/>
                    <a:pt x="1588152" y="1267283"/>
                  </a:cubicBezTo>
                  <a:cubicBezTo>
                    <a:pt x="1566411" y="1257454"/>
                    <a:pt x="1576736" y="1274728"/>
                    <a:pt x="1559859" y="1268871"/>
                  </a:cubicBezTo>
                  <a:cubicBezTo>
                    <a:pt x="1517171" y="1246037"/>
                    <a:pt x="1577828" y="1259341"/>
                    <a:pt x="1532558" y="1233032"/>
                  </a:cubicBezTo>
                  <a:cubicBezTo>
                    <a:pt x="1498507" y="1232934"/>
                    <a:pt x="1455719" y="1203845"/>
                    <a:pt x="1387715" y="1178133"/>
                  </a:cubicBezTo>
                  <a:cubicBezTo>
                    <a:pt x="1358825" y="1159866"/>
                    <a:pt x="1435268" y="1196499"/>
                    <a:pt x="1448571" y="1200073"/>
                  </a:cubicBezTo>
                  <a:cubicBezTo>
                    <a:pt x="1462470" y="1188458"/>
                    <a:pt x="1387914" y="1162547"/>
                    <a:pt x="1348898" y="1138622"/>
                  </a:cubicBezTo>
                  <a:cubicBezTo>
                    <a:pt x="1324576" y="1124723"/>
                    <a:pt x="1338672" y="1146861"/>
                    <a:pt x="1330532" y="1148052"/>
                  </a:cubicBezTo>
                  <a:cubicBezTo>
                    <a:pt x="1287745" y="1122837"/>
                    <a:pt x="1301246" y="1111122"/>
                    <a:pt x="1234235" y="1080049"/>
                  </a:cubicBezTo>
                  <a:cubicBezTo>
                    <a:pt x="1201076" y="1065753"/>
                    <a:pt x="1246645" y="1097223"/>
                    <a:pt x="1216961" y="1086204"/>
                  </a:cubicBezTo>
                  <a:cubicBezTo>
                    <a:pt x="1201871" y="1068334"/>
                    <a:pt x="1166926" y="1048479"/>
                    <a:pt x="1130095" y="1024752"/>
                  </a:cubicBezTo>
                  <a:cubicBezTo>
                    <a:pt x="1093263" y="1001125"/>
                    <a:pt x="1052958" y="976206"/>
                    <a:pt x="1024466" y="953274"/>
                  </a:cubicBezTo>
                  <a:cubicBezTo>
                    <a:pt x="1028139" y="950792"/>
                    <a:pt x="1045908" y="963003"/>
                    <a:pt x="1059113" y="970449"/>
                  </a:cubicBezTo>
                  <a:cubicBezTo>
                    <a:pt x="1054545" y="955954"/>
                    <a:pt x="1022678" y="950594"/>
                    <a:pt x="1004114" y="936794"/>
                  </a:cubicBezTo>
                  <a:cubicBezTo>
                    <a:pt x="1007489" y="942354"/>
                    <a:pt x="1010766" y="948012"/>
                    <a:pt x="1022778" y="956252"/>
                  </a:cubicBezTo>
                  <a:cubicBezTo>
                    <a:pt x="998951" y="941559"/>
                    <a:pt x="948520" y="911082"/>
                    <a:pt x="906129" y="874747"/>
                  </a:cubicBezTo>
                  <a:cubicBezTo>
                    <a:pt x="881907" y="849233"/>
                    <a:pt x="944846" y="887256"/>
                    <a:pt x="916355" y="856877"/>
                  </a:cubicBezTo>
                  <a:cubicBezTo>
                    <a:pt x="910994" y="859557"/>
                    <a:pt x="900967" y="869882"/>
                    <a:pt x="857980" y="829675"/>
                  </a:cubicBezTo>
                  <a:cubicBezTo>
                    <a:pt x="874361" y="831860"/>
                    <a:pt x="907619" y="853402"/>
                    <a:pt x="902058" y="830668"/>
                  </a:cubicBezTo>
                  <a:cubicBezTo>
                    <a:pt x="889450" y="822727"/>
                    <a:pt x="883495" y="817167"/>
                    <a:pt x="882600" y="813395"/>
                  </a:cubicBezTo>
                  <a:cubicBezTo>
                    <a:pt x="836139" y="782619"/>
                    <a:pt x="886968" y="836029"/>
                    <a:pt x="843783" y="803566"/>
                  </a:cubicBezTo>
                  <a:cubicBezTo>
                    <a:pt x="873070" y="797113"/>
                    <a:pt x="800898" y="755616"/>
                    <a:pt x="770023" y="728315"/>
                  </a:cubicBezTo>
                  <a:cubicBezTo>
                    <a:pt x="775482" y="722855"/>
                    <a:pt x="815590" y="757701"/>
                    <a:pt x="835146" y="768721"/>
                  </a:cubicBezTo>
                  <a:cubicBezTo>
                    <a:pt x="841600" y="760282"/>
                    <a:pt x="808740" y="738342"/>
                    <a:pt x="777370" y="716799"/>
                  </a:cubicBezTo>
                  <a:cubicBezTo>
                    <a:pt x="748380" y="689101"/>
                    <a:pt x="838325" y="758098"/>
                    <a:pt x="844081" y="754127"/>
                  </a:cubicBezTo>
                  <a:cubicBezTo>
                    <a:pt x="784914" y="711438"/>
                    <a:pt x="634412" y="593896"/>
                    <a:pt x="587852" y="588138"/>
                  </a:cubicBezTo>
                  <a:cubicBezTo>
                    <a:pt x="576930" y="578906"/>
                    <a:pt x="564225" y="566893"/>
                    <a:pt x="552808" y="557561"/>
                  </a:cubicBezTo>
                  <a:cubicBezTo>
                    <a:pt x="541689" y="547932"/>
                    <a:pt x="531762" y="541180"/>
                    <a:pt x="525606" y="543464"/>
                  </a:cubicBezTo>
                  <a:cubicBezTo>
                    <a:pt x="499893" y="508718"/>
                    <a:pt x="457899" y="473971"/>
                    <a:pt x="418090" y="442997"/>
                  </a:cubicBezTo>
                  <a:cubicBezTo>
                    <a:pt x="398136" y="427609"/>
                    <a:pt x="378976" y="412817"/>
                    <a:pt x="362396" y="400011"/>
                  </a:cubicBezTo>
                  <a:cubicBezTo>
                    <a:pt x="346413" y="386510"/>
                    <a:pt x="333408" y="374398"/>
                    <a:pt x="325467" y="364669"/>
                  </a:cubicBezTo>
                  <a:cubicBezTo>
                    <a:pt x="340159" y="371121"/>
                    <a:pt x="364284" y="393856"/>
                    <a:pt x="379174" y="399018"/>
                  </a:cubicBezTo>
                  <a:cubicBezTo>
                    <a:pt x="378876" y="390580"/>
                    <a:pt x="363786" y="374398"/>
                    <a:pt x="370637" y="368838"/>
                  </a:cubicBezTo>
                  <a:cubicBezTo>
                    <a:pt x="308886" y="313939"/>
                    <a:pt x="245053" y="251197"/>
                    <a:pt x="184395" y="188455"/>
                  </a:cubicBezTo>
                  <a:cubicBezTo>
                    <a:pt x="125227" y="124124"/>
                    <a:pt x="65562" y="63169"/>
                    <a:pt x="9273" y="12935"/>
                  </a:cubicBezTo>
                  <a:close/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22" name="Freeform 22"/>
            <p:cNvSpPr/>
            <p:nvPr/>
          </p:nvSpPr>
          <p:spPr>
            <a:xfrm rot="0">
              <a:off x="11285887" y="1792891"/>
              <a:ext cx="205549" cy="28289"/>
            </a:xfrm>
            <a:custGeom>
              <a:avLst/>
              <a:gdLst/>
              <a:ahLst/>
              <a:cxnLst/>
              <a:rect b="b" l="l" r="r" t="t"/>
              <a:pathLst>
                <a:path h="28330" w="205566">
                  <a:moveTo>
                    <a:pt x="198749" y="633"/>
                  </a:moveTo>
                  <a:cubicBezTo>
                    <a:pt x="235680" y="-4133"/>
                    <a:pt x="111189" y="19296"/>
                    <a:pt x="97091" y="28331"/>
                  </a:cubicBezTo>
                  <a:cubicBezTo>
                    <a:pt x="83888" y="23664"/>
                    <a:pt x="25910" y="17410"/>
                    <a:pt x="4269" y="25750"/>
                  </a:cubicBezTo>
                  <a:cubicBezTo>
                    <a:pt x="-8439" y="17311"/>
                    <a:pt x="8636" y="16616"/>
                    <a:pt x="36831" y="17509"/>
                  </a:cubicBezTo>
                  <a:cubicBezTo>
                    <a:pt x="64827" y="17509"/>
                    <a:pt x="103843" y="17906"/>
                    <a:pt x="134817" y="14134"/>
                  </a:cubicBezTo>
                  <a:cubicBezTo>
                    <a:pt x="130050" y="7581"/>
                    <a:pt x="98879" y="10958"/>
                    <a:pt x="81108" y="9269"/>
                  </a:cubicBezTo>
                  <a:cubicBezTo>
                    <a:pt x="103147" y="-956"/>
                    <a:pt x="139482" y="13439"/>
                    <a:pt x="198749" y="633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23" name="Freeform 23"/>
            <p:cNvSpPr/>
            <p:nvPr/>
          </p:nvSpPr>
          <p:spPr>
            <a:xfrm rot="0">
              <a:off x="11033856" y="1786795"/>
              <a:ext cx="97822" cy="44196"/>
            </a:xfrm>
            <a:custGeom>
              <a:avLst/>
              <a:gdLst/>
              <a:ahLst/>
              <a:cxnLst/>
              <a:rect b="b" l="l" r="r" t="t"/>
              <a:pathLst>
                <a:path h="44174" w="97785">
                  <a:moveTo>
                    <a:pt x="30542" y="2875"/>
                  </a:moveTo>
                  <a:cubicBezTo>
                    <a:pt x="55062" y="3173"/>
                    <a:pt x="108274" y="-5762"/>
                    <a:pt x="95964" y="6449"/>
                  </a:cubicBezTo>
                  <a:cubicBezTo>
                    <a:pt x="19522" y="6648"/>
                    <a:pt x="7113" y="26205"/>
                    <a:pt x="46127" y="32956"/>
                  </a:cubicBezTo>
                  <a:cubicBezTo>
                    <a:pt x="37987" y="37126"/>
                    <a:pt x="16345" y="37622"/>
                    <a:pt x="20714" y="44174"/>
                  </a:cubicBezTo>
                  <a:cubicBezTo>
                    <a:pt x="-28825" y="33056"/>
                    <a:pt x="25379" y="18958"/>
                    <a:pt x="30542" y="2875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24" name="Freeform 24"/>
            <p:cNvSpPr/>
            <p:nvPr/>
          </p:nvSpPr>
          <p:spPr>
            <a:xfrm rot="0">
              <a:off x="10635996" y="1804607"/>
              <a:ext cx="235268" cy="30766"/>
            </a:xfrm>
            <a:custGeom>
              <a:avLst/>
              <a:gdLst/>
              <a:ahLst/>
              <a:cxnLst/>
              <a:rect b="b" l="l" r="r" t="t"/>
              <a:pathLst>
                <a:path h="30775" w="235282">
                  <a:moveTo>
                    <a:pt x="209074" y="23926"/>
                  </a:moveTo>
                  <a:cubicBezTo>
                    <a:pt x="220194" y="13700"/>
                    <a:pt x="167478" y="3078"/>
                    <a:pt x="194978" y="0"/>
                  </a:cubicBezTo>
                  <a:cubicBezTo>
                    <a:pt x="239850" y="2780"/>
                    <a:pt x="198651" y="14693"/>
                    <a:pt x="235283" y="23926"/>
                  </a:cubicBezTo>
                  <a:cubicBezTo>
                    <a:pt x="212946" y="22735"/>
                    <a:pt x="210663" y="26606"/>
                    <a:pt x="209372" y="30775"/>
                  </a:cubicBezTo>
                  <a:cubicBezTo>
                    <a:pt x="168868" y="27400"/>
                    <a:pt x="141368" y="27500"/>
                    <a:pt x="111586" y="27500"/>
                  </a:cubicBezTo>
                  <a:cubicBezTo>
                    <a:pt x="81803" y="27798"/>
                    <a:pt x="49538" y="28293"/>
                    <a:pt x="0" y="23528"/>
                  </a:cubicBezTo>
                  <a:cubicBezTo>
                    <a:pt x="11813" y="18167"/>
                    <a:pt x="45667" y="16778"/>
                    <a:pt x="65323" y="23131"/>
                  </a:cubicBezTo>
                  <a:cubicBezTo>
                    <a:pt x="36831" y="8239"/>
                    <a:pt x="113075" y="15388"/>
                    <a:pt x="156061" y="6553"/>
                  </a:cubicBezTo>
                  <a:lnTo>
                    <a:pt x="156657" y="23727"/>
                  </a:lnTo>
                  <a:lnTo>
                    <a:pt x="209074" y="23926"/>
                  </a:ln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25" name="Freeform 25"/>
            <p:cNvSpPr/>
            <p:nvPr/>
          </p:nvSpPr>
          <p:spPr>
            <a:xfrm rot="0">
              <a:off x="10235946" y="1923764"/>
              <a:ext cx="100965" cy="26099"/>
            </a:xfrm>
            <a:custGeom>
              <a:avLst/>
              <a:gdLst/>
              <a:ahLst/>
              <a:cxnLst/>
              <a:rect b="b" l="l" r="r" t="t"/>
              <a:pathLst>
                <a:path h="26088" w="100976">
                  <a:moveTo>
                    <a:pt x="65720" y="25032"/>
                  </a:moveTo>
                  <a:cubicBezTo>
                    <a:pt x="89249" y="9942"/>
                    <a:pt x="24025" y="9049"/>
                    <a:pt x="0" y="1007"/>
                  </a:cubicBezTo>
                  <a:cubicBezTo>
                    <a:pt x="33655" y="-6737"/>
                    <a:pt x="162217" y="32974"/>
                    <a:pt x="65720" y="25032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26" name="Freeform 26"/>
            <p:cNvSpPr/>
            <p:nvPr/>
          </p:nvSpPr>
          <p:spPr>
            <a:xfrm rot="0">
              <a:off x="9739026" y="1650492"/>
              <a:ext cx="96965" cy="22574"/>
            </a:xfrm>
            <a:custGeom>
              <a:avLst/>
              <a:gdLst/>
              <a:ahLst/>
              <a:cxnLst/>
              <a:rect b="b" l="l" r="r" t="t"/>
              <a:pathLst>
                <a:path h="22590" w="97003">
                  <a:moveTo>
                    <a:pt x="0" y="0"/>
                  </a:moveTo>
                  <a:cubicBezTo>
                    <a:pt x="28293" y="4568"/>
                    <a:pt x="178895" y="37427"/>
                    <a:pt x="37030" y="14594"/>
                  </a:cubicBezTo>
                  <a:cubicBezTo>
                    <a:pt x="28194" y="9531"/>
                    <a:pt x="14693" y="4765"/>
                    <a:pt x="0" y="0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27" name="Freeform 27"/>
            <p:cNvSpPr/>
            <p:nvPr/>
          </p:nvSpPr>
          <p:spPr>
            <a:xfrm rot="0">
              <a:off x="9565195" y="1626394"/>
              <a:ext cx="194881" cy="56388"/>
            </a:xfrm>
            <a:custGeom>
              <a:avLst/>
              <a:gdLst/>
              <a:ahLst/>
              <a:cxnLst/>
              <a:rect b="b" l="l" r="r" t="t"/>
              <a:pathLst>
                <a:path h="56387" w="194929">
                  <a:moveTo>
                    <a:pt x="20402" y="0"/>
                  </a:moveTo>
                  <a:cubicBezTo>
                    <a:pt x="64779" y="6750"/>
                    <a:pt x="105482" y="12409"/>
                    <a:pt x="172791" y="30875"/>
                  </a:cubicBezTo>
                  <a:cubicBezTo>
                    <a:pt x="141320" y="32661"/>
                    <a:pt x="186491" y="47156"/>
                    <a:pt x="194929" y="56388"/>
                  </a:cubicBezTo>
                  <a:cubicBezTo>
                    <a:pt x="161770" y="53112"/>
                    <a:pt x="104985" y="35043"/>
                    <a:pt x="95356" y="22536"/>
                  </a:cubicBezTo>
                  <a:cubicBezTo>
                    <a:pt x="75898" y="20649"/>
                    <a:pt x="97937" y="28492"/>
                    <a:pt x="80265" y="32760"/>
                  </a:cubicBezTo>
                  <a:cubicBezTo>
                    <a:pt x="64878" y="24123"/>
                    <a:pt x="21494" y="13004"/>
                    <a:pt x="4419" y="13601"/>
                  </a:cubicBezTo>
                  <a:cubicBezTo>
                    <a:pt x="-18315" y="3276"/>
                    <a:pt x="55844" y="21046"/>
                    <a:pt x="20402" y="0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28" name="Freeform 28"/>
            <p:cNvSpPr/>
            <p:nvPr/>
          </p:nvSpPr>
          <p:spPr>
            <a:xfrm rot="0">
              <a:off x="8310849" y="1107948"/>
              <a:ext cx="1292638" cy="495205"/>
            </a:xfrm>
            <a:custGeom>
              <a:avLst/>
              <a:gdLst/>
              <a:ahLst/>
              <a:cxnLst/>
              <a:rect b="b" l="l" r="r" t="t"/>
              <a:pathLst>
                <a:path h="495212" w="1292667">
                  <a:moveTo>
                    <a:pt x="1292668" y="494691"/>
                  </a:moveTo>
                  <a:cubicBezTo>
                    <a:pt x="1266459" y="495783"/>
                    <a:pt x="1199349" y="489628"/>
                    <a:pt x="1123701" y="473744"/>
                  </a:cubicBezTo>
                  <a:cubicBezTo>
                    <a:pt x="1048152" y="457462"/>
                    <a:pt x="962775" y="435720"/>
                    <a:pt x="898445" y="415568"/>
                  </a:cubicBezTo>
                  <a:cubicBezTo>
                    <a:pt x="883950" y="411001"/>
                    <a:pt x="886531" y="417951"/>
                    <a:pt x="883454" y="421127"/>
                  </a:cubicBezTo>
                  <a:cubicBezTo>
                    <a:pt x="852876" y="405442"/>
                    <a:pt x="846821" y="400379"/>
                    <a:pt x="863698" y="395813"/>
                  </a:cubicBezTo>
                  <a:cubicBezTo>
                    <a:pt x="810487" y="376354"/>
                    <a:pt x="805919" y="380325"/>
                    <a:pt x="778916" y="361364"/>
                  </a:cubicBezTo>
                  <a:cubicBezTo>
                    <a:pt x="763429" y="357293"/>
                    <a:pt x="752509" y="356400"/>
                    <a:pt x="751516" y="362356"/>
                  </a:cubicBezTo>
                  <a:cubicBezTo>
                    <a:pt x="718854" y="349649"/>
                    <a:pt x="686987" y="337239"/>
                    <a:pt x="656013" y="325227"/>
                  </a:cubicBezTo>
                  <a:cubicBezTo>
                    <a:pt x="625337" y="312321"/>
                    <a:pt x="595455" y="299713"/>
                    <a:pt x="566367" y="287403"/>
                  </a:cubicBezTo>
                  <a:cubicBezTo>
                    <a:pt x="507893" y="263378"/>
                    <a:pt x="452498" y="240545"/>
                    <a:pt x="399782" y="218803"/>
                  </a:cubicBezTo>
                  <a:cubicBezTo>
                    <a:pt x="347564" y="195573"/>
                    <a:pt x="298024" y="173534"/>
                    <a:pt x="250770" y="152487"/>
                  </a:cubicBezTo>
                  <a:cubicBezTo>
                    <a:pt x="203316" y="131640"/>
                    <a:pt x="157847" y="112181"/>
                    <a:pt x="115854" y="90440"/>
                  </a:cubicBezTo>
                  <a:cubicBezTo>
                    <a:pt x="155962" y="100169"/>
                    <a:pt x="79421" y="64033"/>
                    <a:pt x="101559" y="59267"/>
                  </a:cubicBezTo>
                  <a:cubicBezTo>
                    <a:pt x="91532" y="55892"/>
                    <a:pt x="81505" y="52417"/>
                    <a:pt x="65820" y="43780"/>
                  </a:cubicBezTo>
                  <a:cubicBezTo>
                    <a:pt x="67507" y="52219"/>
                    <a:pt x="109004" y="70387"/>
                    <a:pt x="94212" y="74854"/>
                  </a:cubicBezTo>
                  <a:cubicBezTo>
                    <a:pt x="41298" y="39015"/>
                    <a:pt x="14593" y="28492"/>
                    <a:pt x="0" y="0"/>
                  </a:cubicBezTo>
                  <a:cubicBezTo>
                    <a:pt x="22634" y="1092"/>
                    <a:pt x="54899" y="48148"/>
                    <a:pt x="60160" y="25116"/>
                  </a:cubicBezTo>
                  <a:cubicBezTo>
                    <a:pt x="103643" y="48843"/>
                    <a:pt x="144743" y="71180"/>
                    <a:pt x="184056" y="92624"/>
                  </a:cubicBezTo>
                  <a:cubicBezTo>
                    <a:pt x="224263" y="112380"/>
                    <a:pt x="262683" y="131341"/>
                    <a:pt x="300110" y="149708"/>
                  </a:cubicBezTo>
                  <a:cubicBezTo>
                    <a:pt x="337537" y="167974"/>
                    <a:pt x="373971" y="185844"/>
                    <a:pt x="410008" y="203416"/>
                  </a:cubicBezTo>
                  <a:cubicBezTo>
                    <a:pt x="446740" y="219498"/>
                    <a:pt x="483174" y="235383"/>
                    <a:pt x="520006" y="251465"/>
                  </a:cubicBezTo>
                  <a:cubicBezTo>
                    <a:pt x="556936" y="267349"/>
                    <a:pt x="594264" y="283432"/>
                    <a:pt x="632684" y="300011"/>
                  </a:cubicBezTo>
                  <a:cubicBezTo>
                    <a:pt x="671103" y="316690"/>
                    <a:pt x="711905" y="330588"/>
                    <a:pt x="753998" y="346770"/>
                  </a:cubicBezTo>
                  <a:cubicBezTo>
                    <a:pt x="796290" y="362455"/>
                    <a:pt x="840467" y="378836"/>
                    <a:pt x="887326" y="396209"/>
                  </a:cubicBezTo>
                  <a:cubicBezTo>
                    <a:pt x="934482" y="412788"/>
                    <a:pt x="985013" y="427779"/>
                    <a:pt x="1038721" y="444954"/>
                  </a:cubicBezTo>
                  <a:cubicBezTo>
                    <a:pt x="1071481" y="457562"/>
                    <a:pt x="1064334" y="445450"/>
                    <a:pt x="1078332" y="446443"/>
                  </a:cubicBezTo>
                  <a:cubicBezTo>
                    <a:pt x="1084388" y="454484"/>
                    <a:pt x="1137102" y="464212"/>
                    <a:pt x="1138791" y="472056"/>
                  </a:cubicBezTo>
                  <a:cubicBezTo>
                    <a:pt x="1157554" y="475034"/>
                    <a:pt x="1179394" y="478111"/>
                    <a:pt x="1179195" y="469276"/>
                  </a:cubicBezTo>
                  <a:cubicBezTo>
                    <a:pt x="1213545" y="475828"/>
                    <a:pt x="1277777" y="498959"/>
                    <a:pt x="1292668" y="494691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29" name="Freeform 29"/>
            <p:cNvSpPr/>
            <p:nvPr/>
          </p:nvSpPr>
          <p:spPr>
            <a:xfrm rot="0">
              <a:off x="7885842" y="438245"/>
              <a:ext cx="855440" cy="548259"/>
            </a:xfrm>
            <a:custGeom>
              <a:avLst/>
              <a:gdLst/>
              <a:ahLst/>
              <a:cxnLst/>
              <a:rect b="b" l="l" r="r" t="t"/>
              <a:pathLst>
                <a:path h="548285" w="855458">
                  <a:moveTo>
                    <a:pt x="855459" y="546513"/>
                  </a:moveTo>
                  <a:cubicBezTo>
                    <a:pt x="851388" y="555844"/>
                    <a:pt x="801552" y="525367"/>
                    <a:pt x="785171" y="523878"/>
                  </a:cubicBezTo>
                  <a:cubicBezTo>
                    <a:pt x="792021" y="530728"/>
                    <a:pt x="803140" y="538372"/>
                    <a:pt x="815649" y="546215"/>
                  </a:cubicBezTo>
                  <a:cubicBezTo>
                    <a:pt x="737519" y="536387"/>
                    <a:pt x="631890" y="456767"/>
                    <a:pt x="528245" y="406137"/>
                  </a:cubicBezTo>
                  <a:cubicBezTo>
                    <a:pt x="566864" y="408321"/>
                    <a:pt x="331482" y="255734"/>
                    <a:pt x="299911" y="258911"/>
                  </a:cubicBezTo>
                  <a:cubicBezTo>
                    <a:pt x="265761" y="239453"/>
                    <a:pt x="283234" y="236872"/>
                    <a:pt x="264371" y="222477"/>
                  </a:cubicBezTo>
                  <a:cubicBezTo>
                    <a:pt x="235780" y="209074"/>
                    <a:pt x="218903" y="209273"/>
                    <a:pt x="184356" y="188723"/>
                  </a:cubicBezTo>
                  <a:cubicBezTo>
                    <a:pt x="193786" y="191503"/>
                    <a:pt x="199345" y="189617"/>
                    <a:pt x="201629" y="183859"/>
                  </a:cubicBezTo>
                  <a:cubicBezTo>
                    <a:pt x="154870" y="158345"/>
                    <a:pt x="145936" y="126279"/>
                    <a:pt x="113473" y="93915"/>
                  </a:cubicBezTo>
                  <a:cubicBezTo>
                    <a:pt x="97191" y="93816"/>
                    <a:pt x="66713" y="67110"/>
                    <a:pt x="42986" y="45270"/>
                  </a:cubicBezTo>
                  <a:cubicBezTo>
                    <a:pt x="89447" y="70784"/>
                    <a:pt x="41894" y="28989"/>
                    <a:pt x="0" y="0"/>
                  </a:cubicBezTo>
                  <a:cubicBezTo>
                    <a:pt x="61353" y="35045"/>
                    <a:pt x="84981" y="38817"/>
                    <a:pt x="148020" y="85179"/>
                  </a:cubicBezTo>
                  <a:cubicBezTo>
                    <a:pt x="141965" y="86767"/>
                    <a:pt x="127668" y="77237"/>
                    <a:pt x="122804" y="79619"/>
                  </a:cubicBezTo>
                  <a:cubicBezTo>
                    <a:pt x="147822" y="110494"/>
                    <a:pt x="205004" y="151892"/>
                    <a:pt x="247990" y="178299"/>
                  </a:cubicBezTo>
                  <a:cubicBezTo>
                    <a:pt x="258713" y="191006"/>
                    <a:pt x="254543" y="197956"/>
                    <a:pt x="239254" y="192992"/>
                  </a:cubicBezTo>
                  <a:cubicBezTo>
                    <a:pt x="257719" y="198949"/>
                    <a:pt x="287800" y="220591"/>
                    <a:pt x="317087" y="240048"/>
                  </a:cubicBezTo>
                  <a:cubicBezTo>
                    <a:pt x="346870" y="258614"/>
                    <a:pt x="376354" y="274497"/>
                    <a:pt x="391544" y="271519"/>
                  </a:cubicBezTo>
                  <a:cubicBezTo>
                    <a:pt x="413483" y="288098"/>
                    <a:pt x="428872" y="302791"/>
                    <a:pt x="461433" y="322249"/>
                  </a:cubicBezTo>
                  <a:cubicBezTo>
                    <a:pt x="443763" y="327312"/>
                    <a:pt x="430063" y="302096"/>
                    <a:pt x="398691" y="283929"/>
                  </a:cubicBezTo>
                  <a:cubicBezTo>
                    <a:pt x="387771" y="280156"/>
                    <a:pt x="379829" y="279660"/>
                    <a:pt x="372781" y="280156"/>
                  </a:cubicBezTo>
                  <a:cubicBezTo>
                    <a:pt x="435721" y="317484"/>
                    <a:pt x="513950" y="370596"/>
                    <a:pt x="600618" y="416362"/>
                  </a:cubicBezTo>
                  <a:cubicBezTo>
                    <a:pt x="643604" y="439792"/>
                    <a:pt x="687285" y="463717"/>
                    <a:pt x="729775" y="487046"/>
                  </a:cubicBezTo>
                  <a:cubicBezTo>
                    <a:pt x="772761" y="508986"/>
                    <a:pt x="815848" y="528345"/>
                    <a:pt x="855459" y="546513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30" name="Freeform 30"/>
            <p:cNvSpPr/>
            <p:nvPr/>
          </p:nvSpPr>
          <p:spPr>
            <a:xfrm rot="0">
              <a:off x="8640889" y="802577"/>
              <a:ext cx="132207" cy="75914"/>
            </a:xfrm>
            <a:custGeom>
              <a:avLst/>
              <a:gdLst/>
              <a:ahLst/>
              <a:cxnLst/>
              <a:rect b="b" l="l" r="r" t="t"/>
              <a:pathLst>
                <a:path h="75880" w="132244">
                  <a:moveTo>
                    <a:pt x="42202" y="13138"/>
                  </a:moveTo>
                  <a:cubicBezTo>
                    <a:pt x="58780" y="32001"/>
                    <a:pt x="121424" y="58209"/>
                    <a:pt x="132245" y="75880"/>
                  </a:cubicBezTo>
                  <a:cubicBezTo>
                    <a:pt x="87471" y="53344"/>
                    <a:pt x="31877" y="16215"/>
                    <a:pt x="6364" y="5394"/>
                  </a:cubicBezTo>
                  <a:cubicBezTo>
                    <a:pt x="-17959" y="-10093"/>
                    <a:pt x="34757" y="12642"/>
                    <a:pt x="42202" y="13138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31" name="Freeform 31"/>
            <p:cNvSpPr/>
            <p:nvPr/>
          </p:nvSpPr>
          <p:spPr>
            <a:xfrm rot="0">
              <a:off x="8198548" y="878205"/>
              <a:ext cx="194596" cy="94393"/>
            </a:xfrm>
            <a:custGeom>
              <a:avLst/>
              <a:gdLst/>
              <a:ahLst/>
              <a:cxnLst/>
              <a:rect b="b" l="l" r="r" t="t"/>
              <a:pathLst>
                <a:path h="94411" w="194580">
                  <a:moveTo>
                    <a:pt x="28194" y="1191"/>
                  </a:moveTo>
                  <a:cubicBezTo>
                    <a:pt x="94014" y="34449"/>
                    <a:pt x="124790" y="59268"/>
                    <a:pt x="194580" y="91234"/>
                  </a:cubicBezTo>
                  <a:cubicBezTo>
                    <a:pt x="188029" y="92426"/>
                    <a:pt x="177306" y="89746"/>
                    <a:pt x="158345" y="79222"/>
                  </a:cubicBezTo>
                  <a:cubicBezTo>
                    <a:pt x="163011" y="84980"/>
                    <a:pt x="167379" y="90539"/>
                    <a:pt x="164797" y="94411"/>
                  </a:cubicBezTo>
                  <a:cubicBezTo>
                    <a:pt x="106721" y="50333"/>
                    <a:pt x="57977" y="25514"/>
                    <a:pt x="0" y="0"/>
                  </a:cubicBezTo>
                  <a:cubicBezTo>
                    <a:pt x="16579" y="6553"/>
                    <a:pt x="98780" y="43582"/>
                    <a:pt x="28194" y="1191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32" name="Freeform 32"/>
            <p:cNvSpPr/>
            <p:nvPr/>
          </p:nvSpPr>
          <p:spPr>
            <a:xfrm rot="0">
              <a:off x="8046244" y="757714"/>
              <a:ext cx="43339" cy="38005"/>
            </a:xfrm>
            <a:custGeom>
              <a:avLst/>
              <a:gdLst/>
              <a:ahLst/>
              <a:cxnLst/>
              <a:rect b="b" l="l" r="r" t="t"/>
              <a:pathLst>
                <a:path h="37977" w="43347">
                  <a:moveTo>
                    <a:pt x="27529" y="33158"/>
                  </a:moveTo>
                  <a:cubicBezTo>
                    <a:pt x="42420" y="53907"/>
                    <a:pt x="-13472" y="993"/>
                    <a:pt x="3106" y="0"/>
                  </a:cubicBezTo>
                  <a:cubicBezTo>
                    <a:pt x="10950" y="8538"/>
                    <a:pt x="24848" y="19161"/>
                    <a:pt x="43214" y="31371"/>
                  </a:cubicBezTo>
                  <a:cubicBezTo>
                    <a:pt x="46193" y="39313"/>
                    <a:pt x="-1857" y="10821"/>
                    <a:pt x="27529" y="33158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33" name="Freeform 33"/>
            <p:cNvSpPr/>
            <p:nvPr/>
          </p:nvSpPr>
          <p:spPr>
            <a:xfrm rot="0">
              <a:off x="7858030" y="723710"/>
              <a:ext cx="122682" cy="100584"/>
            </a:xfrm>
            <a:custGeom>
              <a:avLst/>
              <a:gdLst/>
              <a:ahLst/>
              <a:cxnLst/>
              <a:rect b="b" l="l" r="r" t="t"/>
              <a:pathLst>
                <a:path h="100566" w="122709">
                  <a:moveTo>
                    <a:pt x="122682" y="98978"/>
                  </a:moveTo>
                  <a:cubicBezTo>
                    <a:pt x="123177" y="102849"/>
                    <a:pt x="116923" y="98879"/>
                    <a:pt x="110272" y="94709"/>
                  </a:cubicBezTo>
                  <a:lnTo>
                    <a:pt x="106797" y="100566"/>
                  </a:lnTo>
                  <a:cubicBezTo>
                    <a:pt x="100047" y="76839"/>
                    <a:pt x="-20872" y="13899"/>
                    <a:pt x="3154" y="0"/>
                  </a:cubicBezTo>
                  <a:cubicBezTo>
                    <a:pt x="25888" y="15090"/>
                    <a:pt x="20427" y="18168"/>
                    <a:pt x="18343" y="23528"/>
                  </a:cubicBezTo>
                  <a:cubicBezTo>
                    <a:pt x="62222" y="57183"/>
                    <a:pt x="98060" y="79917"/>
                    <a:pt x="122682" y="98978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34" name="Freeform 34"/>
            <p:cNvSpPr/>
            <p:nvPr/>
          </p:nvSpPr>
          <p:spPr>
            <a:xfrm rot="0">
              <a:off x="7386066" y="672656"/>
              <a:ext cx="219170" cy="154115"/>
            </a:xfrm>
            <a:custGeom>
              <a:avLst/>
              <a:gdLst/>
              <a:ahLst/>
              <a:cxnLst/>
              <a:rect b="b" l="l" r="r" t="t"/>
              <a:pathLst>
                <a:path h="154075" w="219200">
                  <a:moveTo>
                    <a:pt x="57877" y="57182"/>
                  </a:moveTo>
                  <a:cubicBezTo>
                    <a:pt x="27102" y="32761"/>
                    <a:pt x="30676" y="24421"/>
                    <a:pt x="0" y="0"/>
                  </a:cubicBezTo>
                  <a:cubicBezTo>
                    <a:pt x="25613" y="17075"/>
                    <a:pt x="55793" y="26804"/>
                    <a:pt x="88652" y="60558"/>
                  </a:cubicBezTo>
                  <a:cubicBezTo>
                    <a:pt x="93517" y="56587"/>
                    <a:pt x="80214" y="44078"/>
                    <a:pt x="86369" y="40902"/>
                  </a:cubicBezTo>
                  <a:cubicBezTo>
                    <a:pt x="123796" y="72372"/>
                    <a:pt x="122605" y="78130"/>
                    <a:pt x="159139" y="99871"/>
                  </a:cubicBezTo>
                  <a:cubicBezTo>
                    <a:pt x="156954" y="92624"/>
                    <a:pt x="149212" y="84186"/>
                    <a:pt x="131540" y="69394"/>
                  </a:cubicBezTo>
                  <a:cubicBezTo>
                    <a:pt x="151693" y="73762"/>
                    <a:pt x="166485" y="94312"/>
                    <a:pt x="192098" y="99176"/>
                  </a:cubicBezTo>
                  <a:cubicBezTo>
                    <a:pt x="214038" y="117245"/>
                    <a:pt x="181972" y="110196"/>
                    <a:pt x="171746" y="105232"/>
                  </a:cubicBezTo>
                  <a:cubicBezTo>
                    <a:pt x="185446" y="120620"/>
                    <a:pt x="192098" y="133128"/>
                    <a:pt x="219200" y="154075"/>
                  </a:cubicBezTo>
                  <a:cubicBezTo>
                    <a:pt x="210265" y="151693"/>
                    <a:pt x="192694" y="138390"/>
                    <a:pt x="191999" y="146432"/>
                  </a:cubicBezTo>
                  <a:cubicBezTo>
                    <a:pt x="120720" y="98183"/>
                    <a:pt x="94511" y="69493"/>
                    <a:pt x="57877" y="57182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35" name="Freeform 35"/>
            <p:cNvSpPr/>
            <p:nvPr/>
          </p:nvSpPr>
          <p:spPr>
            <a:xfrm rot="0">
              <a:off x="7917180" y="176022"/>
              <a:ext cx="60960" cy="68961"/>
            </a:xfrm>
            <a:custGeom>
              <a:avLst/>
              <a:gdLst/>
              <a:ahLst/>
              <a:cxnLst/>
              <a:rect b="b" l="l" r="r" t="t"/>
              <a:pathLst>
                <a:path h="69007" w="60993">
                  <a:moveTo>
                    <a:pt x="48618" y="43791"/>
                  </a:moveTo>
                  <a:cubicBezTo>
                    <a:pt x="58744" y="52329"/>
                    <a:pt x="51795" y="50542"/>
                    <a:pt x="46632" y="46571"/>
                  </a:cubicBezTo>
                  <a:cubicBezTo>
                    <a:pt x="50703" y="54017"/>
                    <a:pt x="65992" y="65632"/>
                    <a:pt x="59340" y="69008"/>
                  </a:cubicBezTo>
                  <a:cubicBezTo>
                    <a:pt x="31146" y="45777"/>
                    <a:pt x="25387" y="29099"/>
                    <a:pt x="3547" y="6563"/>
                  </a:cubicBezTo>
                  <a:cubicBezTo>
                    <a:pt x="-15316" y="-22227"/>
                    <a:pt x="47129" y="53619"/>
                    <a:pt x="48618" y="43791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36" name="Freeform 36"/>
            <p:cNvSpPr/>
            <p:nvPr/>
          </p:nvSpPr>
          <p:spPr>
            <a:xfrm rot="0">
              <a:off x="7563421" y="0"/>
              <a:ext cx="272320" cy="218789"/>
            </a:xfrm>
            <a:custGeom>
              <a:avLst/>
              <a:gdLst/>
              <a:ahLst/>
              <a:cxnLst/>
              <a:rect b="b" l="l" r="r" t="t"/>
              <a:pathLst>
                <a:path h="218833" w="272285">
                  <a:moveTo>
                    <a:pt x="0" y="0"/>
                  </a:moveTo>
                  <a:lnTo>
                    <a:pt x="19349" y="0"/>
                  </a:lnTo>
                  <a:lnTo>
                    <a:pt x="34222" y="13978"/>
                  </a:lnTo>
                  <a:cubicBezTo>
                    <a:pt x="52712" y="32270"/>
                    <a:pt x="68273" y="50015"/>
                    <a:pt x="75222" y="65750"/>
                  </a:cubicBezTo>
                  <a:cubicBezTo>
                    <a:pt x="101729" y="81337"/>
                    <a:pt x="130817" y="105758"/>
                    <a:pt x="162784" y="133853"/>
                  </a:cubicBezTo>
                  <a:cubicBezTo>
                    <a:pt x="196239" y="160360"/>
                    <a:pt x="232575" y="190540"/>
                    <a:pt x="272285" y="218833"/>
                  </a:cubicBezTo>
                  <a:cubicBezTo>
                    <a:pt x="255209" y="212976"/>
                    <a:pt x="242700" y="213969"/>
                    <a:pt x="209045" y="183987"/>
                  </a:cubicBezTo>
                  <a:cubicBezTo>
                    <a:pt x="255308" y="199177"/>
                    <a:pt x="151665" y="145270"/>
                    <a:pt x="130221" y="111318"/>
                  </a:cubicBezTo>
                  <a:cubicBezTo>
                    <a:pt x="121584" y="104666"/>
                    <a:pt x="97262" y="101688"/>
                    <a:pt x="112748" y="113899"/>
                  </a:cubicBezTo>
                  <a:cubicBezTo>
                    <a:pt x="95474" y="94242"/>
                    <a:pt x="52785" y="53440"/>
                    <a:pt x="9006" y="9759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37" name="Freeform 37"/>
            <p:cNvSpPr/>
            <p:nvPr/>
          </p:nvSpPr>
          <p:spPr>
            <a:xfrm rot="0">
              <a:off x="7215759" y="0"/>
              <a:ext cx="504253" cy="354044"/>
            </a:xfrm>
            <a:custGeom>
              <a:avLst/>
              <a:gdLst/>
              <a:ahLst/>
              <a:cxnLst/>
              <a:rect b="b" l="l" r="r" t="t"/>
              <a:pathLst>
                <a:path h="354046" w="504225">
                  <a:moveTo>
                    <a:pt x="0" y="0"/>
                  </a:moveTo>
                  <a:lnTo>
                    <a:pt x="106596" y="0"/>
                  </a:lnTo>
                  <a:lnTo>
                    <a:pt x="171627" y="64881"/>
                  </a:lnTo>
                  <a:cubicBezTo>
                    <a:pt x="216525" y="106925"/>
                    <a:pt x="259312" y="140654"/>
                    <a:pt x="297831" y="159665"/>
                  </a:cubicBezTo>
                  <a:cubicBezTo>
                    <a:pt x="272019" y="127896"/>
                    <a:pt x="230125" y="122734"/>
                    <a:pt x="175325" y="56915"/>
                  </a:cubicBezTo>
                  <a:cubicBezTo>
                    <a:pt x="226650" y="95235"/>
                    <a:pt x="244122" y="89874"/>
                    <a:pt x="313120" y="141199"/>
                  </a:cubicBezTo>
                  <a:cubicBezTo>
                    <a:pt x="320962" y="135144"/>
                    <a:pt x="251667" y="90172"/>
                    <a:pt x="274799" y="91959"/>
                  </a:cubicBezTo>
                  <a:cubicBezTo>
                    <a:pt x="293661" y="101192"/>
                    <a:pt x="302894" y="122039"/>
                    <a:pt x="337541" y="149836"/>
                  </a:cubicBezTo>
                  <a:cubicBezTo>
                    <a:pt x="283733" y="130279"/>
                    <a:pt x="411700" y="247425"/>
                    <a:pt x="445354" y="269364"/>
                  </a:cubicBezTo>
                  <a:cubicBezTo>
                    <a:pt x="440987" y="274527"/>
                    <a:pt x="416962" y="251296"/>
                    <a:pt x="418054" y="264302"/>
                  </a:cubicBezTo>
                  <a:cubicBezTo>
                    <a:pt x="382116" y="236107"/>
                    <a:pt x="366133" y="205431"/>
                    <a:pt x="336052" y="190142"/>
                  </a:cubicBezTo>
                  <a:cubicBezTo>
                    <a:pt x="348362" y="217046"/>
                    <a:pt x="372685" y="243056"/>
                    <a:pt x="402864" y="269563"/>
                  </a:cubicBezTo>
                  <a:cubicBezTo>
                    <a:pt x="433740" y="295375"/>
                    <a:pt x="469875" y="322378"/>
                    <a:pt x="504225" y="354046"/>
                  </a:cubicBezTo>
                  <a:cubicBezTo>
                    <a:pt x="468188" y="326051"/>
                    <a:pt x="428279" y="304707"/>
                    <a:pt x="386286" y="282866"/>
                  </a:cubicBezTo>
                  <a:cubicBezTo>
                    <a:pt x="345384" y="259834"/>
                    <a:pt x="302894" y="235710"/>
                    <a:pt x="260503" y="204339"/>
                  </a:cubicBezTo>
                  <a:cubicBezTo>
                    <a:pt x="225558" y="167905"/>
                    <a:pt x="176715" y="122536"/>
                    <a:pt x="160732" y="129684"/>
                  </a:cubicBezTo>
                  <a:cubicBezTo>
                    <a:pt x="140678" y="108041"/>
                    <a:pt x="152193" y="104269"/>
                    <a:pt x="123602" y="77762"/>
                  </a:cubicBezTo>
                  <a:cubicBezTo>
                    <a:pt x="91337" y="54830"/>
                    <a:pt x="113873" y="94143"/>
                    <a:pt x="53116" y="25841"/>
                  </a:cubicBezTo>
                  <a:cubicBezTo>
                    <a:pt x="39814" y="15517"/>
                    <a:pt x="31772" y="14623"/>
                    <a:pt x="26213" y="17999"/>
                  </a:cubicBezTo>
                  <a:cubicBezTo>
                    <a:pt x="39515" y="52844"/>
                    <a:pt x="144550" y="130776"/>
                    <a:pt x="113873" y="126209"/>
                  </a:cubicBezTo>
                  <a:cubicBezTo>
                    <a:pt x="132239" y="147454"/>
                    <a:pt x="130750" y="133953"/>
                    <a:pt x="144946" y="147751"/>
                  </a:cubicBezTo>
                  <a:cubicBezTo>
                    <a:pt x="153782" y="145071"/>
                    <a:pt x="103450" y="108637"/>
                    <a:pt x="125190" y="113402"/>
                  </a:cubicBezTo>
                  <a:cubicBezTo>
                    <a:pt x="146237" y="125017"/>
                    <a:pt x="168971" y="154601"/>
                    <a:pt x="153782" y="156686"/>
                  </a:cubicBezTo>
                  <a:cubicBezTo>
                    <a:pt x="201435" y="198879"/>
                    <a:pt x="219800" y="192624"/>
                    <a:pt x="274899" y="245439"/>
                  </a:cubicBezTo>
                  <a:cubicBezTo>
                    <a:pt x="262687" y="242361"/>
                    <a:pt x="241344" y="224889"/>
                    <a:pt x="215333" y="200070"/>
                  </a:cubicBezTo>
                  <a:cubicBezTo>
                    <a:pt x="201534" y="200467"/>
                    <a:pt x="222580" y="218734"/>
                    <a:pt x="213645" y="221712"/>
                  </a:cubicBezTo>
                  <a:cubicBezTo>
                    <a:pt x="188528" y="198084"/>
                    <a:pt x="167879" y="182002"/>
                    <a:pt x="149116" y="168103"/>
                  </a:cubicBezTo>
                  <a:cubicBezTo>
                    <a:pt x="130552" y="154006"/>
                    <a:pt x="114270" y="141596"/>
                    <a:pt x="96004" y="127698"/>
                  </a:cubicBezTo>
                  <a:cubicBezTo>
                    <a:pt x="114072" y="131371"/>
                    <a:pt x="70887" y="83322"/>
                    <a:pt x="24228" y="29911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38" name="Freeform 38"/>
            <p:cNvSpPr/>
            <p:nvPr/>
          </p:nvSpPr>
          <p:spPr>
            <a:xfrm rot="0">
              <a:off x="7699057" y="54769"/>
              <a:ext cx="44386" cy="51626"/>
            </a:xfrm>
            <a:custGeom>
              <a:avLst/>
              <a:gdLst/>
              <a:ahLst/>
              <a:cxnLst/>
              <a:rect b="b" l="l" r="r" t="t"/>
              <a:pathLst>
                <a:path h="51651" w="44387">
                  <a:moveTo>
                    <a:pt x="44388" y="51119"/>
                  </a:moveTo>
                  <a:cubicBezTo>
                    <a:pt x="38332" y="55884"/>
                    <a:pt x="25227" y="27492"/>
                    <a:pt x="806" y="11210"/>
                  </a:cubicBezTo>
                  <a:cubicBezTo>
                    <a:pt x="-2074" y="-6063"/>
                    <a:pt x="2394" y="390"/>
                    <a:pt x="20263" y="5850"/>
                  </a:cubicBezTo>
                  <a:cubicBezTo>
                    <a:pt x="25028" y="19649"/>
                    <a:pt x="6067" y="14288"/>
                    <a:pt x="44388" y="51119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39" name="Freeform 39"/>
            <p:cNvSpPr/>
            <p:nvPr/>
          </p:nvSpPr>
          <p:spPr>
            <a:xfrm rot="0">
              <a:off x="7803261" y="895540"/>
              <a:ext cx="716280" cy="441865"/>
            </a:xfrm>
            <a:custGeom>
              <a:avLst/>
              <a:gdLst/>
              <a:ahLst/>
              <a:cxnLst/>
              <a:rect b="b" l="l" r="r" t="t"/>
              <a:pathLst>
                <a:path h="441853" w="716300">
                  <a:moveTo>
                    <a:pt x="154969" y="93915"/>
                  </a:moveTo>
                  <a:cubicBezTo>
                    <a:pt x="152487" y="82995"/>
                    <a:pt x="192793" y="116649"/>
                    <a:pt x="196169" y="101162"/>
                  </a:cubicBezTo>
                  <a:cubicBezTo>
                    <a:pt x="204508" y="120223"/>
                    <a:pt x="274993" y="157849"/>
                    <a:pt x="263279" y="170754"/>
                  </a:cubicBezTo>
                  <a:cubicBezTo>
                    <a:pt x="326120" y="202523"/>
                    <a:pt x="373077" y="217910"/>
                    <a:pt x="374368" y="186539"/>
                  </a:cubicBezTo>
                  <a:cubicBezTo>
                    <a:pt x="437507" y="213244"/>
                    <a:pt x="507794" y="249182"/>
                    <a:pt x="568353" y="288396"/>
                  </a:cubicBezTo>
                  <a:cubicBezTo>
                    <a:pt x="598731" y="307854"/>
                    <a:pt x="626925" y="327709"/>
                    <a:pt x="651248" y="346274"/>
                  </a:cubicBezTo>
                  <a:cubicBezTo>
                    <a:pt x="675769" y="364540"/>
                    <a:pt x="696915" y="380325"/>
                    <a:pt x="711905" y="394224"/>
                  </a:cubicBezTo>
                  <a:cubicBezTo>
                    <a:pt x="722825" y="423113"/>
                    <a:pt x="712898" y="438501"/>
                    <a:pt x="687683" y="441380"/>
                  </a:cubicBezTo>
                  <a:cubicBezTo>
                    <a:pt x="662566" y="444060"/>
                    <a:pt x="621565" y="435522"/>
                    <a:pt x="573516" y="411994"/>
                  </a:cubicBezTo>
                  <a:cubicBezTo>
                    <a:pt x="501441" y="377546"/>
                    <a:pt x="431650" y="329794"/>
                    <a:pt x="368014" y="282539"/>
                  </a:cubicBezTo>
                  <a:cubicBezTo>
                    <a:pt x="304875" y="234291"/>
                    <a:pt x="246004" y="189517"/>
                    <a:pt x="190112" y="165890"/>
                  </a:cubicBezTo>
                  <a:cubicBezTo>
                    <a:pt x="154671" y="138490"/>
                    <a:pt x="45567" y="61352"/>
                    <a:pt x="0" y="17473"/>
                  </a:cubicBezTo>
                  <a:cubicBezTo>
                    <a:pt x="18068" y="16778"/>
                    <a:pt x="5063" y="11516"/>
                    <a:pt x="10821" y="0"/>
                  </a:cubicBezTo>
                  <a:cubicBezTo>
                    <a:pt x="53807" y="25911"/>
                    <a:pt x="121712" y="79520"/>
                    <a:pt x="127171" y="62742"/>
                  </a:cubicBezTo>
                  <a:cubicBezTo>
                    <a:pt x="141963" y="75052"/>
                    <a:pt x="151197" y="85477"/>
                    <a:pt x="154969" y="93915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40" name="Freeform 40"/>
            <p:cNvSpPr/>
            <p:nvPr/>
          </p:nvSpPr>
          <p:spPr>
            <a:xfrm rot="0">
              <a:off x="6219920" y="635698"/>
              <a:ext cx="268033" cy="132112"/>
            </a:xfrm>
            <a:custGeom>
              <a:avLst/>
              <a:gdLst/>
              <a:ahLst/>
              <a:cxnLst/>
              <a:rect b="b" l="l" r="r" t="t"/>
              <a:pathLst>
                <a:path h="132095" w="268063">
                  <a:moveTo>
                    <a:pt x="202318" y="6940"/>
                  </a:moveTo>
                  <a:cubicBezTo>
                    <a:pt x="158735" y="1381"/>
                    <a:pt x="116147" y="10514"/>
                    <a:pt x="72465" y="1480"/>
                  </a:cubicBezTo>
                  <a:cubicBezTo>
                    <a:pt x="-601" y="-13709"/>
                    <a:pt x="-31080" y="92516"/>
                    <a:pt x="41491" y="113960"/>
                  </a:cubicBezTo>
                  <a:cubicBezTo>
                    <a:pt x="81797" y="125972"/>
                    <a:pt x="127166" y="134609"/>
                    <a:pt x="169359" y="131432"/>
                  </a:cubicBezTo>
                  <a:cubicBezTo>
                    <a:pt x="206488" y="128652"/>
                    <a:pt x="260493" y="109790"/>
                    <a:pt x="267344" y="67598"/>
                  </a:cubicBezTo>
                  <a:cubicBezTo>
                    <a:pt x="273796" y="27689"/>
                    <a:pt x="235674" y="11209"/>
                    <a:pt x="202318" y="6940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41" name="Freeform 41"/>
            <p:cNvSpPr/>
            <p:nvPr/>
          </p:nvSpPr>
          <p:spPr>
            <a:xfrm rot="0">
              <a:off x="6292501" y="430244"/>
              <a:ext cx="178213" cy="114586"/>
            </a:xfrm>
            <a:custGeom>
              <a:avLst/>
              <a:gdLst/>
              <a:ahLst/>
              <a:cxnLst/>
              <a:rect b="b" l="l" r="r" t="t"/>
              <a:pathLst>
                <a:path h="114615" w="178212">
                  <a:moveTo>
                    <a:pt x="172598" y="43642"/>
                  </a:moveTo>
                  <a:cubicBezTo>
                    <a:pt x="153139" y="7506"/>
                    <a:pt x="104394" y="7804"/>
                    <a:pt x="68556" y="1152"/>
                  </a:cubicBezTo>
                  <a:cubicBezTo>
                    <a:pt x="36490" y="-4705"/>
                    <a:pt x="5218" y="11974"/>
                    <a:pt x="552" y="46521"/>
                  </a:cubicBezTo>
                  <a:cubicBezTo>
                    <a:pt x="-4114" y="81268"/>
                    <a:pt x="21400" y="104895"/>
                    <a:pt x="54062" y="108271"/>
                  </a:cubicBezTo>
                  <a:cubicBezTo>
                    <a:pt x="91091" y="112043"/>
                    <a:pt x="136560" y="125544"/>
                    <a:pt x="165846" y="95861"/>
                  </a:cubicBezTo>
                  <a:cubicBezTo>
                    <a:pt x="179745" y="81764"/>
                    <a:pt x="181830" y="60618"/>
                    <a:pt x="172598" y="43642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42" name="Freeform 42"/>
            <p:cNvSpPr/>
            <p:nvPr/>
          </p:nvSpPr>
          <p:spPr>
            <a:xfrm rot="0">
              <a:off x="6349270" y="152305"/>
              <a:ext cx="246983" cy="165640"/>
            </a:xfrm>
            <a:custGeom>
              <a:avLst/>
              <a:gdLst/>
              <a:ahLst/>
              <a:cxnLst/>
              <a:rect b="b" l="l" r="r" t="t"/>
              <a:pathLst>
                <a:path h="165664" w="247005">
                  <a:moveTo>
                    <a:pt x="194893" y="50874"/>
                  </a:moveTo>
                  <a:cubicBezTo>
                    <a:pt x="155083" y="30820"/>
                    <a:pt x="110409" y="18312"/>
                    <a:pt x="68614" y="3023"/>
                  </a:cubicBezTo>
                  <a:cubicBezTo>
                    <a:pt x="11034" y="-17924"/>
                    <a:pt x="-28974" y="75891"/>
                    <a:pt x="26620" y="102696"/>
                  </a:cubicBezTo>
                  <a:cubicBezTo>
                    <a:pt x="64940" y="121162"/>
                    <a:pt x="103162" y="143200"/>
                    <a:pt x="143071" y="157893"/>
                  </a:cubicBezTo>
                  <a:cubicBezTo>
                    <a:pt x="173846" y="169211"/>
                    <a:pt x="227356" y="172884"/>
                    <a:pt x="243538" y="135457"/>
                  </a:cubicBezTo>
                  <a:cubicBezTo>
                    <a:pt x="258429" y="100810"/>
                    <a:pt x="222193" y="64674"/>
                    <a:pt x="194893" y="50874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43" name="Freeform 43"/>
            <p:cNvSpPr/>
            <p:nvPr/>
          </p:nvSpPr>
          <p:spPr>
            <a:xfrm rot="0">
              <a:off x="6609398" y="0"/>
              <a:ext cx="164878" cy="104966"/>
            </a:xfrm>
            <a:custGeom>
              <a:avLst/>
              <a:gdLst/>
              <a:ahLst/>
              <a:cxnLst/>
              <a:rect b="b" l="l" r="r" t="t"/>
              <a:pathLst>
                <a:path h="104962" w="164874">
                  <a:moveTo>
                    <a:pt x="2803" y="0"/>
                  </a:moveTo>
                  <a:lnTo>
                    <a:pt x="121773" y="0"/>
                  </a:lnTo>
                  <a:lnTo>
                    <a:pt x="132706" y="8371"/>
                  </a:lnTo>
                  <a:cubicBezTo>
                    <a:pt x="154646" y="25942"/>
                    <a:pt x="164177" y="46591"/>
                    <a:pt x="164871" y="74388"/>
                  </a:cubicBezTo>
                  <a:cubicBezTo>
                    <a:pt x="165070" y="86600"/>
                    <a:pt x="155937" y="98016"/>
                    <a:pt x="144421" y="101193"/>
                  </a:cubicBezTo>
                  <a:cubicBezTo>
                    <a:pt x="119801" y="108043"/>
                    <a:pt x="98456" y="105859"/>
                    <a:pt x="76417" y="92159"/>
                  </a:cubicBezTo>
                  <a:cubicBezTo>
                    <a:pt x="58150" y="80742"/>
                    <a:pt x="40975" y="66447"/>
                    <a:pt x="23503" y="53838"/>
                  </a:cubicBezTo>
                  <a:cubicBezTo>
                    <a:pt x="12136" y="45648"/>
                    <a:pt x="3698" y="34480"/>
                    <a:pt x="0" y="22107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44" name="Freeform 44"/>
            <p:cNvSpPr/>
            <p:nvPr/>
          </p:nvSpPr>
          <p:spPr>
            <a:xfrm rot="0">
              <a:off x="6817805" y="188023"/>
              <a:ext cx="240220" cy="159163"/>
            </a:xfrm>
            <a:custGeom>
              <a:avLst/>
              <a:gdLst/>
              <a:ahLst/>
              <a:cxnLst/>
              <a:rect b="b" l="l" r="r" t="t"/>
              <a:pathLst>
                <a:path h="159167" w="240244">
                  <a:moveTo>
                    <a:pt x="80343" y="2612"/>
                  </a:moveTo>
                  <a:cubicBezTo>
                    <a:pt x="-567" y="-19427"/>
                    <a:pt x="-34420" y="104569"/>
                    <a:pt x="45794" y="127997"/>
                  </a:cubicBezTo>
                  <a:cubicBezTo>
                    <a:pt x="98013" y="143286"/>
                    <a:pt x="214960" y="196696"/>
                    <a:pt x="237595" y="114397"/>
                  </a:cubicBezTo>
                  <a:cubicBezTo>
                    <a:pt x="260131" y="32296"/>
                    <a:pt x="132959" y="17007"/>
                    <a:pt x="80343" y="2612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45" name="Freeform 45"/>
            <p:cNvSpPr/>
            <p:nvPr/>
          </p:nvSpPr>
          <p:spPr>
            <a:xfrm rot="0">
              <a:off x="6807803" y="444055"/>
              <a:ext cx="218218" cy="116681"/>
            </a:xfrm>
            <a:custGeom>
              <a:avLst/>
              <a:gdLst/>
              <a:ahLst/>
              <a:cxnLst/>
              <a:rect b="b" l="l" r="r" t="t"/>
              <a:pathLst>
                <a:path h="116650" w="218231">
                  <a:moveTo>
                    <a:pt x="198759" y="18316"/>
                  </a:moveTo>
                  <a:cubicBezTo>
                    <a:pt x="187641" y="12856"/>
                    <a:pt x="175728" y="5311"/>
                    <a:pt x="163814" y="1936"/>
                  </a:cubicBezTo>
                  <a:cubicBezTo>
                    <a:pt x="147632" y="-2531"/>
                    <a:pt x="130656" y="1837"/>
                    <a:pt x="114574" y="4021"/>
                  </a:cubicBezTo>
                  <a:cubicBezTo>
                    <a:pt x="88663" y="7694"/>
                    <a:pt x="62852" y="11466"/>
                    <a:pt x="36941" y="15140"/>
                  </a:cubicBezTo>
                  <a:cubicBezTo>
                    <a:pt x="-20640" y="23380"/>
                    <a:pt x="-6940" y="119180"/>
                    <a:pt x="50641" y="116600"/>
                  </a:cubicBezTo>
                  <a:cubicBezTo>
                    <a:pt x="75261" y="115507"/>
                    <a:pt x="99782" y="114415"/>
                    <a:pt x="124402" y="113224"/>
                  </a:cubicBezTo>
                  <a:cubicBezTo>
                    <a:pt x="137110" y="112628"/>
                    <a:pt x="151504" y="112827"/>
                    <a:pt x="163814" y="109451"/>
                  </a:cubicBezTo>
                  <a:cubicBezTo>
                    <a:pt x="177415" y="105679"/>
                    <a:pt x="187740" y="95851"/>
                    <a:pt x="198759" y="87512"/>
                  </a:cubicBezTo>
                  <a:cubicBezTo>
                    <a:pt x="220601" y="71231"/>
                    <a:pt x="228542" y="33108"/>
                    <a:pt x="198759" y="18316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46" name="Freeform 46"/>
            <p:cNvSpPr/>
            <p:nvPr/>
          </p:nvSpPr>
          <p:spPr>
            <a:xfrm rot="0">
              <a:off x="6767989" y="602551"/>
              <a:ext cx="231172" cy="129826"/>
            </a:xfrm>
            <a:custGeom>
              <a:avLst/>
              <a:gdLst/>
              <a:ahLst/>
              <a:cxnLst/>
              <a:rect b="b" l="l" r="r" t="t"/>
              <a:pathLst>
                <a:path h="129785" w="231170">
                  <a:moveTo>
                    <a:pt x="224057" y="73202"/>
                  </a:moveTo>
                  <a:cubicBezTo>
                    <a:pt x="211449" y="59602"/>
                    <a:pt x="195963" y="50369"/>
                    <a:pt x="180276" y="41037"/>
                  </a:cubicBezTo>
                  <a:cubicBezTo>
                    <a:pt x="170746" y="29223"/>
                    <a:pt x="158734" y="21579"/>
                    <a:pt x="140367" y="16814"/>
                  </a:cubicBezTo>
                  <a:cubicBezTo>
                    <a:pt x="117336" y="10858"/>
                    <a:pt x="93609" y="6588"/>
                    <a:pt x="70379" y="1526"/>
                  </a:cubicBezTo>
                  <a:cubicBezTo>
                    <a:pt x="-206" y="-13961"/>
                    <a:pt x="-30486" y="93157"/>
                    <a:pt x="40397" y="110331"/>
                  </a:cubicBezTo>
                  <a:cubicBezTo>
                    <a:pt x="79710" y="119862"/>
                    <a:pt x="124484" y="139618"/>
                    <a:pt x="161712" y="123932"/>
                  </a:cubicBezTo>
                  <a:cubicBezTo>
                    <a:pt x="179185" y="122641"/>
                    <a:pt x="196558" y="121153"/>
                    <a:pt x="213137" y="114799"/>
                  </a:cubicBezTo>
                  <a:cubicBezTo>
                    <a:pt x="230510" y="108148"/>
                    <a:pt x="237658" y="87796"/>
                    <a:pt x="224057" y="73202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47" name="Freeform 47"/>
            <p:cNvSpPr/>
            <p:nvPr/>
          </p:nvSpPr>
          <p:spPr>
            <a:xfrm rot="0">
              <a:off x="6616446" y="960215"/>
              <a:ext cx="223933" cy="118015"/>
            </a:xfrm>
            <a:custGeom>
              <a:avLst/>
              <a:gdLst/>
              <a:ahLst/>
              <a:cxnLst/>
              <a:rect b="b" l="l" r="r" t="t"/>
              <a:pathLst>
                <a:path h="118020" w="223897">
                  <a:moveTo>
                    <a:pt x="209730" y="45912"/>
                  </a:moveTo>
                  <a:cubicBezTo>
                    <a:pt x="198611" y="38268"/>
                    <a:pt x="187789" y="28440"/>
                    <a:pt x="174387" y="24866"/>
                  </a:cubicBezTo>
                  <a:cubicBezTo>
                    <a:pt x="159595" y="20895"/>
                    <a:pt x="143016" y="24369"/>
                    <a:pt x="127828" y="23575"/>
                  </a:cubicBezTo>
                  <a:cubicBezTo>
                    <a:pt x="97846" y="22086"/>
                    <a:pt x="69255" y="13945"/>
                    <a:pt x="41557" y="2628"/>
                  </a:cubicBezTo>
                  <a:cubicBezTo>
                    <a:pt x="3534" y="-12958"/>
                    <a:pt x="-15229" y="45018"/>
                    <a:pt x="15050" y="65569"/>
                  </a:cubicBezTo>
                  <a:cubicBezTo>
                    <a:pt x="45727" y="86416"/>
                    <a:pt x="79877" y="102698"/>
                    <a:pt x="115815" y="112129"/>
                  </a:cubicBezTo>
                  <a:cubicBezTo>
                    <a:pt x="157114" y="122950"/>
                    <a:pt x="183621" y="120468"/>
                    <a:pt x="215488" y="91082"/>
                  </a:cubicBezTo>
                  <a:cubicBezTo>
                    <a:pt x="229982" y="77680"/>
                    <a:pt x="224224" y="55939"/>
                    <a:pt x="209730" y="45912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48" name="Freeform 48"/>
            <p:cNvSpPr/>
            <p:nvPr/>
          </p:nvSpPr>
          <p:spPr>
            <a:xfrm rot="0">
              <a:off x="7212044" y="837724"/>
              <a:ext cx="199739" cy="151352"/>
            </a:xfrm>
            <a:custGeom>
              <a:avLst/>
              <a:gdLst/>
              <a:ahLst/>
              <a:cxnLst/>
              <a:rect b="b" l="l" r="r" t="t"/>
              <a:pathLst>
                <a:path h="151318" w="199766">
                  <a:moveTo>
                    <a:pt x="175869" y="57889"/>
                  </a:moveTo>
                  <a:cubicBezTo>
                    <a:pt x="158794" y="49252"/>
                    <a:pt x="142314" y="49351"/>
                    <a:pt x="126827" y="42898"/>
                  </a:cubicBezTo>
                  <a:cubicBezTo>
                    <a:pt x="111440" y="36544"/>
                    <a:pt x="101611" y="27510"/>
                    <a:pt x="90988" y="15498"/>
                  </a:cubicBezTo>
                  <a:cubicBezTo>
                    <a:pt x="71928" y="-6244"/>
                    <a:pt x="34799" y="-4059"/>
                    <a:pt x="15340" y="15498"/>
                  </a:cubicBezTo>
                  <a:cubicBezTo>
                    <a:pt x="-5607" y="36445"/>
                    <a:pt x="-4614" y="70199"/>
                    <a:pt x="15340" y="91245"/>
                  </a:cubicBezTo>
                  <a:cubicBezTo>
                    <a:pt x="33706" y="110604"/>
                    <a:pt x="55647" y="125793"/>
                    <a:pt x="80168" y="136217"/>
                  </a:cubicBezTo>
                  <a:cubicBezTo>
                    <a:pt x="105185" y="146839"/>
                    <a:pt x="137649" y="157065"/>
                    <a:pt x="164154" y="147534"/>
                  </a:cubicBezTo>
                  <a:cubicBezTo>
                    <a:pt x="200887" y="134430"/>
                    <a:pt x="216175" y="78439"/>
                    <a:pt x="175869" y="57889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49" name="Freeform 49"/>
            <p:cNvSpPr/>
            <p:nvPr/>
          </p:nvSpPr>
          <p:spPr>
            <a:xfrm rot="0">
              <a:off x="7257574" y="529304"/>
              <a:ext cx="167735" cy="91916"/>
            </a:xfrm>
            <a:custGeom>
              <a:avLst/>
              <a:gdLst/>
              <a:ahLst/>
              <a:cxnLst/>
              <a:rect b="b" l="l" r="r" t="t"/>
              <a:pathLst>
                <a:path h="91895" w="167775">
                  <a:moveTo>
                    <a:pt x="158697" y="15190"/>
                  </a:moveTo>
                  <a:cubicBezTo>
                    <a:pt x="144203" y="-2482"/>
                    <a:pt x="120675" y="-397"/>
                    <a:pt x="99925" y="695"/>
                  </a:cubicBezTo>
                  <a:cubicBezTo>
                    <a:pt x="80865" y="1688"/>
                    <a:pt x="61704" y="4667"/>
                    <a:pt x="42644" y="6751"/>
                  </a:cubicBezTo>
                  <a:cubicBezTo>
                    <a:pt x="17030" y="9531"/>
                    <a:pt x="-3321" y="27797"/>
                    <a:pt x="452" y="55496"/>
                  </a:cubicBezTo>
                  <a:cubicBezTo>
                    <a:pt x="4224" y="83293"/>
                    <a:pt x="28547" y="94908"/>
                    <a:pt x="54159" y="91235"/>
                  </a:cubicBezTo>
                  <a:cubicBezTo>
                    <a:pt x="73121" y="88554"/>
                    <a:pt x="92380" y="86668"/>
                    <a:pt x="111143" y="82995"/>
                  </a:cubicBezTo>
                  <a:cubicBezTo>
                    <a:pt x="131495" y="79024"/>
                    <a:pt x="154130" y="75152"/>
                    <a:pt x="163859" y="54503"/>
                  </a:cubicBezTo>
                  <a:cubicBezTo>
                    <a:pt x="170511" y="40207"/>
                    <a:pt x="168624" y="27301"/>
                    <a:pt x="158697" y="15190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50" name="Freeform 50"/>
            <p:cNvSpPr/>
            <p:nvPr/>
          </p:nvSpPr>
          <p:spPr>
            <a:xfrm rot="0">
              <a:off x="7231761" y="89154"/>
              <a:ext cx="201740" cy="149447"/>
            </a:xfrm>
            <a:custGeom>
              <a:avLst/>
              <a:gdLst/>
              <a:ahLst/>
              <a:cxnLst/>
              <a:rect b="b" l="l" r="r" t="t"/>
              <a:pathLst>
                <a:path h="149470" w="201771">
                  <a:moveTo>
                    <a:pt x="199925" y="81515"/>
                  </a:moveTo>
                  <a:cubicBezTo>
                    <a:pt x="199825" y="92137"/>
                    <a:pt x="199030" y="88663"/>
                    <a:pt x="197541" y="70892"/>
                  </a:cubicBezTo>
                  <a:cubicBezTo>
                    <a:pt x="195457" y="64241"/>
                    <a:pt x="192577" y="57986"/>
                    <a:pt x="188904" y="52129"/>
                  </a:cubicBezTo>
                  <a:cubicBezTo>
                    <a:pt x="177588" y="33962"/>
                    <a:pt x="162398" y="26516"/>
                    <a:pt x="142841" y="19964"/>
                  </a:cubicBezTo>
                  <a:cubicBezTo>
                    <a:pt x="124177" y="13709"/>
                    <a:pt x="105215" y="8349"/>
                    <a:pt x="86452" y="2590"/>
                  </a:cubicBezTo>
                  <a:cubicBezTo>
                    <a:pt x="52004" y="-8032"/>
                    <a:pt x="9911" y="15199"/>
                    <a:pt x="1770" y="50640"/>
                  </a:cubicBezTo>
                  <a:cubicBezTo>
                    <a:pt x="-5974" y="84692"/>
                    <a:pt x="11995" y="128075"/>
                    <a:pt x="49820" y="135322"/>
                  </a:cubicBezTo>
                  <a:cubicBezTo>
                    <a:pt x="69178" y="139094"/>
                    <a:pt x="88536" y="143066"/>
                    <a:pt x="107896" y="146540"/>
                  </a:cubicBezTo>
                  <a:cubicBezTo>
                    <a:pt x="128744" y="150313"/>
                    <a:pt x="146017" y="152100"/>
                    <a:pt x="165376" y="141378"/>
                  </a:cubicBezTo>
                  <a:cubicBezTo>
                    <a:pt x="171333" y="137903"/>
                    <a:pt x="176892" y="133833"/>
                    <a:pt x="181955" y="129266"/>
                  </a:cubicBezTo>
                  <a:cubicBezTo>
                    <a:pt x="191485" y="115666"/>
                    <a:pt x="193967" y="112787"/>
                    <a:pt x="189401" y="120629"/>
                  </a:cubicBezTo>
                  <a:cubicBezTo>
                    <a:pt x="199328" y="112687"/>
                    <a:pt x="204888" y="93428"/>
                    <a:pt x="199925" y="81515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51" name="Freeform 51"/>
            <p:cNvSpPr/>
            <p:nvPr/>
          </p:nvSpPr>
          <p:spPr>
            <a:xfrm rot="0">
              <a:off x="7531798" y="262414"/>
              <a:ext cx="189643" cy="127159"/>
            </a:xfrm>
            <a:custGeom>
              <a:avLst/>
              <a:gdLst/>
              <a:ahLst/>
              <a:cxnLst/>
              <a:rect b="b" l="l" r="r" t="t"/>
              <a:pathLst>
                <a:path h="127179" w="189606">
                  <a:moveTo>
                    <a:pt x="178852" y="54942"/>
                  </a:moveTo>
                  <a:cubicBezTo>
                    <a:pt x="167236" y="41837"/>
                    <a:pt x="149268" y="30123"/>
                    <a:pt x="134277" y="20791"/>
                  </a:cubicBezTo>
                  <a:cubicBezTo>
                    <a:pt x="116109" y="9374"/>
                    <a:pt x="95162" y="6197"/>
                    <a:pt x="74513" y="1531"/>
                  </a:cubicBezTo>
                  <a:cubicBezTo>
                    <a:pt x="44333" y="-5219"/>
                    <a:pt x="8991" y="10665"/>
                    <a:pt x="1645" y="42929"/>
                  </a:cubicBezTo>
                  <a:cubicBezTo>
                    <a:pt x="-5504" y="74301"/>
                    <a:pt x="11076" y="107061"/>
                    <a:pt x="43042" y="115897"/>
                  </a:cubicBezTo>
                  <a:cubicBezTo>
                    <a:pt x="81859" y="126619"/>
                    <a:pt x="122761" y="133369"/>
                    <a:pt x="161974" y="118875"/>
                  </a:cubicBezTo>
                  <a:cubicBezTo>
                    <a:pt x="189573" y="108650"/>
                    <a:pt x="198906" y="77576"/>
                    <a:pt x="178852" y="54942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52" name="Freeform 52"/>
            <p:cNvSpPr/>
            <p:nvPr/>
          </p:nvSpPr>
          <p:spPr>
            <a:xfrm rot="0">
              <a:off x="7570946" y="0"/>
              <a:ext cx="199358" cy="164211"/>
            </a:xfrm>
            <a:custGeom>
              <a:avLst/>
              <a:gdLst/>
              <a:ahLst/>
              <a:cxnLst/>
              <a:rect b="b" l="l" r="r" t="t"/>
              <a:pathLst>
                <a:path h="164249" w="199333">
                  <a:moveTo>
                    <a:pt x="23332" y="0"/>
                  </a:moveTo>
                  <a:lnTo>
                    <a:pt x="135281" y="0"/>
                  </a:lnTo>
                  <a:lnTo>
                    <a:pt x="177051" y="42173"/>
                  </a:lnTo>
                  <a:cubicBezTo>
                    <a:pt x="190453" y="58405"/>
                    <a:pt x="200257" y="76423"/>
                    <a:pt x="199264" y="97122"/>
                  </a:cubicBezTo>
                  <a:cubicBezTo>
                    <a:pt x="197874" y="126706"/>
                    <a:pt x="179707" y="153411"/>
                    <a:pt x="150321" y="161552"/>
                  </a:cubicBezTo>
                  <a:cubicBezTo>
                    <a:pt x="129175" y="167409"/>
                    <a:pt x="108924" y="163339"/>
                    <a:pt x="89862" y="153113"/>
                  </a:cubicBezTo>
                  <a:cubicBezTo>
                    <a:pt x="84105" y="150036"/>
                    <a:pt x="78644" y="146462"/>
                    <a:pt x="73184" y="142987"/>
                  </a:cubicBezTo>
                  <a:cubicBezTo>
                    <a:pt x="61470" y="135740"/>
                    <a:pt x="49854" y="128394"/>
                    <a:pt x="38239" y="121147"/>
                  </a:cubicBezTo>
                  <a:cubicBezTo>
                    <a:pt x="-1570" y="96129"/>
                    <a:pt x="-12689" y="43513"/>
                    <a:pt x="16299" y="5888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53" name="Freeform 53"/>
            <p:cNvSpPr/>
            <p:nvPr/>
          </p:nvSpPr>
          <p:spPr>
            <a:xfrm rot="0">
              <a:off x="7663053" y="637508"/>
              <a:ext cx="182404" cy="154400"/>
            </a:xfrm>
            <a:custGeom>
              <a:avLst/>
              <a:gdLst/>
              <a:ahLst/>
              <a:cxnLst/>
              <a:rect b="b" l="l" r="r" t="t"/>
              <a:pathLst>
                <a:path h="154446" w="182419">
                  <a:moveTo>
                    <a:pt x="177489" y="90885"/>
                  </a:moveTo>
                  <a:cubicBezTo>
                    <a:pt x="174709" y="85425"/>
                    <a:pt x="171533" y="80164"/>
                    <a:pt x="168753" y="74703"/>
                  </a:cubicBezTo>
                  <a:cubicBezTo>
                    <a:pt x="168554" y="74008"/>
                    <a:pt x="168355" y="73215"/>
                    <a:pt x="167959" y="72023"/>
                  </a:cubicBezTo>
                  <a:cubicBezTo>
                    <a:pt x="164881" y="61003"/>
                    <a:pt x="159322" y="51374"/>
                    <a:pt x="151181" y="43233"/>
                  </a:cubicBezTo>
                  <a:cubicBezTo>
                    <a:pt x="137580" y="28540"/>
                    <a:pt x="118421" y="19209"/>
                    <a:pt x="101344" y="8983"/>
                  </a:cubicBezTo>
                  <a:cubicBezTo>
                    <a:pt x="70867" y="-9383"/>
                    <a:pt x="25499" y="1240"/>
                    <a:pt x="8522" y="33305"/>
                  </a:cubicBezTo>
                  <a:cubicBezTo>
                    <a:pt x="-8156" y="64974"/>
                    <a:pt x="-512" y="108159"/>
                    <a:pt x="32845" y="126227"/>
                  </a:cubicBezTo>
                  <a:cubicBezTo>
                    <a:pt x="50318" y="135659"/>
                    <a:pt x="68286" y="147671"/>
                    <a:pt x="87743" y="152139"/>
                  </a:cubicBezTo>
                  <a:cubicBezTo>
                    <a:pt x="99260" y="155216"/>
                    <a:pt x="110875" y="155216"/>
                    <a:pt x="122392" y="152139"/>
                  </a:cubicBezTo>
                  <a:cubicBezTo>
                    <a:pt x="123384" y="151940"/>
                    <a:pt x="123979" y="151741"/>
                    <a:pt x="124576" y="151642"/>
                  </a:cubicBezTo>
                  <a:cubicBezTo>
                    <a:pt x="130731" y="151245"/>
                    <a:pt x="136886" y="151245"/>
                    <a:pt x="143041" y="150848"/>
                  </a:cubicBezTo>
                  <a:cubicBezTo>
                    <a:pt x="174015" y="148862"/>
                    <a:pt x="191587" y="118682"/>
                    <a:pt x="177489" y="90885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54" name="Freeform 54"/>
            <p:cNvSpPr/>
            <p:nvPr/>
          </p:nvSpPr>
          <p:spPr>
            <a:xfrm rot="0">
              <a:off x="7574947" y="935355"/>
              <a:ext cx="175451" cy="153257"/>
            </a:xfrm>
            <a:custGeom>
              <a:avLst/>
              <a:gdLst/>
              <a:ahLst/>
              <a:cxnLst/>
              <a:rect b="b" l="l" r="r" t="t"/>
              <a:pathLst>
                <a:path h="153280" w="175433">
                  <a:moveTo>
                    <a:pt x="161379" y="70877"/>
                  </a:moveTo>
                  <a:cubicBezTo>
                    <a:pt x="142716" y="53205"/>
                    <a:pt x="124052" y="35535"/>
                    <a:pt x="105388" y="17764"/>
                  </a:cubicBezTo>
                  <a:cubicBezTo>
                    <a:pt x="78385" y="-7849"/>
                    <a:pt x="35696" y="-5764"/>
                    <a:pt x="12665" y="24018"/>
                  </a:cubicBezTo>
                  <a:cubicBezTo>
                    <a:pt x="-7787" y="50525"/>
                    <a:pt x="-4510" y="99965"/>
                    <a:pt x="30137" y="115352"/>
                  </a:cubicBezTo>
                  <a:lnTo>
                    <a:pt x="102311" y="147418"/>
                  </a:lnTo>
                  <a:cubicBezTo>
                    <a:pt x="124847" y="157445"/>
                    <a:pt x="149268" y="155459"/>
                    <a:pt x="165251" y="134810"/>
                  </a:cubicBezTo>
                  <a:cubicBezTo>
                    <a:pt x="179646" y="116345"/>
                    <a:pt x="179150" y="87753"/>
                    <a:pt x="161379" y="70877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55" name="Freeform 55"/>
            <p:cNvSpPr/>
            <p:nvPr/>
          </p:nvSpPr>
          <p:spPr>
            <a:xfrm rot="0">
              <a:off x="6901339" y="816578"/>
              <a:ext cx="171831" cy="141732"/>
            </a:xfrm>
            <a:custGeom>
              <a:avLst/>
              <a:gdLst/>
              <a:ahLst/>
              <a:cxnLst/>
              <a:rect b="b" l="l" r="r" t="t"/>
              <a:pathLst>
                <a:path h="141721" w="171872">
                  <a:moveTo>
                    <a:pt x="155115" y="49516"/>
                  </a:moveTo>
                  <a:cubicBezTo>
                    <a:pt x="137941" y="22712"/>
                    <a:pt x="105875" y="14372"/>
                    <a:pt x="77978" y="3154"/>
                  </a:cubicBezTo>
                  <a:cubicBezTo>
                    <a:pt x="49387" y="-8362"/>
                    <a:pt x="15533" y="13478"/>
                    <a:pt x="4713" y="39191"/>
                  </a:cubicBezTo>
                  <a:cubicBezTo>
                    <a:pt x="-6307" y="65301"/>
                    <a:pt x="1933" y="103919"/>
                    <a:pt x="30128" y="116825"/>
                  </a:cubicBezTo>
                  <a:cubicBezTo>
                    <a:pt x="57924" y="129532"/>
                    <a:pt x="86814" y="147600"/>
                    <a:pt x="118482" y="139857"/>
                  </a:cubicBezTo>
                  <a:cubicBezTo>
                    <a:pt x="137643" y="135190"/>
                    <a:pt x="161072" y="129135"/>
                    <a:pt x="169114" y="109081"/>
                  </a:cubicBezTo>
                  <a:cubicBezTo>
                    <a:pt x="177154" y="89028"/>
                    <a:pt x="166135" y="66492"/>
                    <a:pt x="155115" y="49516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56" name="Freeform 56"/>
            <p:cNvSpPr/>
            <p:nvPr/>
          </p:nvSpPr>
          <p:spPr>
            <a:xfrm rot="0">
              <a:off x="9342977" y="0"/>
              <a:ext cx="1599247" cy="908304"/>
            </a:xfrm>
            <a:custGeom>
              <a:avLst/>
              <a:gdLst/>
              <a:ahLst/>
              <a:cxnLst/>
              <a:rect b="b" l="l" r="r" t="t"/>
              <a:pathLst>
                <a:path h="908280" w="1599254">
                  <a:moveTo>
                    <a:pt x="1177447" y="0"/>
                  </a:moveTo>
                  <a:lnTo>
                    <a:pt x="1536745" y="0"/>
                  </a:lnTo>
                  <a:lnTo>
                    <a:pt x="1544845" y="5374"/>
                  </a:lnTo>
                  <a:cubicBezTo>
                    <a:pt x="1561255" y="17726"/>
                    <a:pt x="1577145" y="31029"/>
                    <a:pt x="1592707" y="44903"/>
                  </a:cubicBezTo>
                  <a:cubicBezTo>
                    <a:pt x="1602336" y="53441"/>
                    <a:pt x="1600550" y="60589"/>
                    <a:pt x="1592508" y="68729"/>
                  </a:cubicBezTo>
                  <a:cubicBezTo>
                    <a:pt x="1580297" y="80940"/>
                    <a:pt x="1568087" y="93151"/>
                    <a:pt x="1556371" y="105859"/>
                  </a:cubicBezTo>
                  <a:cubicBezTo>
                    <a:pt x="1549423" y="113403"/>
                    <a:pt x="1543466" y="112113"/>
                    <a:pt x="1536914" y="106156"/>
                  </a:cubicBezTo>
                  <a:cubicBezTo>
                    <a:pt x="1532744" y="102384"/>
                    <a:pt x="1528376" y="98711"/>
                    <a:pt x="1523809" y="95336"/>
                  </a:cubicBezTo>
                  <a:cubicBezTo>
                    <a:pt x="1481915" y="63865"/>
                    <a:pt x="1437241" y="37557"/>
                    <a:pt x="1386412" y="23063"/>
                  </a:cubicBezTo>
                  <a:cubicBezTo>
                    <a:pt x="1326647" y="5987"/>
                    <a:pt x="1275620" y="21474"/>
                    <a:pt x="1234024" y="68828"/>
                  </a:cubicBezTo>
                  <a:cubicBezTo>
                    <a:pt x="1219331" y="85507"/>
                    <a:pt x="1208014" y="104369"/>
                    <a:pt x="1199972" y="125118"/>
                  </a:cubicBezTo>
                  <a:cubicBezTo>
                    <a:pt x="1186570" y="159567"/>
                    <a:pt x="1181805" y="195306"/>
                    <a:pt x="1181011" y="231840"/>
                  </a:cubicBezTo>
                  <a:cubicBezTo>
                    <a:pt x="1180216" y="270060"/>
                    <a:pt x="1183692" y="308083"/>
                    <a:pt x="1184684" y="346205"/>
                  </a:cubicBezTo>
                  <a:cubicBezTo>
                    <a:pt x="1185875" y="391177"/>
                    <a:pt x="1146165" y="415797"/>
                    <a:pt x="1106256" y="395942"/>
                  </a:cubicBezTo>
                  <a:cubicBezTo>
                    <a:pt x="1101193" y="393361"/>
                    <a:pt x="1096627" y="389986"/>
                    <a:pt x="1091762" y="387007"/>
                  </a:cubicBezTo>
                  <a:cubicBezTo>
                    <a:pt x="1040039" y="355437"/>
                    <a:pt x="986827" y="326747"/>
                    <a:pt x="930539" y="303913"/>
                  </a:cubicBezTo>
                  <a:cubicBezTo>
                    <a:pt x="876631" y="282073"/>
                    <a:pt x="820938" y="265295"/>
                    <a:pt x="761770" y="269365"/>
                  </a:cubicBezTo>
                  <a:cubicBezTo>
                    <a:pt x="669642" y="275719"/>
                    <a:pt x="606998" y="325754"/>
                    <a:pt x="591115" y="418378"/>
                  </a:cubicBezTo>
                  <a:cubicBezTo>
                    <a:pt x="587143" y="441112"/>
                    <a:pt x="585853" y="463945"/>
                    <a:pt x="586449" y="486879"/>
                  </a:cubicBezTo>
                  <a:cubicBezTo>
                    <a:pt x="587839" y="536715"/>
                    <a:pt x="596971" y="585261"/>
                    <a:pt x="606403" y="633906"/>
                  </a:cubicBezTo>
                  <a:cubicBezTo>
                    <a:pt x="608488" y="645123"/>
                    <a:pt x="611168" y="656441"/>
                    <a:pt x="611467" y="667759"/>
                  </a:cubicBezTo>
                  <a:cubicBezTo>
                    <a:pt x="612260" y="699129"/>
                    <a:pt x="587541" y="719680"/>
                    <a:pt x="556766" y="713823"/>
                  </a:cubicBezTo>
                  <a:cubicBezTo>
                    <a:pt x="544555" y="711440"/>
                    <a:pt x="533832" y="705384"/>
                    <a:pt x="523210" y="699031"/>
                  </a:cubicBezTo>
                  <a:cubicBezTo>
                    <a:pt x="468807" y="666369"/>
                    <a:pt x="413510" y="635593"/>
                    <a:pt x="352853" y="615341"/>
                  </a:cubicBezTo>
                  <a:cubicBezTo>
                    <a:pt x="304307" y="599258"/>
                    <a:pt x="254570" y="593997"/>
                    <a:pt x="203741" y="599755"/>
                  </a:cubicBezTo>
                  <a:cubicBezTo>
                    <a:pt x="144076" y="606506"/>
                    <a:pt x="106848" y="641550"/>
                    <a:pt x="93545" y="700420"/>
                  </a:cubicBezTo>
                  <a:cubicBezTo>
                    <a:pt x="84908" y="738840"/>
                    <a:pt x="88780" y="776366"/>
                    <a:pt x="98310" y="813595"/>
                  </a:cubicBezTo>
                  <a:cubicBezTo>
                    <a:pt x="103473" y="833847"/>
                    <a:pt x="109926" y="853702"/>
                    <a:pt x="116478" y="873557"/>
                  </a:cubicBezTo>
                  <a:cubicBezTo>
                    <a:pt x="119655" y="883088"/>
                    <a:pt x="116974" y="887356"/>
                    <a:pt x="107344" y="889838"/>
                  </a:cubicBezTo>
                  <a:cubicBezTo>
                    <a:pt x="87887" y="894901"/>
                    <a:pt x="68527" y="900064"/>
                    <a:pt x="49565" y="906715"/>
                  </a:cubicBezTo>
                  <a:cubicBezTo>
                    <a:pt x="36760" y="911183"/>
                    <a:pt x="32788" y="905722"/>
                    <a:pt x="29413" y="895001"/>
                  </a:cubicBezTo>
                  <a:cubicBezTo>
                    <a:pt x="19486" y="863232"/>
                    <a:pt x="9658" y="831563"/>
                    <a:pt x="4296" y="798504"/>
                  </a:cubicBezTo>
                  <a:cubicBezTo>
                    <a:pt x="-2951" y="753632"/>
                    <a:pt x="-1264" y="709256"/>
                    <a:pt x="11146" y="665177"/>
                  </a:cubicBezTo>
                  <a:cubicBezTo>
                    <a:pt x="23159" y="622588"/>
                    <a:pt x="44999" y="586551"/>
                    <a:pt x="80044" y="558257"/>
                  </a:cubicBezTo>
                  <a:cubicBezTo>
                    <a:pt x="119058" y="526688"/>
                    <a:pt x="163732" y="513087"/>
                    <a:pt x="212378" y="509513"/>
                  </a:cubicBezTo>
                  <a:cubicBezTo>
                    <a:pt x="300336" y="503060"/>
                    <a:pt x="381941" y="524603"/>
                    <a:pt x="460071" y="562129"/>
                  </a:cubicBezTo>
                  <a:cubicBezTo>
                    <a:pt x="474267" y="568979"/>
                    <a:pt x="487273" y="578807"/>
                    <a:pt x="506233" y="582282"/>
                  </a:cubicBezTo>
                  <a:cubicBezTo>
                    <a:pt x="504348" y="566597"/>
                    <a:pt x="502660" y="552599"/>
                    <a:pt x="501072" y="538601"/>
                  </a:cubicBezTo>
                  <a:cubicBezTo>
                    <a:pt x="494818" y="482312"/>
                    <a:pt x="495413" y="426221"/>
                    <a:pt x="511396" y="371024"/>
                  </a:cubicBezTo>
                  <a:cubicBezTo>
                    <a:pt x="534031" y="292596"/>
                    <a:pt x="581684" y="236505"/>
                    <a:pt x="657431" y="203943"/>
                  </a:cubicBezTo>
                  <a:cubicBezTo>
                    <a:pt x="718783" y="177635"/>
                    <a:pt x="781327" y="175054"/>
                    <a:pt x="845260" y="186272"/>
                  </a:cubicBezTo>
                  <a:cubicBezTo>
                    <a:pt x="909393" y="197490"/>
                    <a:pt x="969255" y="220819"/>
                    <a:pt x="1027134" y="249510"/>
                  </a:cubicBezTo>
                  <a:cubicBezTo>
                    <a:pt x="1047286" y="259438"/>
                    <a:pt x="1067240" y="269664"/>
                    <a:pt x="1091762" y="282073"/>
                  </a:cubicBezTo>
                  <a:cubicBezTo>
                    <a:pt x="1091960" y="261324"/>
                    <a:pt x="1091862" y="246135"/>
                    <a:pt x="1092258" y="230946"/>
                  </a:cubicBezTo>
                  <a:cubicBezTo>
                    <a:pt x="1093548" y="175054"/>
                    <a:pt x="1102881" y="120849"/>
                    <a:pt x="1127799" y="69722"/>
                  </a:cubicBezTo>
                  <a:cubicBezTo>
                    <a:pt x="1139935" y="44804"/>
                    <a:pt x="1155180" y="22634"/>
                    <a:pt x="1172836" y="3643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</p:grpSp>
      <p:grpSp>
        <p:nvGrpSpPr>
          <p:cNvPr id="57" name="Group 57"/>
          <p:cNvGrpSpPr/>
          <p:nvPr/>
        </p:nvGrpSpPr>
        <p:grpSpPr>
          <a:xfrm rot="0">
            <a:off x="3215164" y="368332"/>
            <a:ext cx="1352836" cy="973455"/>
            <a:chOff x="3215164" y="368332"/>
            <a:chExt cx="1352836" cy="973455"/>
          </a:xfrm>
        </p:grpSpPr>
        <p:sp>
          <p:nvSpPr>
            <p:cNvPr id="58" name="Freeform 58"/>
            <p:cNvSpPr/>
            <p:nvPr/>
          </p:nvSpPr>
          <p:spPr>
            <a:xfrm rot="0">
              <a:off x="3371469" y="1034225"/>
              <a:ext cx="314230" cy="307562"/>
            </a:xfrm>
            <a:custGeom>
              <a:avLst/>
              <a:gdLst/>
              <a:ahLst/>
              <a:cxnLst/>
              <a:rect b="b" l="l" r="r" t="t"/>
              <a:pathLst>
                <a:path h="307531" w="314276">
                  <a:moveTo>
                    <a:pt x="312465" y="235506"/>
                  </a:moveTo>
                  <a:cubicBezTo>
                    <a:pt x="298169" y="186067"/>
                    <a:pt x="302735" y="132954"/>
                    <a:pt x="284667" y="84309"/>
                  </a:cubicBezTo>
                  <a:cubicBezTo>
                    <a:pt x="263720" y="27623"/>
                    <a:pt x="215968" y="-4542"/>
                    <a:pt x="155112" y="520"/>
                  </a:cubicBezTo>
                  <a:cubicBezTo>
                    <a:pt x="21885" y="11540"/>
                    <a:pt x="-18620" y="177927"/>
                    <a:pt x="7489" y="287824"/>
                  </a:cubicBezTo>
                  <a:cubicBezTo>
                    <a:pt x="15034" y="319592"/>
                    <a:pt x="58915" y="309864"/>
                    <a:pt x="61396" y="280577"/>
                  </a:cubicBezTo>
                  <a:cubicBezTo>
                    <a:pt x="66559" y="219026"/>
                    <a:pt x="81450" y="79048"/>
                    <a:pt x="168515" y="82721"/>
                  </a:cubicBezTo>
                  <a:cubicBezTo>
                    <a:pt x="232846" y="85402"/>
                    <a:pt x="220932" y="213169"/>
                    <a:pt x="234136" y="257148"/>
                  </a:cubicBezTo>
                  <a:cubicBezTo>
                    <a:pt x="249127" y="306985"/>
                    <a:pt x="327058" y="285938"/>
                    <a:pt x="312465" y="235506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59" name="Freeform 59"/>
            <p:cNvSpPr/>
            <p:nvPr/>
          </p:nvSpPr>
          <p:spPr>
            <a:xfrm rot="0">
              <a:off x="3215164" y="869823"/>
              <a:ext cx="623316" cy="437864"/>
            </a:xfrm>
            <a:custGeom>
              <a:avLst/>
              <a:gdLst/>
              <a:ahLst/>
              <a:cxnLst/>
              <a:rect b="b" l="l" r="r" t="t"/>
              <a:pathLst>
                <a:path h="437860" w="623342">
                  <a:moveTo>
                    <a:pt x="622870" y="390007"/>
                  </a:moveTo>
                  <a:cubicBezTo>
                    <a:pt x="601923" y="253900"/>
                    <a:pt x="557746" y="78877"/>
                    <a:pt x="417270" y="19510"/>
                  </a:cubicBezTo>
                  <a:cubicBezTo>
                    <a:pt x="262500" y="-46012"/>
                    <a:pt x="104453" y="63290"/>
                    <a:pt x="38534" y="201780"/>
                  </a:cubicBezTo>
                  <a:cubicBezTo>
                    <a:pt x="7163" y="267699"/>
                    <a:pt x="-18152" y="360919"/>
                    <a:pt x="17091" y="430014"/>
                  </a:cubicBezTo>
                  <a:cubicBezTo>
                    <a:pt x="24734" y="445005"/>
                    <a:pt x="45086" y="436368"/>
                    <a:pt x="46277" y="422072"/>
                  </a:cubicBezTo>
                  <a:cubicBezTo>
                    <a:pt x="58289" y="275840"/>
                    <a:pt x="135228" y="76990"/>
                    <a:pt x="308266" y="67460"/>
                  </a:cubicBezTo>
                  <a:cubicBezTo>
                    <a:pt x="486962" y="57533"/>
                    <a:pt x="535409" y="270876"/>
                    <a:pt x="555463" y="408571"/>
                  </a:cubicBezTo>
                  <a:cubicBezTo>
                    <a:pt x="561916" y="452749"/>
                    <a:pt x="629621" y="434184"/>
                    <a:pt x="622870" y="390007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60" name="Freeform 60"/>
            <p:cNvSpPr/>
            <p:nvPr/>
          </p:nvSpPr>
          <p:spPr>
            <a:xfrm rot="0">
              <a:off x="4100989" y="1034225"/>
              <a:ext cx="314230" cy="307562"/>
            </a:xfrm>
            <a:custGeom>
              <a:avLst/>
              <a:gdLst/>
              <a:ahLst/>
              <a:cxnLst/>
              <a:rect b="b" l="l" r="r" t="t"/>
              <a:pathLst>
                <a:path h="307531" w="314275">
                  <a:moveTo>
                    <a:pt x="312464" y="235506"/>
                  </a:moveTo>
                  <a:cubicBezTo>
                    <a:pt x="298168" y="186067"/>
                    <a:pt x="302735" y="132954"/>
                    <a:pt x="284666" y="84309"/>
                  </a:cubicBezTo>
                  <a:cubicBezTo>
                    <a:pt x="263719" y="27623"/>
                    <a:pt x="215968" y="-4542"/>
                    <a:pt x="155112" y="520"/>
                  </a:cubicBezTo>
                  <a:cubicBezTo>
                    <a:pt x="21884" y="11540"/>
                    <a:pt x="-18620" y="177927"/>
                    <a:pt x="7489" y="287824"/>
                  </a:cubicBezTo>
                  <a:cubicBezTo>
                    <a:pt x="15033" y="319592"/>
                    <a:pt x="58913" y="309864"/>
                    <a:pt x="61395" y="280577"/>
                  </a:cubicBezTo>
                  <a:cubicBezTo>
                    <a:pt x="66558" y="219026"/>
                    <a:pt x="81449" y="79048"/>
                    <a:pt x="168514" y="82721"/>
                  </a:cubicBezTo>
                  <a:cubicBezTo>
                    <a:pt x="232845" y="85402"/>
                    <a:pt x="220932" y="213169"/>
                    <a:pt x="234135" y="257148"/>
                  </a:cubicBezTo>
                  <a:cubicBezTo>
                    <a:pt x="249126" y="306985"/>
                    <a:pt x="327057" y="285938"/>
                    <a:pt x="312464" y="235506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61" name="Freeform 61"/>
            <p:cNvSpPr/>
            <p:nvPr/>
          </p:nvSpPr>
          <p:spPr>
            <a:xfrm rot="0">
              <a:off x="3944684" y="869823"/>
              <a:ext cx="623316" cy="437864"/>
            </a:xfrm>
            <a:custGeom>
              <a:avLst/>
              <a:gdLst/>
              <a:ahLst/>
              <a:cxnLst/>
              <a:rect b="b" l="l" r="r" t="t"/>
              <a:pathLst>
                <a:path h="437860" w="623357">
                  <a:moveTo>
                    <a:pt x="622871" y="390007"/>
                  </a:moveTo>
                  <a:cubicBezTo>
                    <a:pt x="601924" y="253900"/>
                    <a:pt x="557746" y="78877"/>
                    <a:pt x="417270" y="19510"/>
                  </a:cubicBezTo>
                  <a:cubicBezTo>
                    <a:pt x="262500" y="-46012"/>
                    <a:pt x="104453" y="63290"/>
                    <a:pt x="38535" y="201780"/>
                  </a:cubicBezTo>
                  <a:cubicBezTo>
                    <a:pt x="7163" y="267699"/>
                    <a:pt x="-18152" y="360919"/>
                    <a:pt x="17091" y="430014"/>
                  </a:cubicBezTo>
                  <a:cubicBezTo>
                    <a:pt x="24735" y="445005"/>
                    <a:pt x="45086" y="436368"/>
                    <a:pt x="46277" y="422072"/>
                  </a:cubicBezTo>
                  <a:cubicBezTo>
                    <a:pt x="58291" y="275840"/>
                    <a:pt x="135229" y="76990"/>
                    <a:pt x="308266" y="67460"/>
                  </a:cubicBezTo>
                  <a:cubicBezTo>
                    <a:pt x="486962" y="57533"/>
                    <a:pt x="535409" y="270876"/>
                    <a:pt x="555463" y="408571"/>
                  </a:cubicBezTo>
                  <a:cubicBezTo>
                    <a:pt x="562015" y="452749"/>
                    <a:pt x="629721" y="434184"/>
                    <a:pt x="622871" y="390007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62" name="Freeform 62"/>
            <p:cNvSpPr/>
            <p:nvPr/>
          </p:nvSpPr>
          <p:spPr>
            <a:xfrm rot="0">
              <a:off x="3736277" y="532638"/>
              <a:ext cx="314230" cy="307562"/>
            </a:xfrm>
            <a:custGeom>
              <a:avLst/>
              <a:gdLst/>
              <a:ahLst/>
              <a:cxnLst/>
              <a:rect b="b" l="l" r="r" t="t"/>
              <a:pathLst>
                <a:path h="307531" w="314275">
                  <a:moveTo>
                    <a:pt x="312464" y="235506"/>
                  </a:moveTo>
                  <a:cubicBezTo>
                    <a:pt x="298168" y="186067"/>
                    <a:pt x="302736" y="132955"/>
                    <a:pt x="284667" y="84309"/>
                  </a:cubicBezTo>
                  <a:cubicBezTo>
                    <a:pt x="263720" y="27623"/>
                    <a:pt x="215968" y="-4543"/>
                    <a:pt x="155113" y="521"/>
                  </a:cubicBezTo>
                  <a:cubicBezTo>
                    <a:pt x="21884" y="11540"/>
                    <a:pt x="-18620" y="177926"/>
                    <a:pt x="7489" y="287824"/>
                  </a:cubicBezTo>
                  <a:cubicBezTo>
                    <a:pt x="15034" y="319593"/>
                    <a:pt x="58914" y="309863"/>
                    <a:pt x="61396" y="280577"/>
                  </a:cubicBezTo>
                  <a:cubicBezTo>
                    <a:pt x="66558" y="219026"/>
                    <a:pt x="81450" y="79047"/>
                    <a:pt x="168515" y="82720"/>
                  </a:cubicBezTo>
                  <a:cubicBezTo>
                    <a:pt x="232845" y="85401"/>
                    <a:pt x="220931" y="213169"/>
                    <a:pt x="234136" y="257148"/>
                  </a:cubicBezTo>
                  <a:cubicBezTo>
                    <a:pt x="249127" y="307084"/>
                    <a:pt x="327058" y="285938"/>
                    <a:pt x="312464" y="235506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63" name="Freeform 63"/>
            <p:cNvSpPr/>
            <p:nvPr/>
          </p:nvSpPr>
          <p:spPr>
            <a:xfrm rot="0">
              <a:off x="3579876" y="368332"/>
              <a:ext cx="623316" cy="437864"/>
            </a:xfrm>
            <a:custGeom>
              <a:avLst/>
              <a:gdLst/>
              <a:ahLst/>
              <a:cxnLst/>
              <a:rect b="b" l="l" r="r" t="t"/>
              <a:pathLst>
                <a:path h="437860" w="623344">
                  <a:moveTo>
                    <a:pt x="622871" y="390006"/>
                  </a:moveTo>
                  <a:cubicBezTo>
                    <a:pt x="601923" y="253899"/>
                    <a:pt x="557746" y="78877"/>
                    <a:pt x="417270" y="19510"/>
                  </a:cubicBezTo>
                  <a:cubicBezTo>
                    <a:pt x="262500" y="-46012"/>
                    <a:pt x="104453" y="63290"/>
                    <a:pt x="38534" y="201780"/>
                  </a:cubicBezTo>
                  <a:cubicBezTo>
                    <a:pt x="7163" y="267699"/>
                    <a:pt x="-18152" y="360919"/>
                    <a:pt x="17091" y="430015"/>
                  </a:cubicBezTo>
                  <a:cubicBezTo>
                    <a:pt x="24735" y="445005"/>
                    <a:pt x="45086" y="436368"/>
                    <a:pt x="46277" y="422072"/>
                  </a:cubicBezTo>
                  <a:cubicBezTo>
                    <a:pt x="58291" y="275839"/>
                    <a:pt x="135229" y="76991"/>
                    <a:pt x="308266" y="67460"/>
                  </a:cubicBezTo>
                  <a:cubicBezTo>
                    <a:pt x="486962" y="57532"/>
                    <a:pt x="535409" y="270876"/>
                    <a:pt x="555463" y="408571"/>
                  </a:cubicBezTo>
                  <a:cubicBezTo>
                    <a:pt x="562015" y="452749"/>
                    <a:pt x="629621" y="434184"/>
                    <a:pt x="622871" y="390006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</p:grpSp>
      <p:grpSp>
        <p:nvGrpSpPr>
          <p:cNvPr id="64" name="Group 64"/>
          <p:cNvGrpSpPr/>
          <p:nvPr/>
        </p:nvGrpSpPr>
        <p:grpSpPr>
          <a:xfrm rot="0">
            <a:off x="0" y="4581144"/>
            <a:ext cx="3808286" cy="2276857"/>
            <a:chOff x="0" y="4581144"/>
            <a:chExt cx="3808286" cy="2276857"/>
          </a:xfrm>
        </p:grpSpPr>
        <p:sp>
          <p:nvSpPr>
            <p:cNvPr id="65" name="Freeform 65"/>
            <p:cNvSpPr/>
            <p:nvPr/>
          </p:nvSpPr>
          <p:spPr>
            <a:xfrm rot="0">
              <a:off x="0" y="4668584"/>
              <a:ext cx="3808286" cy="2189417"/>
            </a:xfrm>
            <a:custGeom>
              <a:avLst/>
              <a:gdLst/>
              <a:ahLst/>
              <a:cxnLst/>
              <a:rect b="b" l="l" r="r" t="t"/>
              <a:pathLst>
                <a:path h="2189439" w="3808301">
                  <a:moveTo>
                    <a:pt x="1716857" y="2176777"/>
                  </a:moveTo>
                  <a:cubicBezTo>
                    <a:pt x="1689061" y="2178265"/>
                    <a:pt x="1660866" y="2179754"/>
                    <a:pt x="1632672" y="2181244"/>
                  </a:cubicBezTo>
                  <a:cubicBezTo>
                    <a:pt x="1632672" y="2181938"/>
                    <a:pt x="1632572" y="2182534"/>
                    <a:pt x="1632572" y="2183229"/>
                  </a:cubicBezTo>
                  <a:cubicBezTo>
                    <a:pt x="1662951" y="2183229"/>
                    <a:pt x="1693329" y="2183229"/>
                    <a:pt x="1723707" y="2183229"/>
                  </a:cubicBezTo>
                  <a:cubicBezTo>
                    <a:pt x="1721523" y="2181244"/>
                    <a:pt x="1719439" y="2179159"/>
                    <a:pt x="1716857" y="2176777"/>
                  </a:cubicBezTo>
                  <a:close/>
                  <a:moveTo>
                    <a:pt x="1983115" y="2160396"/>
                  </a:moveTo>
                  <a:cubicBezTo>
                    <a:pt x="1984206" y="2163473"/>
                    <a:pt x="1985298" y="2166452"/>
                    <a:pt x="1986392" y="2169528"/>
                  </a:cubicBezTo>
                  <a:cubicBezTo>
                    <a:pt x="2032454" y="2167643"/>
                    <a:pt x="2078419" y="2165756"/>
                    <a:pt x="2124483" y="2163870"/>
                  </a:cubicBezTo>
                  <a:cubicBezTo>
                    <a:pt x="2124483" y="2162679"/>
                    <a:pt x="2124483" y="2161587"/>
                    <a:pt x="2124483" y="2160396"/>
                  </a:cubicBezTo>
                  <a:cubicBezTo>
                    <a:pt x="2077327" y="2160396"/>
                    <a:pt x="2030171" y="2160396"/>
                    <a:pt x="1983115" y="2160396"/>
                  </a:cubicBezTo>
                  <a:close/>
                  <a:moveTo>
                    <a:pt x="2299804" y="2156921"/>
                  </a:moveTo>
                  <a:cubicBezTo>
                    <a:pt x="2294741" y="2161885"/>
                    <a:pt x="2296825" y="2165657"/>
                    <a:pt x="2304867" y="2165855"/>
                  </a:cubicBezTo>
                  <a:cubicBezTo>
                    <a:pt x="2307150" y="2165955"/>
                    <a:pt x="2309632" y="2163771"/>
                    <a:pt x="2312114" y="2162580"/>
                  </a:cubicBezTo>
                  <a:cubicBezTo>
                    <a:pt x="2310724" y="2160693"/>
                    <a:pt x="2309632" y="2157914"/>
                    <a:pt x="2307745" y="2157119"/>
                  </a:cubicBezTo>
                  <a:cubicBezTo>
                    <a:pt x="2305363" y="2156126"/>
                    <a:pt x="2301095" y="2155531"/>
                    <a:pt x="2299804" y="2156921"/>
                  </a:cubicBezTo>
                  <a:close/>
                  <a:moveTo>
                    <a:pt x="2209165" y="2150667"/>
                  </a:moveTo>
                  <a:lnTo>
                    <a:pt x="2205790" y="2155729"/>
                  </a:lnTo>
                  <a:lnTo>
                    <a:pt x="2211051" y="2156723"/>
                  </a:lnTo>
                  <a:close/>
                  <a:moveTo>
                    <a:pt x="2662260" y="2143419"/>
                  </a:moveTo>
                  <a:lnTo>
                    <a:pt x="2662458" y="2148482"/>
                  </a:lnTo>
                  <a:lnTo>
                    <a:pt x="2667818" y="2145801"/>
                  </a:lnTo>
                  <a:close/>
                  <a:moveTo>
                    <a:pt x="2529627" y="2141235"/>
                  </a:moveTo>
                  <a:cubicBezTo>
                    <a:pt x="2523869" y="2140937"/>
                    <a:pt x="2517813" y="2143320"/>
                    <a:pt x="2512352" y="2145703"/>
                  </a:cubicBezTo>
                  <a:cubicBezTo>
                    <a:pt x="2510864" y="2146298"/>
                    <a:pt x="2510069" y="2153050"/>
                    <a:pt x="2510367" y="2153149"/>
                  </a:cubicBezTo>
                  <a:cubicBezTo>
                    <a:pt x="2518310" y="2155928"/>
                    <a:pt x="2526351" y="2159899"/>
                    <a:pt x="2534392" y="2159998"/>
                  </a:cubicBezTo>
                  <a:cubicBezTo>
                    <a:pt x="2537966" y="2159998"/>
                    <a:pt x="2541540" y="2151958"/>
                    <a:pt x="2545114" y="2147589"/>
                  </a:cubicBezTo>
                  <a:cubicBezTo>
                    <a:pt x="2539951" y="2145306"/>
                    <a:pt x="2534888" y="2141533"/>
                    <a:pt x="2529627" y="2141235"/>
                  </a:cubicBezTo>
                  <a:close/>
                  <a:moveTo>
                    <a:pt x="2850486" y="2138455"/>
                  </a:moveTo>
                  <a:cubicBezTo>
                    <a:pt x="2800351" y="2136669"/>
                    <a:pt x="2791517" y="2138455"/>
                    <a:pt x="2766002" y="2156524"/>
                  </a:cubicBezTo>
                  <a:cubicBezTo>
                    <a:pt x="2770867" y="2159502"/>
                    <a:pt x="2775731" y="2165161"/>
                    <a:pt x="2780595" y="2165161"/>
                  </a:cubicBezTo>
                  <a:cubicBezTo>
                    <a:pt x="2865973" y="2165161"/>
                    <a:pt x="2951350" y="2164565"/>
                    <a:pt x="3036727" y="2163672"/>
                  </a:cubicBezTo>
                  <a:cubicBezTo>
                    <a:pt x="3038117" y="2163672"/>
                    <a:pt x="3039408" y="2159403"/>
                    <a:pt x="3046953" y="2146696"/>
                  </a:cubicBezTo>
                  <a:cubicBezTo>
                    <a:pt x="3008235" y="2137463"/>
                    <a:pt x="2976565" y="2141732"/>
                    <a:pt x="2945394" y="2140838"/>
                  </a:cubicBezTo>
                  <a:cubicBezTo>
                    <a:pt x="2913724" y="2139945"/>
                    <a:pt x="2882154" y="2139548"/>
                    <a:pt x="2850486" y="2138455"/>
                  </a:cubicBezTo>
                  <a:close/>
                  <a:moveTo>
                    <a:pt x="3538962" y="2121082"/>
                  </a:moveTo>
                  <a:cubicBezTo>
                    <a:pt x="3531516" y="2125946"/>
                    <a:pt x="3525262" y="2128032"/>
                    <a:pt x="3522384" y="2132399"/>
                  </a:cubicBezTo>
                  <a:cubicBezTo>
                    <a:pt x="3517321" y="2140044"/>
                    <a:pt x="3524964" y="2149673"/>
                    <a:pt x="3536282" y="2149178"/>
                  </a:cubicBezTo>
                  <a:cubicBezTo>
                    <a:pt x="3541345" y="2148979"/>
                    <a:pt x="3546110" y="2144313"/>
                    <a:pt x="3550975" y="2141633"/>
                  </a:cubicBezTo>
                  <a:cubicBezTo>
                    <a:pt x="3547103" y="2134881"/>
                    <a:pt x="3543033" y="2128032"/>
                    <a:pt x="3538962" y="2121082"/>
                  </a:cubicBezTo>
                  <a:close/>
                  <a:moveTo>
                    <a:pt x="1292454" y="2089612"/>
                  </a:moveTo>
                  <a:lnTo>
                    <a:pt x="1257505" y="2134561"/>
                  </a:lnTo>
                  <a:lnTo>
                    <a:pt x="1254729" y="2135179"/>
                  </a:lnTo>
                  <a:lnTo>
                    <a:pt x="1249657" y="2136568"/>
                  </a:lnTo>
                  <a:lnTo>
                    <a:pt x="1217528" y="2137063"/>
                  </a:lnTo>
                  <a:lnTo>
                    <a:pt x="1212537" y="2135874"/>
                  </a:lnTo>
                  <a:lnTo>
                    <a:pt x="1210542" y="2136175"/>
                  </a:lnTo>
                  <a:lnTo>
                    <a:pt x="1201021" y="2113033"/>
                  </a:lnTo>
                  <a:cubicBezTo>
                    <a:pt x="1190002" y="2094583"/>
                    <a:pt x="1175408" y="2093038"/>
                    <a:pt x="1154560" y="2107184"/>
                  </a:cubicBezTo>
                  <a:lnTo>
                    <a:pt x="1119296" y="2133773"/>
                  </a:lnTo>
                  <a:lnTo>
                    <a:pt x="1119019" y="2133491"/>
                  </a:lnTo>
                  <a:lnTo>
                    <a:pt x="1116922" y="2133507"/>
                  </a:lnTo>
                  <a:lnTo>
                    <a:pt x="1113026" y="2120718"/>
                  </a:lnTo>
                  <a:cubicBezTo>
                    <a:pt x="1108502" y="2110168"/>
                    <a:pt x="1103086" y="2111080"/>
                    <a:pt x="1091917" y="2120983"/>
                  </a:cubicBezTo>
                  <a:lnTo>
                    <a:pt x="1082683" y="2133770"/>
                  </a:lnTo>
                  <a:lnTo>
                    <a:pt x="1080103" y="2133789"/>
                  </a:lnTo>
                  <a:lnTo>
                    <a:pt x="1076330" y="2137164"/>
                  </a:lnTo>
                  <a:lnTo>
                    <a:pt x="1081592" y="2135279"/>
                  </a:lnTo>
                  <a:lnTo>
                    <a:pt x="1082683" y="2133770"/>
                  </a:lnTo>
                  <a:lnTo>
                    <a:pt x="1116922" y="2133507"/>
                  </a:lnTo>
                  <a:lnTo>
                    <a:pt x="1117431" y="2135179"/>
                  </a:lnTo>
                  <a:lnTo>
                    <a:pt x="1119296" y="2133773"/>
                  </a:lnTo>
                  <a:lnTo>
                    <a:pt x="1137373" y="2152218"/>
                  </a:lnTo>
                  <a:cubicBezTo>
                    <a:pt x="1144980" y="2154737"/>
                    <a:pt x="1153766" y="2153893"/>
                    <a:pt x="1162800" y="2150765"/>
                  </a:cubicBezTo>
                  <a:cubicBezTo>
                    <a:pt x="1171040" y="2147887"/>
                    <a:pt x="1178659" y="2143246"/>
                    <a:pt x="1186626" y="2139784"/>
                  </a:cubicBezTo>
                  <a:lnTo>
                    <a:pt x="1210542" y="2136175"/>
                  </a:lnTo>
                  <a:lnTo>
                    <a:pt x="1210948" y="2137164"/>
                  </a:lnTo>
                  <a:lnTo>
                    <a:pt x="1217528" y="2137063"/>
                  </a:lnTo>
                  <a:lnTo>
                    <a:pt x="1233745" y="2140925"/>
                  </a:lnTo>
                  <a:lnTo>
                    <a:pt x="1249657" y="2136568"/>
                  </a:lnTo>
                  <a:lnTo>
                    <a:pt x="1256020" y="2136470"/>
                  </a:lnTo>
                  <a:lnTo>
                    <a:pt x="1257505" y="2134561"/>
                  </a:lnTo>
                  <a:lnTo>
                    <a:pt x="1272537" y="2131214"/>
                  </a:lnTo>
                  <a:cubicBezTo>
                    <a:pt x="1291393" y="2129874"/>
                    <a:pt x="1312260" y="2132723"/>
                    <a:pt x="1324917" y="2106588"/>
                  </a:cubicBezTo>
                  <a:cubicBezTo>
                    <a:pt x="1315089" y="2101426"/>
                    <a:pt x="1305161" y="2096263"/>
                    <a:pt x="1292454" y="2089612"/>
                  </a:cubicBezTo>
                  <a:close/>
                  <a:moveTo>
                    <a:pt x="2759748" y="2081372"/>
                  </a:moveTo>
                  <a:lnTo>
                    <a:pt x="2752898" y="2083557"/>
                  </a:lnTo>
                  <a:lnTo>
                    <a:pt x="2758656" y="2087429"/>
                  </a:lnTo>
                  <a:close/>
                  <a:moveTo>
                    <a:pt x="2904889" y="2073430"/>
                  </a:moveTo>
                  <a:cubicBezTo>
                    <a:pt x="2889997" y="2075614"/>
                    <a:pt x="2875404" y="2078593"/>
                    <a:pt x="2841055" y="2085045"/>
                  </a:cubicBezTo>
                  <a:cubicBezTo>
                    <a:pt x="2874312" y="2092590"/>
                    <a:pt x="2888409" y="2093584"/>
                    <a:pt x="2902506" y="2091102"/>
                  </a:cubicBezTo>
                  <a:cubicBezTo>
                    <a:pt x="2906179" y="2090406"/>
                    <a:pt x="2908959" y="2083259"/>
                    <a:pt x="2911441" y="2078593"/>
                  </a:cubicBezTo>
                  <a:cubicBezTo>
                    <a:pt x="2911739" y="2078096"/>
                    <a:pt x="2906875" y="2073132"/>
                    <a:pt x="2904889" y="2073430"/>
                  </a:cubicBezTo>
                  <a:close/>
                  <a:moveTo>
                    <a:pt x="2259994" y="2072933"/>
                  </a:moveTo>
                  <a:lnTo>
                    <a:pt x="2256023" y="2075019"/>
                  </a:lnTo>
                  <a:lnTo>
                    <a:pt x="2257413" y="2076408"/>
                  </a:lnTo>
                  <a:close/>
                  <a:moveTo>
                    <a:pt x="2002970" y="2066580"/>
                  </a:moveTo>
                  <a:cubicBezTo>
                    <a:pt x="2004657" y="2068069"/>
                    <a:pt x="2006246" y="2070551"/>
                    <a:pt x="2008132" y="2070849"/>
                  </a:cubicBezTo>
                  <a:cubicBezTo>
                    <a:pt x="2010117" y="2071247"/>
                    <a:pt x="2012401" y="2069260"/>
                    <a:pt x="2014485" y="2068268"/>
                  </a:cubicBezTo>
                  <a:cubicBezTo>
                    <a:pt x="2010614" y="2067671"/>
                    <a:pt x="2006842" y="2067176"/>
                    <a:pt x="2002970" y="2066580"/>
                  </a:cubicBezTo>
                  <a:close/>
                  <a:moveTo>
                    <a:pt x="1731649" y="2060425"/>
                  </a:moveTo>
                  <a:cubicBezTo>
                    <a:pt x="1717353" y="2064793"/>
                    <a:pt x="1699484" y="2073430"/>
                    <a:pt x="1681019" y="2074920"/>
                  </a:cubicBezTo>
                  <a:cubicBezTo>
                    <a:pt x="1662256" y="2076408"/>
                    <a:pt x="1642996" y="2069956"/>
                    <a:pt x="1623836" y="2068466"/>
                  </a:cubicBezTo>
                  <a:cubicBezTo>
                    <a:pt x="1611327" y="2067474"/>
                    <a:pt x="1597329" y="2065885"/>
                    <a:pt x="1586012" y="2070055"/>
                  </a:cubicBezTo>
                  <a:cubicBezTo>
                    <a:pt x="1519298" y="2094377"/>
                    <a:pt x="1447225" y="2078989"/>
                    <a:pt x="1380214" y="2099440"/>
                  </a:cubicBezTo>
                  <a:cubicBezTo>
                    <a:pt x="1369789" y="2114431"/>
                    <a:pt x="1369988" y="2128627"/>
                    <a:pt x="1385971" y="2144610"/>
                  </a:cubicBezTo>
                  <a:cubicBezTo>
                    <a:pt x="1402054" y="2139151"/>
                    <a:pt x="1419626" y="2133095"/>
                    <a:pt x="1437396" y="2127039"/>
                  </a:cubicBezTo>
                  <a:cubicBezTo>
                    <a:pt x="1455365" y="2133294"/>
                    <a:pt x="1473434" y="2139548"/>
                    <a:pt x="1499642" y="2148681"/>
                  </a:cubicBezTo>
                  <a:cubicBezTo>
                    <a:pt x="1524759" y="2118799"/>
                    <a:pt x="1563476" y="2119594"/>
                    <a:pt x="1602194" y="2117906"/>
                  </a:cubicBezTo>
                  <a:cubicBezTo>
                    <a:pt x="1637238" y="2116317"/>
                    <a:pt x="1671984" y="2114034"/>
                    <a:pt x="1706632" y="2103808"/>
                  </a:cubicBezTo>
                  <a:cubicBezTo>
                    <a:pt x="1720134" y="2099838"/>
                    <a:pt x="1734429" y="2098448"/>
                    <a:pt x="1748936" y="2097778"/>
                  </a:cubicBezTo>
                  <a:lnTo>
                    <a:pt x="1789587" y="2096180"/>
                  </a:lnTo>
                  <a:lnTo>
                    <a:pt x="1791115" y="2097653"/>
                  </a:lnTo>
                  <a:lnTo>
                    <a:pt x="1794088" y="2097597"/>
                  </a:lnTo>
                  <a:lnTo>
                    <a:pt x="1820600" y="2123267"/>
                  </a:lnTo>
                  <a:lnTo>
                    <a:pt x="1831260" y="2096898"/>
                  </a:lnTo>
                  <a:lnTo>
                    <a:pt x="1833307" y="2096859"/>
                  </a:lnTo>
                  <a:lnTo>
                    <a:pt x="1833486" y="2096661"/>
                  </a:lnTo>
                  <a:lnTo>
                    <a:pt x="1842566" y="2104715"/>
                  </a:lnTo>
                  <a:cubicBezTo>
                    <a:pt x="1846139" y="2107805"/>
                    <a:pt x="1849837" y="2110510"/>
                    <a:pt x="1853957" y="2111850"/>
                  </a:cubicBezTo>
                  <a:cubicBezTo>
                    <a:pt x="1861204" y="2114232"/>
                    <a:pt x="1871131" y="2112148"/>
                    <a:pt x="1878577" y="2108971"/>
                  </a:cubicBezTo>
                  <a:cubicBezTo>
                    <a:pt x="1882052" y="2107481"/>
                    <a:pt x="1885627" y="2096164"/>
                    <a:pt x="1883739" y="2093880"/>
                  </a:cubicBezTo>
                  <a:cubicBezTo>
                    <a:pt x="1878478" y="2087527"/>
                    <a:pt x="1870834" y="2080677"/>
                    <a:pt x="1863189" y="2079387"/>
                  </a:cubicBezTo>
                  <a:cubicBezTo>
                    <a:pt x="1856588" y="2078245"/>
                    <a:pt x="1850805" y="2079759"/>
                    <a:pt x="1845829" y="2082985"/>
                  </a:cubicBezTo>
                  <a:lnTo>
                    <a:pt x="1833486" y="2096661"/>
                  </a:lnTo>
                  <a:lnTo>
                    <a:pt x="1831918" y="2095270"/>
                  </a:lnTo>
                  <a:lnTo>
                    <a:pt x="1831260" y="2096898"/>
                  </a:lnTo>
                  <a:lnTo>
                    <a:pt x="1794088" y="2097597"/>
                  </a:lnTo>
                  <a:lnTo>
                    <a:pt x="1792505" y="2096065"/>
                  </a:lnTo>
                  <a:lnTo>
                    <a:pt x="1789587" y="2096180"/>
                  </a:lnTo>
                  <a:lnTo>
                    <a:pt x="1766669" y="2074088"/>
                  </a:lnTo>
                  <a:cubicBezTo>
                    <a:pt x="1756766" y="2068218"/>
                    <a:pt x="1745101" y="2063999"/>
                    <a:pt x="1731649" y="2060425"/>
                  </a:cubicBezTo>
                  <a:close/>
                  <a:moveTo>
                    <a:pt x="2247486" y="2033323"/>
                  </a:moveTo>
                  <a:cubicBezTo>
                    <a:pt x="2246195" y="2033919"/>
                    <a:pt x="2242124" y="2035904"/>
                    <a:pt x="2237956" y="2037791"/>
                  </a:cubicBezTo>
                  <a:lnTo>
                    <a:pt x="2235895" y="2039380"/>
                  </a:lnTo>
                  <a:lnTo>
                    <a:pt x="2229716" y="2039565"/>
                  </a:lnTo>
                  <a:cubicBezTo>
                    <a:pt x="2226390" y="2039404"/>
                    <a:pt x="2223858" y="2040570"/>
                    <a:pt x="2224950" y="2047816"/>
                  </a:cubicBezTo>
                  <a:lnTo>
                    <a:pt x="2235895" y="2039380"/>
                  </a:lnTo>
                  <a:lnTo>
                    <a:pt x="2239246" y="2039279"/>
                  </a:lnTo>
                  <a:cubicBezTo>
                    <a:pt x="2242820" y="2036698"/>
                    <a:pt x="2246394" y="2034116"/>
                    <a:pt x="2247486" y="2033323"/>
                  </a:cubicBezTo>
                  <a:close/>
                  <a:moveTo>
                    <a:pt x="2569238" y="2004433"/>
                  </a:moveTo>
                  <a:lnTo>
                    <a:pt x="2562686" y="2006915"/>
                  </a:lnTo>
                  <a:lnTo>
                    <a:pt x="2568741" y="2010291"/>
                  </a:lnTo>
                  <a:close/>
                  <a:moveTo>
                    <a:pt x="2513742" y="1997285"/>
                  </a:moveTo>
                  <a:lnTo>
                    <a:pt x="2516324" y="2004433"/>
                  </a:lnTo>
                  <a:lnTo>
                    <a:pt x="2520394" y="1998179"/>
                  </a:lnTo>
                  <a:close/>
                  <a:moveTo>
                    <a:pt x="2739594" y="1978126"/>
                  </a:moveTo>
                  <a:lnTo>
                    <a:pt x="2738403" y="1979317"/>
                  </a:lnTo>
                  <a:lnTo>
                    <a:pt x="2738142" y="1979172"/>
                  </a:lnTo>
                  <a:close/>
                  <a:moveTo>
                    <a:pt x="2258344" y="1950279"/>
                  </a:moveTo>
                  <a:cubicBezTo>
                    <a:pt x="2251631" y="1952066"/>
                    <a:pt x="2246295" y="1957873"/>
                    <a:pt x="2242721" y="1969091"/>
                  </a:cubicBezTo>
                  <a:cubicBezTo>
                    <a:pt x="2261285" y="1978820"/>
                    <a:pt x="2270517" y="1963929"/>
                    <a:pt x="2282232" y="1955590"/>
                  </a:cubicBezTo>
                  <a:cubicBezTo>
                    <a:pt x="2273149" y="1950726"/>
                    <a:pt x="2265058" y="1948492"/>
                    <a:pt x="2258344" y="1950279"/>
                  </a:cubicBezTo>
                  <a:close/>
                  <a:moveTo>
                    <a:pt x="2720042" y="1920644"/>
                  </a:moveTo>
                  <a:lnTo>
                    <a:pt x="2720236" y="1921240"/>
                  </a:lnTo>
                  <a:lnTo>
                    <a:pt x="2720037" y="1920645"/>
                  </a:lnTo>
                  <a:close/>
                  <a:moveTo>
                    <a:pt x="3262579" y="1765775"/>
                  </a:moveTo>
                  <a:lnTo>
                    <a:pt x="3262918" y="1766300"/>
                  </a:lnTo>
                  <a:lnTo>
                    <a:pt x="3261388" y="1766966"/>
                  </a:lnTo>
                  <a:close/>
                  <a:moveTo>
                    <a:pt x="2970510" y="1612394"/>
                  </a:moveTo>
                  <a:lnTo>
                    <a:pt x="2970014" y="1612692"/>
                  </a:lnTo>
                  <a:lnTo>
                    <a:pt x="2970139" y="1612470"/>
                  </a:lnTo>
                  <a:close/>
                  <a:moveTo>
                    <a:pt x="1716658" y="178854"/>
                  </a:moveTo>
                  <a:cubicBezTo>
                    <a:pt x="1711695" y="179052"/>
                    <a:pt x="1706830" y="179946"/>
                    <a:pt x="1701866" y="180640"/>
                  </a:cubicBezTo>
                  <a:cubicBezTo>
                    <a:pt x="1702561" y="185207"/>
                    <a:pt x="1703356" y="189874"/>
                    <a:pt x="1704051" y="194440"/>
                  </a:cubicBezTo>
                  <a:cubicBezTo>
                    <a:pt x="1708716" y="191859"/>
                    <a:pt x="1713383" y="189178"/>
                    <a:pt x="1717949" y="186497"/>
                  </a:cubicBezTo>
                  <a:cubicBezTo>
                    <a:pt x="1717552" y="183818"/>
                    <a:pt x="1716957" y="178854"/>
                    <a:pt x="1716658" y="178854"/>
                  </a:cubicBezTo>
                  <a:close/>
                  <a:moveTo>
                    <a:pt x="1606326" y="150771"/>
                  </a:moveTo>
                  <a:cubicBezTo>
                    <a:pt x="1593185" y="149468"/>
                    <a:pt x="1580999" y="150113"/>
                    <a:pt x="1568738" y="156913"/>
                  </a:cubicBezTo>
                  <a:cubicBezTo>
                    <a:pt x="1563774" y="159693"/>
                    <a:pt x="1560895" y="166047"/>
                    <a:pt x="1556924" y="170812"/>
                  </a:cubicBezTo>
                  <a:cubicBezTo>
                    <a:pt x="1564469" y="191859"/>
                    <a:pt x="1582438" y="196723"/>
                    <a:pt x="1601400" y="197220"/>
                  </a:cubicBezTo>
                  <a:cubicBezTo>
                    <a:pt x="1622148" y="197716"/>
                    <a:pt x="1635848" y="185704"/>
                    <a:pt x="1649647" y="156318"/>
                  </a:cubicBezTo>
                  <a:cubicBezTo>
                    <a:pt x="1633565" y="155325"/>
                    <a:pt x="1619468" y="152074"/>
                    <a:pt x="1606326" y="150771"/>
                  </a:cubicBezTo>
                  <a:close/>
                  <a:moveTo>
                    <a:pt x="0" y="0"/>
                  </a:moveTo>
                  <a:lnTo>
                    <a:pt x="63918" y="2837"/>
                  </a:lnTo>
                  <a:cubicBezTo>
                    <a:pt x="124873" y="5518"/>
                    <a:pt x="185927" y="7504"/>
                    <a:pt x="246883" y="9887"/>
                  </a:cubicBezTo>
                  <a:cubicBezTo>
                    <a:pt x="439478" y="17333"/>
                    <a:pt x="632469" y="20211"/>
                    <a:pt x="824667" y="33712"/>
                  </a:cubicBezTo>
                  <a:cubicBezTo>
                    <a:pt x="1004455" y="46420"/>
                    <a:pt x="1184342" y="42448"/>
                    <a:pt x="1363932" y="50490"/>
                  </a:cubicBezTo>
                  <a:cubicBezTo>
                    <a:pt x="1591671" y="60716"/>
                    <a:pt x="1819707" y="59127"/>
                    <a:pt x="2047147" y="71735"/>
                  </a:cubicBezTo>
                  <a:cubicBezTo>
                    <a:pt x="2191295" y="79677"/>
                    <a:pt x="2336040" y="86428"/>
                    <a:pt x="2477705" y="118792"/>
                  </a:cubicBezTo>
                  <a:cubicBezTo>
                    <a:pt x="2493292" y="122366"/>
                    <a:pt x="2509574" y="125344"/>
                    <a:pt x="2525457" y="124549"/>
                  </a:cubicBezTo>
                  <a:cubicBezTo>
                    <a:pt x="2578172" y="122167"/>
                    <a:pt x="2626718" y="137158"/>
                    <a:pt x="2681618" y="158303"/>
                  </a:cubicBezTo>
                  <a:cubicBezTo>
                    <a:pt x="2697899" y="178258"/>
                    <a:pt x="2719442" y="202084"/>
                    <a:pt x="2737709" y="228293"/>
                  </a:cubicBezTo>
                  <a:cubicBezTo>
                    <a:pt x="2748430" y="243680"/>
                    <a:pt x="2757763" y="262145"/>
                    <a:pt x="2760939" y="280413"/>
                  </a:cubicBezTo>
                  <a:cubicBezTo>
                    <a:pt x="2769775" y="331539"/>
                    <a:pt x="2786750" y="379589"/>
                    <a:pt x="2807996" y="426546"/>
                  </a:cubicBezTo>
                  <a:cubicBezTo>
                    <a:pt x="2810477" y="432007"/>
                    <a:pt x="2809187" y="439155"/>
                    <a:pt x="2809584" y="445310"/>
                  </a:cubicBezTo>
                  <a:cubicBezTo>
                    <a:pt x="2790622" y="476085"/>
                    <a:pt x="2753195" y="449578"/>
                    <a:pt x="2729568" y="472412"/>
                  </a:cubicBezTo>
                  <a:cubicBezTo>
                    <a:pt x="2736816" y="515001"/>
                    <a:pt x="2744261" y="558781"/>
                    <a:pt x="2752600" y="607724"/>
                  </a:cubicBezTo>
                  <a:cubicBezTo>
                    <a:pt x="2742971" y="626090"/>
                    <a:pt x="2731355" y="648129"/>
                    <a:pt x="2718747" y="672154"/>
                  </a:cubicBezTo>
                  <a:cubicBezTo>
                    <a:pt x="2731951" y="696080"/>
                    <a:pt x="2746346" y="720800"/>
                    <a:pt x="2759350" y="746313"/>
                  </a:cubicBezTo>
                  <a:cubicBezTo>
                    <a:pt x="2767690" y="762793"/>
                    <a:pt x="2755975" y="785130"/>
                    <a:pt x="2738007" y="793469"/>
                  </a:cubicBezTo>
                  <a:cubicBezTo>
                    <a:pt x="2718449" y="802503"/>
                    <a:pt x="2691446" y="792973"/>
                    <a:pt x="2676455" y="820472"/>
                  </a:cubicBezTo>
                  <a:cubicBezTo>
                    <a:pt x="2678143" y="826825"/>
                    <a:pt x="2678243" y="837448"/>
                    <a:pt x="2683306" y="844099"/>
                  </a:cubicBezTo>
                  <a:cubicBezTo>
                    <a:pt x="2710607" y="879740"/>
                    <a:pt x="2739198" y="914387"/>
                    <a:pt x="2769775" y="952409"/>
                  </a:cubicBezTo>
                  <a:cubicBezTo>
                    <a:pt x="2827950" y="957373"/>
                    <a:pt x="2888707" y="962138"/>
                    <a:pt x="2949364" y="967797"/>
                  </a:cubicBezTo>
                  <a:cubicBezTo>
                    <a:pt x="3013199" y="973853"/>
                    <a:pt x="3076934" y="982192"/>
                    <a:pt x="3140867" y="986858"/>
                  </a:cubicBezTo>
                  <a:cubicBezTo>
                    <a:pt x="3178889" y="989638"/>
                    <a:pt x="3217209" y="987354"/>
                    <a:pt x="3254141" y="987354"/>
                  </a:cubicBezTo>
                  <a:cubicBezTo>
                    <a:pt x="3280647" y="1001948"/>
                    <a:pt x="3287895" y="1025873"/>
                    <a:pt x="3291766" y="1051287"/>
                  </a:cubicBezTo>
                  <a:cubicBezTo>
                    <a:pt x="3270422" y="1082957"/>
                    <a:pt x="3270422" y="1082957"/>
                    <a:pt x="3232697" y="1103904"/>
                  </a:cubicBezTo>
                  <a:cubicBezTo>
                    <a:pt x="3238355" y="1106187"/>
                    <a:pt x="3244015" y="1108173"/>
                    <a:pt x="3249474" y="1110655"/>
                  </a:cubicBezTo>
                  <a:cubicBezTo>
                    <a:pt x="3252353" y="1111946"/>
                    <a:pt x="3254935" y="1114030"/>
                    <a:pt x="3257615" y="1115718"/>
                  </a:cubicBezTo>
                  <a:cubicBezTo>
                    <a:pt x="3258210" y="1118895"/>
                    <a:pt x="3260395" y="1123958"/>
                    <a:pt x="3259303" y="1124851"/>
                  </a:cubicBezTo>
                  <a:cubicBezTo>
                    <a:pt x="3231307" y="1145699"/>
                    <a:pt x="3203907" y="1167441"/>
                    <a:pt x="3174422" y="1186005"/>
                  </a:cubicBezTo>
                  <a:cubicBezTo>
                    <a:pt x="3159133" y="1195635"/>
                    <a:pt x="3140173" y="1199407"/>
                    <a:pt x="3119324" y="1207250"/>
                  </a:cubicBezTo>
                  <a:cubicBezTo>
                    <a:pt x="3129748" y="1234054"/>
                    <a:pt x="3138584" y="1256987"/>
                    <a:pt x="3145930" y="1275651"/>
                  </a:cubicBezTo>
                  <a:cubicBezTo>
                    <a:pt x="3132329" y="1320226"/>
                    <a:pt x="3094604" y="1300669"/>
                    <a:pt x="3064722" y="1316850"/>
                  </a:cubicBezTo>
                  <a:cubicBezTo>
                    <a:pt x="3052511" y="1335316"/>
                    <a:pt x="3036826" y="1359141"/>
                    <a:pt x="3020644" y="1383564"/>
                  </a:cubicBezTo>
                  <a:cubicBezTo>
                    <a:pt x="3031564" y="1413842"/>
                    <a:pt x="3042188" y="1443328"/>
                    <a:pt x="3053108" y="1473408"/>
                  </a:cubicBezTo>
                  <a:cubicBezTo>
                    <a:pt x="3037124" y="1498823"/>
                    <a:pt x="3021736" y="1522351"/>
                    <a:pt x="3007342" y="1546376"/>
                  </a:cubicBezTo>
                  <a:lnTo>
                    <a:pt x="2970139" y="1612470"/>
                  </a:lnTo>
                  <a:lnTo>
                    <a:pt x="2944191" y="1617755"/>
                  </a:lnTo>
                  <a:cubicBezTo>
                    <a:pt x="2920798" y="1628402"/>
                    <a:pt x="2904343" y="1651558"/>
                    <a:pt x="2878283" y="1657068"/>
                  </a:cubicBezTo>
                  <a:cubicBezTo>
                    <a:pt x="2884835" y="1670073"/>
                    <a:pt x="2891984" y="1677916"/>
                    <a:pt x="2891984" y="1685758"/>
                  </a:cubicBezTo>
                  <a:cubicBezTo>
                    <a:pt x="2891984" y="1693602"/>
                    <a:pt x="2886324" y="1706705"/>
                    <a:pt x="2880567" y="1708394"/>
                  </a:cubicBezTo>
                  <a:cubicBezTo>
                    <a:pt x="2865775" y="1712564"/>
                    <a:pt x="2849096" y="1709684"/>
                    <a:pt x="2834006" y="1713258"/>
                  </a:cubicBezTo>
                  <a:cubicBezTo>
                    <a:pt x="2819512" y="1716633"/>
                    <a:pt x="2806010" y="1724575"/>
                    <a:pt x="2791417" y="1730830"/>
                  </a:cubicBezTo>
                  <a:cubicBezTo>
                    <a:pt x="2794494" y="1744331"/>
                    <a:pt x="2795288" y="1753861"/>
                    <a:pt x="2798962" y="1762102"/>
                  </a:cubicBezTo>
                  <a:cubicBezTo>
                    <a:pt x="2802734" y="1770540"/>
                    <a:pt x="2809485" y="1777688"/>
                    <a:pt x="2813854" y="1783843"/>
                  </a:cubicBezTo>
                  <a:cubicBezTo>
                    <a:pt x="2860413" y="1800422"/>
                    <a:pt x="2909753" y="1791388"/>
                    <a:pt x="2955023" y="1806875"/>
                  </a:cubicBezTo>
                  <a:cubicBezTo>
                    <a:pt x="2949463" y="1837750"/>
                    <a:pt x="2929807" y="1846783"/>
                    <a:pt x="2907470" y="1849167"/>
                  </a:cubicBezTo>
                  <a:cubicBezTo>
                    <a:pt x="2885034" y="1851550"/>
                    <a:pt x="2863044" y="1855322"/>
                    <a:pt x="2841539" y="1860881"/>
                  </a:cubicBezTo>
                  <a:lnTo>
                    <a:pt x="2779038" y="1883130"/>
                  </a:lnTo>
                  <a:lnTo>
                    <a:pt x="2779802" y="1881828"/>
                  </a:lnTo>
                  <a:lnTo>
                    <a:pt x="2774371" y="1880656"/>
                  </a:lnTo>
                  <a:lnTo>
                    <a:pt x="2771388" y="1878738"/>
                  </a:lnTo>
                  <a:lnTo>
                    <a:pt x="2774222" y="1880624"/>
                  </a:lnTo>
                  <a:lnTo>
                    <a:pt x="2771177" y="1879967"/>
                  </a:lnTo>
                  <a:cubicBezTo>
                    <a:pt x="2769601" y="1879620"/>
                    <a:pt x="2769973" y="1879694"/>
                    <a:pt x="2774242" y="1880637"/>
                  </a:cubicBezTo>
                  <a:lnTo>
                    <a:pt x="2774222" y="1880624"/>
                  </a:lnTo>
                  <a:lnTo>
                    <a:pt x="2774371" y="1880656"/>
                  </a:lnTo>
                  <a:lnTo>
                    <a:pt x="2778511" y="1883317"/>
                  </a:lnTo>
                  <a:lnTo>
                    <a:pt x="2779038" y="1883130"/>
                  </a:lnTo>
                  <a:lnTo>
                    <a:pt x="2769724" y="1898992"/>
                  </a:lnTo>
                  <a:cubicBezTo>
                    <a:pt x="2765422" y="1903268"/>
                    <a:pt x="2760313" y="1906306"/>
                    <a:pt x="2754796" y="1908719"/>
                  </a:cubicBezTo>
                  <a:lnTo>
                    <a:pt x="2720042" y="1920644"/>
                  </a:lnTo>
                  <a:lnTo>
                    <a:pt x="2714676" y="1904165"/>
                  </a:lnTo>
                  <a:cubicBezTo>
                    <a:pt x="2659082" y="1909129"/>
                    <a:pt x="2603488" y="1914092"/>
                    <a:pt x="2566359" y="1966013"/>
                  </a:cubicBezTo>
                  <a:cubicBezTo>
                    <a:pt x="2588497" y="1982394"/>
                    <a:pt x="2604580" y="1966411"/>
                    <a:pt x="2621655" y="1963432"/>
                  </a:cubicBezTo>
                  <a:cubicBezTo>
                    <a:pt x="2652183" y="1958072"/>
                    <a:pt x="2682431" y="1953828"/>
                    <a:pt x="2710766" y="1963935"/>
                  </a:cubicBezTo>
                  <a:lnTo>
                    <a:pt x="2738142" y="1979172"/>
                  </a:lnTo>
                  <a:lnTo>
                    <a:pt x="2670499" y="2027863"/>
                  </a:lnTo>
                  <a:cubicBezTo>
                    <a:pt x="2760344" y="2027863"/>
                    <a:pt x="2849493" y="2027863"/>
                    <a:pt x="2938245" y="2027863"/>
                  </a:cubicBezTo>
                  <a:cubicBezTo>
                    <a:pt x="2950655" y="2012872"/>
                    <a:pt x="2962370" y="1998675"/>
                    <a:pt x="2976070" y="1982096"/>
                  </a:cubicBezTo>
                  <a:cubicBezTo>
                    <a:pt x="2985302" y="1990237"/>
                    <a:pt x="2993542" y="1995002"/>
                    <a:pt x="2997910" y="2002050"/>
                  </a:cubicBezTo>
                  <a:cubicBezTo>
                    <a:pt x="3007441" y="2017538"/>
                    <a:pt x="3022333" y="2025877"/>
                    <a:pt x="3038018" y="2023991"/>
                  </a:cubicBezTo>
                  <a:cubicBezTo>
                    <a:pt x="3081799" y="2018531"/>
                    <a:pt x="3127961" y="2021311"/>
                    <a:pt x="3164892" y="1992322"/>
                  </a:cubicBezTo>
                  <a:cubicBezTo>
                    <a:pt x="3177698" y="1997782"/>
                    <a:pt x="3189214" y="2002647"/>
                    <a:pt x="3200333" y="2007412"/>
                  </a:cubicBezTo>
                  <a:cubicBezTo>
                    <a:pt x="3225152" y="2000364"/>
                    <a:pt x="3229818" y="1980508"/>
                    <a:pt x="3222273" y="1962241"/>
                  </a:cubicBezTo>
                  <a:cubicBezTo>
                    <a:pt x="3216913" y="1949336"/>
                    <a:pt x="3200134" y="1941194"/>
                    <a:pt x="3184747" y="1927693"/>
                  </a:cubicBezTo>
                  <a:cubicBezTo>
                    <a:pt x="3190008" y="1902379"/>
                    <a:pt x="3215821" y="1884111"/>
                    <a:pt x="3222670" y="1855322"/>
                  </a:cubicBezTo>
                  <a:cubicBezTo>
                    <a:pt x="3242128" y="1858200"/>
                    <a:pt x="3260891" y="1863561"/>
                    <a:pt x="3279555" y="1863065"/>
                  </a:cubicBezTo>
                  <a:cubicBezTo>
                    <a:pt x="3298517" y="1862569"/>
                    <a:pt x="3317280" y="1856016"/>
                    <a:pt x="3336242" y="1852840"/>
                  </a:cubicBezTo>
                  <a:cubicBezTo>
                    <a:pt x="3370889" y="1847181"/>
                    <a:pt x="3405536" y="1842118"/>
                    <a:pt x="3441077" y="1836658"/>
                  </a:cubicBezTo>
                  <a:cubicBezTo>
                    <a:pt x="3445543" y="1820674"/>
                    <a:pt x="3430950" y="1816306"/>
                    <a:pt x="3421023" y="1814321"/>
                  </a:cubicBezTo>
                  <a:cubicBezTo>
                    <a:pt x="3380121" y="1806279"/>
                    <a:pt x="3338625" y="1801017"/>
                    <a:pt x="3297524" y="1793472"/>
                  </a:cubicBezTo>
                  <a:cubicBezTo>
                    <a:pt x="3289731" y="1792033"/>
                    <a:pt x="3281888" y="1789973"/>
                    <a:pt x="3275547" y="1785841"/>
                  </a:cubicBezTo>
                  <a:lnTo>
                    <a:pt x="3262918" y="1766300"/>
                  </a:lnTo>
                  <a:lnTo>
                    <a:pt x="3286567" y="1756009"/>
                  </a:lnTo>
                  <a:cubicBezTo>
                    <a:pt x="3292983" y="1749792"/>
                    <a:pt x="3297674" y="1741403"/>
                    <a:pt x="3301396" y="1732021"/>
                  </a:cubicBezTo>
                  <a:cubicBezTo>
                    <a:pt x="3331973" y="1750288"/>
                    <a:pt x="3354409" y="1775206"/>
                    <a:pt x="3395509" y="1775504"/>
                  </a:cubicBezTo>
                  <a:cubicBezTo>
                    <a:pt x="3400869" y="1772129"/>
                    <a:pt x="3412783" y="1766867"/>
                    <a:pt x="3421917" y="1758528"/>
                  </a:cubicBezTo>
                  <a:cubicBezTo>
                    <a:pt x="3448721" y="1734106"/>
                    <a:pt x="3446040" y="1708791"/>
                    <a:pt x="3413875" y="1702437"/>
                  </a:cubicBezTo>
                  <a:cubicBezTo>
                    <a:pt x="3381213" y="1695984"/>
                    <a:pt x="3354012" y="1685560"/>
                    <a:pt x="3335248" y="1653295"/>
                  </a:cubicBezTo>
                  <a:cubicBezTo>
                    <a:pt x="3344680" y="1651509"/>
                    <a:pt x="3353218" y="1647836"/>
                    <a:pt x="3361358" y="1648530"/>
                  </a:cubicBezTo>
                  <a:cubicBezTo>
                    <a:pt x="3390049" y="1651012"/>
                    <a:pt x="3418938" y="1653098"/>
                    <a:pt x="3447033" y="1658656"/>
                  </a:cubicBezTo>
                  <a:cubicBezTo>
                    <a:pt x="3544224" y="1677817"/>
                    <a:pt x="3640720" y="1700154"/>
                    <a:pt x="3738903" y="1714350"/>
                  </a:cubicBezTo>
                  <a:cubicBezTo>
                    <a:pt x="3754688" y="1716633"/>
                    <a:pt x="3770671" y="1717329"/>
                    <a:pt x="3786258" y="1720505"/>
                  </a:cubicBezTo>
                  <a:cubicBezTo>
                    <a:pt x="3802738" y="1723979"/>
                    <a:pt x="3814551" y="1753465"/>
                    <a:pt x="3804723" y="1768356"/>
                  </a:cubicBezTo>
                  <a:cubicBezTo>
                    <a:pt x="3794201" y="1784141"/>
                    <a:pt x="3780996" y="1798139"/>
                    <a:pt x="3769977" y="1811740"/>
                  </a:cubicBezTo>
                  <a:cubicBezTo>
                    <a:pt x="3771069" y="1826333"/>
                    <a:pt x="3772061" y="1838842"/>
                    <a:pt x="3773153" y="1854428"/>
                  </a:cubicBezTo>
                  <a:cubicBezTo>
                    <a:pt x="3753397" y="1873588"/>
                    <a:pt x="3732947" y="1893344"/>
                    <a:pt x="3712496" y="1913199"/>
                  </a:cubicBezTo>
                  <a:cubicBezTo>
                    <a:pt x="3682912" y="1962340"/>
                    <a:pt x="3681721" y="2025381"/>
                    <a:pt x="3632580" y="2067671"/>
                  </a:cubicBezTo>
                  <a:cubicBezTo>
                    <a:pt x="3632580" y="2089513"/>
                    <a:pt x="3631884" y="2111751"/>
                    <a:pt x="3632778" y="2133988"/>
                  </a:cubicBezTo>
                  <a:lnTo>
                    <a:pt x="3635391" y="2189439"/>
                  </a:lnTo>
                  <a:lnTo>
                    <a:pt x="0" y="2189439"/>
                  </a:lnTo>
                  <a:lnTo>
                    <a:pt x="0" y="411201"/>
                  </a:lnTo>
                  <a:lnTo>
                    <a:pt x="15868" y="410364"/>
                  </a:lnTo>
                  <a:cubicBezTo>
                    <a:pt x="56671" y="400636"/>
                    <a:pt x="96083" y="391899"/>
                    <a:pt x="138474" y="392395"/>
                  </a:cubicBezTo>
                  <a:cubicBezTo>
                    <a:pt x="189402" y="393091"/>
                    <a:pt x="240430" y="388326"/>
                    <a:pt x="287387" y="386141"/>
                  </a:cubicBezTo>
                  <a:cubicBezTo>
                    <a:pt x="303073" y="372639"/>
                    <a:pt x="314986" y="362514"/>
                    <a:pt x="327296" y="351891"/>
                  </a:cubicBezTo>
                  <a:cubicBezTo>
                    <a:pt x="404830" y="363010"/>
                    <a:pt x="481471" y="368867"/>
                    <a:pt x="558310" y="370257"/>
                  </a:cubicBezTo>
                  <a:cubicBezTo>
                    <a:pt x="632171" y="371647"/>
                    <a:pt x="706132" y="372639"/>
                    <a:pt x="779993" y="373633"/>
                  </a:cubicBezTo>
                  <a:cubicBezTo>
                    <a:pt x="824964" y="374228"/>
                    <a:pt x="870036" y="373335"/>
                    <a:pt x="915008" y="375220"/>
                  </a:cubicBezTo>
                  <a:cubicBezTo>
                    <a:pt x="1017659" y="379589"/>
                    <a:pt x="1120310" y="385347"/>
                    <a:pt x="1222961" y="390311"/>
                  </a:cubicBezTo>
                  <a:cubicBezTo>
                    <a:pt x="1235767" y="390907"/>
                    <a:pt x="1249070" y="392792"/>
                    <a:pt x="1261480" y="390311"/>
                  </a:cubicBezTo>
                  <a:cubicBezTo>
                    <a:pt x="1324619" y="377702"/>
                    <a:pt x="1388056" y="373335"/>
                    <a:pt x="1452486" y="376115"/>
                  </a:cubicBezTo>
                  <a:cubicBezTo>
                    <a:pt x="1469959" y="376909"/>
                    <a:pt x="1488324" y="364897"/>
                    <a:pt x="1505500" y="357053"/>
                  </a:cubicBezTo>
                  <a:cubicBezTo>
                    <a:pt x="1509272" y="355365"/>
                    <a:pt x="1512250" y="345537"/>
                    <a:pt x="1510860" y="340871"/>
                  </a:cubicBezTo>
                  <a:cubicBezTo>
                    <a:pt x="1509371" y="336007"/>
                    <a:pt x="1502223" y="329455"/>
                    <a:pt x="1497557" y="329355"/>
                  </a:cubicBezTo>
                  <a:cubicBezTo>
                    <a:pt x="1436999" y="328561"/>
                    <a:pt x="1376838" y="325881"/>
                    <a:pt x="1316280" y="320818"/>
                  </a:cubicBezTo>
                  <a:cubicBezTo>
                    <a:pt x="1194866" y="310592"/>
                    <a:pt x="1072657" y="311783"/>
                    <a:pt x="950847" y="306026"/>
                  </a:cubicBezTo>
                  <a:cubicBezTo>
                    <a:pt x="880460" y="302651"/>
                    <a:pt x="809974" y="300962"/>
                    <a:pt x="739886" y="288652"/>
                  </a:cubicBezTo>
                  <a:cubicBezTo>
                    <a:pt x="674066" y="277037"/>
                    <a:pt x="607352" y="267308"/>
                    <a:pt x="539448" y="270187"/>
                  </a:cubicBezTo>
                  <a:cubicBezTo>
                    <a:pt x="529322" y="276839"/>
                    <a:pt x="518898" y="283689"/>
                    <a:pt x="506489" y="291829"/>
                  </a:cubicBezTo>
                  <a:cubicBezTo>
                    <a:pt x="498745" y="283391"/>
                    <a:pt x="490704" y="274555"/>
                    <a:pt x="482762" y="265819"/>
                  </a:cubicBezTo>
                  <a:cubicBezTo>
                    <a:pt x="413666" y="249538"/>
                    <a:pt x="344371" y="242688"/>
                    <a:pt x="273687" y="256090"/>
                  </a:cubicBezTo>
                  <a:cubicBezTo>
                    <a:pt x="248570" y="260855"/>
                    <a:pt x="222461" y="261550"/>
                    <a:pt x="196848" y="261451"/>
                  </a:cubicBezTo>
                  <a:cubicBezTo>
                    <a:pt x="181162" y="261352"/>
                    <a:pt x="164980" y="257877"/>
                    <a:pt x="150188" y="252615"/>
                  </a:cubicBezTo>
                  <a:cubicBezTo>
                    <a:pt x="143835" y="250332"/>
                    <a:pt x="140460" y="239808"/>
                    <a:pt x="132319" y="228194"/>
                  </a:cubicBezTo>
                  <a:cubicBezTo>
                    <a:pt x="153762" y="226208"/>
                    <a:pt x="169547" y="223626"/>
                    <a:pt x="185233" y="223528"/>
                  </a:cubicBezTo>
                  <a:cubicBezTo>
                    <a:pt x="281530" y="223329"/>
                    <a:pt x="377927" y="222138"/>
                    <a:pt x="474125" y="224421"/>
                  </a:cubicBezTo>
                  <a:cubicBezTo>
                    <a:pt x="537959" y="225911"/>
                    <a:pt x="602786" y="216678"/>
                    <a:pt x="665330" y="238420"/>
                  </a:cubicBezTo>
                  <a:cubicBezTo>
                    <a:pt x="673967" y="241397"/>
                    <a:pt x="685284" y="242093"/>
                    <a:pt x="693921" y="239313"/>
                  </a:cubicBezTo>
                  <a:cubicBezTo>
                    <a:pt x="732738" y="226704"/>
                    <a:pt x="771257" y="238121"/>
                    <a:pt x="808485" y="243482"/>
                  </a:cubicBezTo>
                  <a:cubicBezTo>
                    <a:pt x="872717" y="252814"/>
                    <a:pt x="935061" y="260359"/>
                    <a:pt x="999293" y="242688"/>
                  </a:cubicBezTo>
                  <a:cubicBezTo>
                    <a:pt x="1022920" y="236235"/>
                    <a:pt x="1051313" y="231768"/>
                    <a:pt x="1074643" y="246361"/>
                  </a:cubicBezTo>
                  <a:cubicBezTo>
                    <a:pt x="1101149" y="262940"/>
                    <a:pt x="1129840" y="260260"/>
                    <a:pt x="1158531" y="262443"/>
                  </a:cubicBezTo>
                  <a:cubicBezTo>
                    <a:pt x="1235172" y="268300"/>
                    <a:pt x="1312210" y="263933"/>
                    <a:pt x="1388851" y="275250"/>
                  </a:cubicBezTo>
                  <a:cubicBezTo>
                    <a:pt x="1432831" y="281803"/>
                    <a:pt x="1478596" y="275945"/>
                    <a:pt x="1523569" y="275648"/>
                  </a:cubicBezTo>
                  <a:cubicBezTo>
                    <a:pt x="1530020" y="275648"/>
                    <a:pt x="1536374" y="275549"/>
                    <a:pt x="1542728" y="274754"/>
                  </a:cubicBezTo>
                  <a:cubicBezTo>
                    <a:pt x="1543324" y="274654"/>
                    <a:pt x="1543324" y="269492"/>
                    <a:pt x="1543621" y="266017"/>
                  </a:cubicBezTo>
                  <a:cubicBezTo>
                    <a:pt x="1513838" y="255594"/>
                    <a:pt x="1483758" y="245170"/>
                    <a:pt x="1454769" y="235043"/>
                  </a:cubicBezTo>
                  <a:cubicBezTo>
                    <a:pt x="1434914" y="198807"/>
                    <a:pt x="1481177" y="187193"/>
                    <a:pt x="1481673" y="157013"/>
                  </a:cubicBezTo>
                  <a:cubicBezTo>
                    <a:pt x="1451791" y="136959"/>
                    <a:pt x="1417541" y="130903"/>
                    <a:pt x="1382100" y="131003"/>
                  </a:cubicBezTo>
                  <a:cubicBezTo>
                    <a:pt x="1334150" y="131102"/>
                    <a:pt x="1286199" y="132492"/>
                    <a:pt x="1238249" y="134081"/>
                  </a:cubicBezTo>
                  <a:cubicBezTo>
                    <a:pt x="1174217" y="136165"/>
                    <a:pt x="1110184" y="137158"/>
                    <a:pt x="1046350" y="141923"/>
                  </a:cubicBezTo>
                  <a:cubicBezTo>
                    <a:pt x="1004157" y="145100"/>
                    <a:pt x="963553" y="143511"/>
                    <a:pt x="922453" y="132492"/>
                  </a:cubicBezTo>
                  <a:cubicBezTo>
                    <a:pt x="875992" y="119983"/>
                    <a:pt x="828836" y="110254"/>
                    <a:pt x="779894" y="121075"/>
                  </a:cubicBezTo>
                  <a:cubicBezTo>
                    <a:pt x="767980" y="123756"/>
                    <a:pt x="754181" y="117501"/>
                    <a:pt x="742070" y="119685"/>
                  </a:cubicBezTo>
                  <a:cubicBezTo>
                    <a:pt x="696800" y="127727"/>
                    <a:pt x="653813" y="109262"/>
                    <a:pt x="608941" y="110155"/>
                  </a:cubicBezTo>
                  <a:cubicBezTo>
                    <a:pt x="561190" y="111048"/>
                    <a:pt x="513835" y="115714"/>
                    <a:pt x="465190" y="105687"/>
                  </a:cubicBezTo>
                  <a:cubicBezTo>
                    <a:pt x="418828" y="96157"/>
                    <a:pt x="369587" y="100327"/>
                    <a:pt x="321637" y="98937"/>
                  </a:cubicBezTo>
                  <a:cubicBezTo>
                    <a:pt x="299201" y="98241"/>
                    <a:pt x="276268" y="95958"/>
                    <a:pt x="254328" y="99235"/>
                  </a:cubicBezTo>
                  <a:cubicBezTo>
                    <a:pt x="228219" y="103205"/>
                    <a:pt x="203798" y="101816"/>
                    <a:pt x="178284" y="95462"/>
                  </a:cubicBezTo>
                  <a:cubicBezTo>
                    <a:pt x="159818" y="90796"/>
                    <a:pt x="140062" y="90002"/>
                    <a:pt x="120902" y="89307"/>
                  </a:cubicBezTo>
                  <a:lnTo>
                    <a:pt x="0" y="88540"/>
                  </a:lnTo>
                  <a:close/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66" name="Freeform 66"/>
            <p:cNvSpPr/>
            <p:nvPr/>
          </p:nvSpPr>
          <p:spPr>
            <a:xfrm rot="0">
              <a:off x="3096006" y="6548438"/>
              <a:ext cx="39148" cy="25718"/>
            </a:xfrm>
            <a:custGeom>
              <a:avLst/>
              <a:gdLst/>
              <a:ahLst/>
              <a:cxnLst/>
              <a:rect b="b" l="l" r="r" t="t"/>
              <a:pathLst>
                <a:path h="25687" w="39181">
                  <a:moveTo>
                    <a:pt x="16539" y="25688"/>
                  </a:moveTo>
                  <a:cubicBezTo>
                    <a:pt x="11178" y="23802"/>
                    <a:pt x="2342" y="23206"/>
                    <a:pt x="1052" y="19731"/>
                  </a:cubicBezTo>
                  <a:cubicBezTo>
                    <a:pt x="-3316" y="8215"/>
                    <a:pt x="6811" y="4144"/>
                    <a:pt x="15050" y="1266"/>
                  </a:cubicBezTo>
                  <a:cubicBezTo>
                    <a:pt x="20411" y="-621"/>
                    <a:pt x="26863" y="-25"/>
                    <a:pt x="32721" y="670"/>
                  </a:cubicBezTo>
                  <a:cubicBezTo>
                    <a:pt x="35203" y="968"/>
                    <a:pt x="39372" y="4542"/>
                    <a:pt x="39175" y="6031"/>
                  </a:cubicBezTo>
                  <a:cubicBezTo>
                    <a:pt x="38280" y="11194"/>
                    <a:pt x="37288" y="17844"/>
                    <a:pt x="33714" y="20724"/>
                  </a:cubicBezTo>
                  <a:cubicBezTo>
                    <a:pt x="29247" y="24099"/>
                    <a:pt x="22297" y="24198"/>
                    <a:pt x="16539" y="25688"/>
                  </a:cubicBez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67" name="Freeform 67"/>
            <p:cNvSpPr/>
            <p:nvPr/>
          </p:nvSpPr>
          <p:spPr>
            <a:xfrm rot="0">
              <a:off x="2848165" y="5190649"/>
              <a:ext cx="27241" cy="20098"/>
            </a:xfrm>
            <a:custGeom>
              <a:avLst/>
              <a:gdLst/>
              <a:ahLst/>
              <a:cxnLst/>
              <a:rect b="b" l="l" r="r" t="t"/>
              <a:pathLst>
                <a:path h="20083" w="27201">
                  <a:moveTo>
                    <a:pt x="0" y="5971"/>
                  </a:moveTo>
                  <a:cubicBezTo>
                    <a:pt x="1786" y="3887"/>
                    <a:pt x="4666" y="-283"/>
                    <a:pt x="5063" y="15"/>
                  </a:cubicBezTo>
                  <a:cubicBezTo>
                    <a:pt x="12608" y="4383"/>
                    <a:pt x="19855" y="9149"/>
                    <a:pt x="27201" y="13914"/>
                  </a:cubicBezTo>
                  <a:cubicBezTo>
                    <a:pt x="25513" y="16098"/>
                    <a:pt x="23330" y="20366"/>
                    <a:pt x="22337" y="20069"/>
                  </a:cubicBezTo>
                  <a:cubicBezTo>
                    <a:pt x="16381" y="18480"/>
                    <a:pt x="10423" y="16396"/>
                    <a:pt x="4964" y="13417"/>
                  </a:cubicBezTo>
                  <a:cubicBezTo>
                    <a:pt x="2681" y="12226"/>
                    <a:pt x="1589" y="8553"/>
                    <a:pt x="0" y="5971"/>
                  </a:cubicBez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68" name="Freeform 68"/>
            <p:cNvSpPr/>
            <p:nvPr/>
          </p:nvSpPr>
          <p:spPr>
            <a:xfrm rot="0">
              <a:off x="2806637" y="6632353"/>
              <a:ext cx="31242" cy="21146"/>
            </a:xfrm>
            <a:custGeom>
              <a:avLst/>
              <a:gdLst/>
              <a:ahLst/>
              <a:cxnLst/>
              <a:rect b="b" l="l" r="r" t="t"/>
              <a:pathLst>
                <a:path h="21154" w="31213">
                  <a:moveTo>
                    <a:pt x="14197" y="21154"/>
                  </a:moveTo>
                  <a:cubicBezTo>
                    <a:pt x="9432" y="18374"/>
                    <a:pt x="4766" y="15694"/>
                    <a:pt x="0" y="12915"/>
                  </a:cubicBezTo>
                  <a:cubicBezTo>
                    <a:pt x="2681" y="8347"/>
                    <a:pt x="5262" y="9"/>
                    <a:pt x="8042" y="9"/>
                  </a:cubicBezTo>
                  <a:cubicBezTo>
                    <a:pt x="15786" y="-190"/>
                    <a:pt x="23528" y="3087"/>
                    <a:pt x="31173" y="5370"/>
                  </a:cubicBezTo>
                  <a:cubicBezTo>
                    <a:pt x="31371" y="5469"/>
                    <a:pt x="30875" y="11922"/>
                    <a:pt x="29188" y="13212"/>
                  </a:cubicBezTo>
                  <a:cubicBezTo>
                    <a:pt x="24720" y="16489"/>
                    <a:pt x="19260" y="18573"/>
                    <a:pt x="14197" y="21154"/>
                  </a:cubicBez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69" name="Freeform 69"/>
            <p:cNvSpPr/>
            <p:nvPr/>
          </p:nvSpPr>
          <p:spPr>
            <a:xfrm rot="0">
              <a:off x="3030569" y="6576822"/>
              <a:ext cx="14954" cy="7144"/>
            </a:xfrm>
            <a:custGeom>
              <a:avLst/>
              <a:gdLst/>
              <a:ahLst/>
              <a:cxnLst/>
              <a:rect b="b" l="l" r="r" t="t"/>
              <a:pathLst>
                <a:path h="7155" w="14935">
                  <a:moveTo>
                    <a:pt x="14936" y="8"/>
                  </a:moveTo>
                  <a:cubicBezTo>
                    <a:pt x="14936" y="2391"/>
                    <a:pt x="14936" y="4773"/>
                    <a:pt x="14936" y="7156"/>
                  </a:cubicBezTo>
                  <a:cubicBezTo>
                    <a:pt x="9972" y="7156"/>
                    <a:pt x="5008" y="7156"/>
                    <a:pt x="44" y="7156"/>
                  </a:cubicBezTo>
                  <a:cubicBezTo>
                    <a:pt x="44" y="4773"/>
                    <a:pt x="-55" y="406"/>
                    <a:pt x="44" y="406"/>
                  </a:cubicBezTo>
                  <a:cubicBezTo>
                    <a:pt x="5107" y="-91"/>
                    <a:pt x="10071" y="8"/>
                    <a:pt x="14936" y="8"/>
                  </a:cubicBez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70" name="Freeform 70"/>
            <p:cNvSpPr/>
            <p:nvPr/>
          </p:nvSpPr>
          <p:spPr>
            <a:xfrm rot="0">
              <a:off x="3173539" y="6302788"/>
              <a:ext cx="15907" cy="7810"/>
            </a:xfrm>
            <a:custGeom>
              <a:avLst/>
              <a:gdLst/>
              <a:ahLst/>
              <a:cxnLst/>
              <a:rect b="b" l="l" r="r" t="t"/>
              <a:pathLst>
                <a:path h="7827" w="15883">
                  <a:moveTo>
                    <a:pt x="15884" y="7239"/>
                  </a:moveTo>
                  <a:cubicBezTo>
                    <a:pt x="11119" y="7537"/>
                    <a:pt x="6452" y="8132"/>
                    <a:pt x="1786" y="7637"/>
                  </a:cubicBezTo>
                  <a:cubicBezTo>
                    <a:pt x="993" y="7537"/>
                    <a:pt x="595" y="3069"/>
                    <a:pt x="0" y="587"/>
                  </a:cubicBezTo>
                  <a:cubicBezTo>
                    <a:pt x="4566" y="289"/>
                    <a:pt x="9232" y="-306"/>
                    <a:pt x="13799" y="191"/>
                  </a:cubicBezTo>
                  <a:cubicBezTo>
                    <a:pt x="14693" y="389"/>
                    <a:pt x="15188" y="4857"/>
                    <a:pt x="15884" y="7239"/>
                  </a:cubicBez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71" name="Freeform 71"/>
            <p:cNvSpPr/>
            <p:nvPr/>
          </p:nvSpPr>
          <p:spPr>
            <a:xfrm rot="0">
              <a:off x="3241834" y="6305741"/>
              <a:ext cx="22574" cy="13525"/>
            </a:xfrm>
            <a:custGeom>
              <a:avLst/>
              <a:gdLst/>
              <a:ahLst/>
              <a:cxnLst/>
              <a:rect b="b" l="l" r="r" t="t"/>
              <a:pathLst>
                <a:path h="13520" w="22534">
                  <a:moveTo>
                    <a:pt x="6750" y="13521"/>
                  </a:moveTo>
                  <a:cubicBezTo>
                    <a:pt x="4467" y="9650"/>
                    <a:pt x="2184" y="5877"/>
                    <a:pt x="0" y="2005"/>
                  </a:cubicBezTo>
                  <a:cubicBezTo>
                    <a:pt x="5658" y="1210"/>
                    <a:pt x="11318" y="-180"/>
                    <a:pt x="16876" y="19"/>
                  </a:cubicBezTo>
                  <a:cubicBezTo>
                    <a:pt x="18861" y="119"/>
                    <a:pt x="20649" y="4289"/>
                    <a:pt x="22535" y="6572"/>
                  </a:cubicBezTo>
                  <a:cubicBezTo>
                    <a:pt x="17274" y="8954"/>
                    <a:pt x="12012" y="11237"/>
                    <a:pt x="6750" y="13521"/>
                  </a:cubicBez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72" name="Freeform 72"/>
            <p:cNvSpPr/>
            <p:nvPr/>
          </p:nvSpPr>
          <p:spPr>
            <a:xfrm rot="0">
              <a:off x="3249168" y="6430899"/>
              <a:ext cx="13144" cy="5048"/>
            </a:xfrm>
            <a:custGeom>
              <a:avLst/>
              <a:gdLst/>
              <a:ahLst/>
              <a:cxnLst/>
              <a:rect b="b" l="l" r="r" t="t"/>
              <a:pathLst>
                <a:path h="5061" w="13103">
                  <a:moveTo>
                    <a:pt x="13104" y="3970"/>
                  </a:moveTo>
                  <a:cubicBezTo>
                    <a:pt x="8140" y="2482"/>
                    <a:pt x="3176" y="993"/>
                    <a:pt x="0" y="0"/>
                  </a:cubicBezTo>
                  <a:cubicBezTo>
                    <a:pt x="2779" y="1191"/>
                    <a:pt x="7346" y="3176"/>
                    <a:pt x="11913" y="5062"/>
                  </a:cubicBezTo>
                  <a:lnTo>
                    <a:pt x="13104" y="3970"/>
                  </a:ln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73" name="Freeform 73"/>
            <p:cNvSpPr/>
            <p:nvPr/>
          </p:nvSpPr>
          <p:spPr>
            <a:xfrm rot="0">
              <a:off x="2937415" y="6358033"/>
              <a:ext cx="7715" cy="12001"/>
            </a:xfrm>
            <a:custGeom>
              <a:avLst/>
              <a:gdLst/>
              <a:ahLst/>
              <a:cxnLst/>
              <a:rect b="b" l="l" r="r" t="t"/>
              <a:pathLst>
                <a:path h="12013" w="7758">
                  <a:moveTo>
                    <a:pt x="4280" y="0"/>
                  </a:moveTo>
                  <a:cubicBezTo>
                    <a:pt x="5571" y="2086"/>
                    <a:pt x="7855" y="4269"/>
                    <a:pt x="7755" y="6254"/>
                  </a:cubicBezTo>
                  <a:cubicBezTo>
                    <a:pt x="7656" y="8241"/>
                    <a:pt x="4975" y="10126"/>
                    <a:pt x="3486" y="12013"/>
                  </a:cubicBezTo>
                  <a:cubicBezTo>
                    <a:pt x="2195" y="9928"/>
                    <a:pt x="-187" y="7843"/>
                    <a:pt x="12" y="5858"/>
                  </a:cubicBezTo>
                  <a:cubicBezTo>
                    <a:pt x="111" y="3872"/>
                    <a:pt x="2792" y="1986"/>
                    <a:pt x="4280" y="0"/>
                  </a:cubicBez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74" name="Freeform 74"/>
            <p:cNvSpPr/>
            <p:nvPr/>
          </p:nvSpPr>
          <p:spPr>
            <a:xfrm rot="0">
              <a:off x="2969704" y="6281451"/>
              <a:ext cx="3239" cy="2667"/>
            </a:xfrm>
            <a:custGeom>
              <a:avLst/>
              <a:gdLst/>
              <a:ahLst/>
              <a:cxnLst/>
              <a:rect b="b" l="l" r="r" t="t"/>
              <a:pathLst>
                <a:path h="2680" w="3275">
                  <a:moveTo>
                    <a:pt x="0" y="298"/>
                  </a:moveTo>
                  <a:lnTo>
                    <a:pt x="3276" y="2681"/>
                  </a:lnTo>
                  <a:lnTo>
                    <a:pt x="397" y="0"/>
                  </a:ln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75" name="Freeform 75"/>
            <p:cNvSpPr/>
            <p:nvPr/>
          </p:nvSpPr>
          <p:spPr>
            <a:xfrm rot="0">
              <a:off x="2717482" y="6589681"/>
              <a:ext cx="2476" cy="3143"/>
            </a:xfrm>
            <a:custGeom>
              <a:avLst/>
              <a:gdLst/>
              <a:ahLst/>
              <a:cxnLst/>
              <a:rect b="b" l="l" r="r" t="t"/>
              <a:pathLst>
                <a:path h="3176" w="2481">
                  <a:moveTo>
                    <a:pt x="2283" y="0"/>
                  </a:moveTo>
                  <a:lnTo>
                    <a:pt x="0" y="3176"/>
                  </a:lnTo>
                  <a:lnTo>
                    <a:pt x="2482" y="595"/>
                  </a:ln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76" name="Freeform 76"/>
            <p:cNvSpPr/>
            <p:nvPr/>
          </p:nvSpPr>
          <p:spPr>
            <a:xfrm rot="0">
              <a:off x="2737961" y="6647212"/>
              <a:ext cx="1238" cy="1238"/>
            </a:xfrm>
            <a:custGeom>
              <a:avLst/>
              <a:gdLst/>
              <a:ahLst/>
              <a:cxnLst/>
              <a:rect b="b" l="l" r="r" t="t"/>
              <a:pathLst>
                <a:path h="1191" w="1191">
                  <a:moveTo>
                    <a:pt x="0" y="1191"/>
                  </a:moveTo>
                  <a:lnTo>
                    <a:pt x="1191" y="0"/>
                  </a:lnTo>
                  <a:lnTo>
                    <a:pt x="0" y="1191"/>
                  </a:ln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77" name="Freeform 77"/>
            <p:cNvSpPr/>
            <p:nvPr/>
          </p:nvSpPr>
          <p:spPr>
            <a:xfrm rot="0">
              <a:off x="0" y="4870037"/>
              <a:ext cx="78391" cy="43910"/>
            </a:xfrm>
            <a:custGeom>
              <a:avLst/>
              <a:gdLst/>
              <a:ahLst/>
              <a:cxnLst/>
              <a:rect b="b" l="l" r="r" t="t"/>
              <a:pathLst>
                <a:path h="43954" w="78412">
                  <a:moveTo>
                    <a:pt x="0" y="0"/>
                  </a:moveTo>
                  <a:lnTo>
                    <a:pt x="53693" y="2611"/>
                  </a:lnTo>
                  <a:cubicBezTo>
                    <a:pt x="62230" y="3603"/>
                    <a:pt x="70371" y="8766"/>
                    <a:pt x="78412" y="11844"/>
                  </a:cubicBezTo>
                  <a:cubicBezTo>
                    <a:pt x="75831" y="32791"/>
                    <a:pt x="62031" y="47484"/>
                    <a:pt x="46743" y="43214"/>
                  </a:cubicBezTo>
                  <a:lnTo>
                    <a:pt x="0" y="36910"/>
                  </a:ln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78" name="Freeform 78"/>
            <p:cNvSpPr/>
            <p:nvPr/>
          </p:nvSpPr>
          <p:spPr>
            <a:xfrm rot="0">
              <a:off x="598170" y="4860227"/>
              <a:ext cx="16288" cy="7334"/>
            </a:xfrm>
            <a:custGeom>
              <a:avLst/>
              <a:gdLst/>
              <a:ahLst/>
              <a:cxnLst/>
              <a:rect b="b" l="l" r="r" t="t"/>
              <a:pathLst>
                <a:path h="7357" w="16306">
                  <a:moveTo>
                    <a:pt x="16306" y="11"/>
                  </a:moveTo>
                  <a:cubicBezTo>
                    <a:pt x="16306" y="2493"/>
                    <a:pt x="16306" y="4875"/>
                    <a:pt x="16306" y="7357"/>
                  </a:cubicBezTo>
                  <a:cubicBezTo>
                    <a:pt x="10846" y="7357"/>
                    <a:pt x="5386" y="7357"/>
                    <a:pt x="25" y="7357"/>
                  </a:cubicBezTo>
                  <a:cubicBezTo>
                    <a:pt x="25" y="4875"/>
                    <a:pt x="-75" y="309"/>
                    <a:pt x="124" y="309"/>
                  </a:cubicBezTo>
                  <a:cubicBezTo>
                    <a:pt x="5485" y="-88"/>
                    <a:pt x="10945" y="11"/>
                    <a:pt x="16306" y="11"/>
                  </a:cubicBez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79" name="Freeform 79"/>
            <p:cNvSpPr/>
            <p:nvPr/>
          </p:nvSpPr>
          <p:spPr>
            <a:xfrm rot="0">
              <a:off x="99536" y="4989671"/>
              <a:ext cx="16288" cy="15811"/>
            </a:xfrm>
            <a:custGeom>
              <a:avLst/>
              <a:gdLst/>
              <a:ahLst/>
              <a:cxnLst/>
              <a:rect b="b" l="l" r="r" t="t"/>
              <a:pathLst>
                <a:path h="15801" w="16247">
                  <a:moveTo>
                    <a:pt x="16247" y="12227"/>
                  </a:moveTo>
                  <a:cubicBezTo>
                    <a:pt x="11085" y="13419"/>
                    <a:pt x="6022" y="14610"/>
                    <a:pt x="959" y="15801"/>
                  </a:cubicBezTo>
                  <a:cubicBezTo>
                    <a:pt x="562" y="11036"/>
                    <a:pt x="-233" y="6271"/>
                    <a:pt x="65" y="1606"/>
                  </a:cubicBezTo>
                  <a:cubicBezTo>
                    <a:pt x="164" y="910"/>
                    <a:pt x="6717" y="-777"/>
                    <a:pt x="8007" y="414"/>
                  </a:cubicBezTo>
                  <a:cubicBezTo>
                    <a:pt x="11482" y="3690"/>
                    <a:pt x="13567" y="8157"/>
                    <a:pt x="16247" y="12227"/>
                  </a:cubicBez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80" name="Freeform 80"/>
            <p:cNvSpPr/>
            <p:nvPr/>
          </p:nvSpPr>
          <p:spPr>
            <a:xfrm rot="0">
              <a:off x="212598" y="4993291"/>
              <a:ext cx="20574" cy="10668"/>
            </a:xfrm>
            <a:custGeom>
              <a:avLst/>
              <a:gdLst/>
              <a:ahLst/>
              <a:cxnLst/>
              <a:rect b="b" l="l" r="r" t="t"/>
              <a:pathLst>
                <a:path h="10623" w="20531">
                  <a:moveTo>
                    <a:pt x="7725" y="0"/>
                  </a:moveTo>
                  <a:cubicBezTo>
                    <a:pt x="10802" y="298"/>
                    <a:pt x="14277" y="-99"/>
                    <a:pt x="16858" y="1092"/>
                  </a:cubicBezTo>
                  <a:cubicBezTo>
                    <a:pt x="18645" y="1886"/>
                    <a:pt x="19340" y="5063"/>
                    <a:pt x="20531" y="7247"/>
                  </a:cubicBezTo>
                  <a:cubicBezTo>
                    <a:pt x="14774" y="8438"/>
                    <a:pt x="9115" y="10027"/>
                    <a:pt x="3257" y="10622"/>
                  </a:cubicBezTo>
                  <a:cubicBezTo>
                    <a:pt x="2364" y="10721"/>
                    <a:pt x="-515" y="5262"/>
                    <a:pt x="80" y="4566"/>
                  </a:cubicBezTo>
                  <a:cubicBezTo>
                    <a:pt x="2066" y="2482"/>
                    <a:pt x="5044" y="1390"/>
                    <a:pt x="7725" y="0"/>
                  </a:cubicBez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81" name="Freeform 81"/>
            <p:cNvSpPr/>
            <p:nvPr/>
          </p:nvSpPr>
          <p:spPr>
            <a:xfrm rot="0">
              <a:off x="0" y="6096191"/>
              <a:ext cx="1480757" cy="761810"/>
            </a:xfrm>
            <a:custGeom>
              <a:avLst/>
              <a:gdLst/>
              <a:ahLst/>
              <a:cxnLst/>
              <a:rect b="b" l="l" r="r" t="t"/>
              <a:pathLst>
                <a:path h="761850" w="1480774">
                  <a:moveTo>
                    <a:pt x="1158873" y="428586"/>
                  </a:moveTo>
                  <a:cubicBezTo>
                    <a:pt x="1154902" y="429182"/>
                    <a:pt x="1151031" y="430373"/>
                    <a:pt x="1147159" y="431465"/>
                  </a:cubicBezTo>
                  <a:cubicBezTo>
                    <a:pt x="1140408" y="433351"/>
                    <a:pt x="1146861" y="430671"/>
                    <a:pt x="1140805" y="434245"/>
                  </a:cubicBezTo>
                  <a:cubicBezTo>
                    <a:pt x="1110526" y="451915"/>
                    <a:pt x="1091565" y="480011"/>
                    <a:pt x="1082431" y="513566"/>
                  </a:cubicBezTo>
                  <a:cubicBezTo>
                    <a:pt x="1080843" y="519224"/>
                    <a:pt x="1079651" y="524983"/>
                    <a:pt x="1078460" y="530741"/>
                  </a:cubicBezTo>
                  <a:cubicBezTo>
                    <a:pt x="1078063" y="532726"/>
                    <a:pt x="1077765" y="534811"/>
                    <a:pt x="1077468" y="536796"/>
                  </a:cubicBezTo>
                  <a:cubicBezTo>
                    <a:pt x="1076474" y="546326"/>
                    <a:pt x="1076078" y="555957"/>
                    <a:pt x="1076276" y="565487"/>
                  </a:cubicBezTo>
                  <a:cubicBezTo>
                    <a:pt x="1076375" y="570749"/>
                    <a:pt x="1076773" y="575910"/>
                    <a:pt x="1077169" y="581073"/>
                  </a:cubicBezTo>
                  <a:cubicBezTo>
                    <a:pt x="1077269" y="582662"/>
                    <a:pt x="1077468" y="584350"/>
                    <a:pt x="1077666" y="585937"/>
                  </a:cubicBezTo>
                  <a:cubicBezTo>
                    <a:pt x="1077765" y="586136"/>
                    <a:pt x="1077765" y="586434"/>
                    <a:pt x="1077864" y="586832"/>
                  </a:cubicBezTo>
                  <a:cubicBezTo>
                    <a:pt x="1079552" y="596362"/>
                    <a:pt x="1081438" y="605792"/>
                    <a:pt x="1084019" y="615125"/>
                  </a:cubicBezTo>
                  <a:cubicBezTo>
                    <a:pt x="1085608" y="620882"/>
                    <a:pt x="1087395" y="626542"/>
                    <a:pt x="1089380" y="632101"/>
                  </a:cubicBezTo>
                  <a:cubicBezTo>
                    <a:pt x="1089976" y="633689"/>
                    <a:pt x="1091763" y="638156"/>
                    <a:pt x="1092260" y="639348"/>
                  </a:cubicBezTo>
                  <a:cubicBezTo>
                    <a:pt x="1092458" y="639844"/>
                    <a:pt x="1092756" y="640341"/>
                    <a:pt x="1092756" y="640539"/>
                  </a:cubicBezTo>
                  <a:cubicBezTo>
                    <a:pt x="1109533" y="629223"/>
                    <a:pt x="1118567" y="621677"/>
                    <a:pt x="1135345" y="604404"/>
                  </a:cubicBezTo>
                  <a:cubicBezTo>
                    <a:pt x="1151229" y="588122"/>
                    <a:pt x="1158277" y="579287"/>
                    <a:pt x="1169397" y="561218"/>
                  </a:cubicBezTo>
                  <a:cubicBezTo>
                    <a:pt x="1181707" y="541363"/>
                    <a:pt x="1186968" y="529748"/>
                    <a:pt x="1191734" y="507708"/>
                  </a:cubicBezTo>
                  <a:cubicBezTo>
                    <a:pt x="1194216" y="496392"/>
                    <a:pt x="1194513" y="493015"/>
                    <a:pt x="1194513" y="480210"/>
                  </a:cubicBezTo>
                  <a:cubicBezTo>
                    <a:pt x="1194513" y="475443"/>
                    <a:pt x="1194315" y="470678"/>
                    <a:pt x="1193818" y="466013"/>
                  </a:cubicBezTo>
                  <a:cubicBezTo>
                    <a:pt x="1193223" y="460850"/>
                    <a:pt x="1193521" y="464821"/>
                    <a:pt x="1193719" y="465814"/>
                  </a:cubicBezTo>
                  <a:cubicBezTo>
                    <a:pt x="1193223" y="463630"/>
                    <a:pt x="1192826" y="461347"/>
                    <a:pt x="1192230" y="459163"/>
                  </a:cubicBezTo>
                  <a:cubicBezTo>
                    <a:pt x="1191336" y="455688"/>
                    <a:pt x="1190443" y="452412"/>
                    <a:pt x="1189252" y="449037"/>
                  </a:cubicBezTo>
                  <a:cubicBezTo>
                    <a:pt x="1187564" y="445563"/>
                    <a:pt x="1185678" y="442286"/>
                    <a:pt x="1183494" y="439109"/>
                  </a:cubicBezTo>
                  <a:cubicBezTo>
                    <a:pt x="1182104" y="437719"/>
                    <a:pt x="1180714" y="436131"/>
                    <a:pt x="1179126" y="434840"/>
                  </a:cubicBezTo>
                  <a:cubicBezTo>
                    <a:pt x="1178828" y="434542"/>
                    <a:pt x="1178629" y="434443"/>
                    <a:pt x="1178431" y="434245"/>
                  </a:cubicBezTo>
                  <a:cubicBezTo>
                    <a:pt x="1178232" y="434146"/>
                    <a:pt x="1178232" y="434146"/>
                    <a:pt x="1177934" y="433947"/>
                  </a:cubicBezTo>
                  <a:cubicBezTo>
                    <a:pt x="1176445" y="433054"/>
                    <a:pt x="1174857" y="432159"/>
                    <a:pt x="1173268" y="431366"/>
                  </a:cubicBezTo>
                  <a:cubicBezTo>
                    <a:pt x="1173566" y="431763"/>
                    <a:pt x="1167312" y="429677"/>
                    <a:pt x="1166121" y="429082"/>
                  </a:cubicBezTo>
                  <a:cubicBezTo>
                    <a:pt x="1164731" y="429281"/>
                    <a:pt x="1158576" y="428983"/>
                    <a:pt x="1158873" y="428586"/>
                  </a:cubicBezTo>
                  <a:close/>
                  <a:moveTo>
                    <a:pt x="828881" y="358001"/>
                  </a:moveTo>
                  <a:cubicBezTo>
                    <a:pt x="828285" y="358001"/>
                    <a:pt x="826002" y="358199"/>
                    <a:pt x="824513" y="358398"/>
                  </a:cubicBezTo>
                  <a:cubicBezTo>
                    <a:pt x="822726" y="358894"/>
                    <a:pt x="817762" y="360185"/>
                    <a:pt x="816472" y="360483"/>
                  </a:cubicBezTo>
                  <a:cubicBezTo>
                    <a:pt x="814585" y="360980"/>
                    <a:pt x="812798" y="361674"/>
                    <a:pt x="810912" y="362270"/>
                  </a:cubicBezTo>
                  <a:cubicBezTo>
                    <a:pt x="806743" y="364156"/>
                    <a:pt x="802673" y="366240"/>
                    <a:pt x="798801" y="368624"/>
                  </a:cubicBezTo>
                  <a:cubicBezTo>
                    <a:pt x="796914" y="369716"/>
                    <a:pt x="790958" y="373785"/>
                    <a:pt x="789469" y="374680"/>
                  </a:cubicBezTo>
                  <a:cubicBezTo>
                    <a:pt x="788377" y="375672"/>
                    <a:pt x="783512" y="379743"/>
                    <a:pt x="782321" y="380934"/>
                  </a:cubicBezTo>
                  <a:cubicBezTo>
                    <a:pt x="778648" y="384408"/>
                    <a:pt x="775173" y="388082"/>
                    <a:pt x="771797" y="391854"/>
                  </a:cubicBezTo>
                  <a:cubicBezTo>
                    <a:pt x="771004" y="392847"/>
                    <a:pt x="767827" y="396917"/>
                    <a:pt x="767032" y="397810"/>
                  </a:cubicBezTo>
                  <a:cubicBezTo>
                    <a:pt x="762069" y="405057"/>
                    <a:pt x="757899" y="412801"/>
                    <a:pt x="754226" y="420744"/>
                  </a:cubicBezTo>
                  <a:cubicBezTo>
                    <a:pt x="753829" y="421836"/>
                    <a:pt x="751843" y="426501"/>
                    <a:pt x="751446" y="427692"/>
                  </a:cubicBezTo>
                  <a:cubicBezTo>
                    <a:pt x="749858" y="432259"/>
                    <a:pt x="748468" y="437024"/>
                    <a:pt x="747277" y="441790"/>
                  </a:cubicBezTo>
                  <a:cubicBezTo>
                    <a:pt x="745986" y="446555"/>
                    <a:pt x="745192" y="451419"/>
                    <a:pt x="744100" y="456185"/>
                  </a:cubicBezTo>
                  <a:cubicBezTo>
                    <a:pt x="743703" y="457773"/>
                    <a:pt x="743504" y="458468"/>
                    <a:pt x="743405" y="458865"/>
                  </a:cubicBezTo>
                  <a:cubicBezTo>
                    <a:pt x="743405" y="459261"/>
                    <a:pt x="743305" y="459957"/>
                    <a:pt x="743206" y="461446"/>
                  </a:cubicBezTo>
                  <a:cubicBezTo>
                    <a:pt x="742412" y="470480"/>
                    <a:pt x="742015" y="479514"/>
                    <a:pt x="742313" y="488648"/>
                  </a:cubicBezTo>
                  <a:cubicBezTo>
                    <a:pt x="742412" y="493612"/>
                    <a:pt x="742909" y="498476"/>
                    <a:pt x="743206" y="503340"/>
                  </a:cubicBezTo>
                  <a:cubicBezTo>
                    <a:pt x="743206" y="504035"/>
                    <a:pt x="743305" y="504432"/>
                    <a:pt x="743305" y="504929"/>
                  </a:cubicBezTo>
                  <a:cubicBezTo>
                    <a:pt x="743504" y="506815"/>
                    <a:pt x="743802" y="508702"/>
                    <a:pt x="744199" y="510587"/>
                  </a:cubicBezTo>
                  <a:cubicBezTo>
                    <a:pt x="745887" y="519622"/>
                    <a:pt x="747872" y="528557"/>
                    <a:pt x="750454" y="537393"/>
                  </a:cubicBezTo>
                  <a:cubicBezTo>
                    <a:pt x="751149" y="539775"/>
                    <a:pt x="752042" y="542158"/>
                    <a:pt x="752935" y="544639"/>
                  </a:cubicBezTo>
                  <a:cubicBezTo>
                    <a:pt x="784108" y="523096"/>
                    <a:pt x="813791" y="498874"/>
                    <a:pt x="838511" y="470282"/>
                  </a:cubicBezTo>
                  <a:cubicBezTo>
                    <a:pt x="851516" y="455291"/>
                    <a:pt x="861543" y="437719"/>
                    <a:pt x="865316" y="418956"/>
                  </a:cubicBezTo>
                  <a:cubicBezTo>
                    <a:pt x="865414" y="418559"/>
                    <a:pt x="865812" y="415482"/>
                    <a:pt x="866010" y="414587"/>
                  </a:cubicBezTo>
                  <a:cubicBezTo>
                    <a:pt x="866209" y="411610"/>
                    <a:pt x="866407" y="408631"/>
                    <a:pt x="866407" y="405654"/>
                  </a:cubicBezTo>
                  <a:cubicBezTo>
                    <a:pt x="866407" y="404164"/>
                    <a:pt x="866010" y="393343"/>
                    <a:pt x="866507" y="397413"/>
                  </a:cubicBezTo>
                  <a:cubicBezTo>
                    <a:pt x="865117" y="386095"/>
                    <a:pt x="862734" y="380338"/>
                    <a:pt x="859259" y="374282"/>
                  </a:cubicBezTo>
                  <a:cubicBezTo>
                    <a:pt x="855388" y="367630"/>
                    <a:pt x="852906" y="366638"/>
                    <a:pt x="847644" y="361972"/>
                  </a:cubicBezTo>
                  <a:cubicBezTo>
                    <a:pt x="846850" y="361276"/>
                    <a:pt x="846254" y="360880"/>
                    <a:pt x="845758" y="360483"/>
                  </a:cubicBezTo>
                  <a:cubicBezTo>
                    <a:pt x="844269" y="359986"/>
                    <a:pt x="842680" y="359490"/>
                    <a:pt x="841191" y="359093"/>
                  </a:cubicBezTo>
                  <a:cubicBezTo>
                    <a:pt x="839702" y="358696"/>
                    <a:pt x="838114" y="358398"/>
                    <a:pt x="836625" y="358100"/>
                  </a:cubicBezTo>
                  <a:cubicBezTo>
                    <a:pt x="834043" y="358001"/>
                    <a:pt x="831462" y="358001"/>
                    <a:pt x="828881" y="358001"/>
                  </a:cubicBezTo>
                  <a:close/>
                  <a:moveTo>
                    <a:pt x="489557" y="231623"/>
                  </a:moveTo>
                  <a:cubicBezTo>
                    <a:pt x="482310" y="231027"/>
                    <a:pt x="475956" y="231722"/>
                    <a:pt x="466029" y="236090"/>
                  </a:cubicBezTo>
                  <a:cubicBezTo>
                    <a:pt x="469900" y="234403"/>
                    <a:pt x="459179" y="240359"/>
                    <a:pt x="457392" y="241551"/>
                  </a:cubicBezTo>
                  <a:cubicBezTo>
                    <a:pt x="452428" y="244727"/>
                    <a:pt x="452726" y="244826"/>
                    <a:pt x="451137" y="246316"/>
                  </a:cubicBezTo>
                  <a:cubicBezTo>
                    <a:pt x="443890" y="253067"/>
                    <a:pt x="438430" y="260016"/>
                    <a:pt x="433466" y="268454"/>
                  </a:cubicBezTo>
                  <a:cubicBezTo>
                    <a:pt x="410037" y="308661"/>
                    <a:pt x="400904" y="360284"/>
                    <a:pt x="391671" y="405455"/>
                  </a:cubicBezTo>
                  <a:cubicBezTo>
                    <a:pt x="386906" y="428685"/>
                    <a:pt x="384027" y="451419"/>
                    <a:pt x="384325" y="473955"/>
                  </a:cubicBezTo>
                  <a:cubicBezTo>
                    <a:pt x="384821" y="473657"/>
                    <a:pt x="385317" y="473458"/>
                    <a:pt x="385715" y="473160"/>
                  </a:cubicBezTo>
                  <a:cubicBezTo>
                    <a:pt x="405868" y="460255"/>
                    <a:pt x="416093" y="451718"/>
                    <a:pt x="433764" y="434840"/>
                  </a:cubicBezTo>
                  <a:cubicBezTo>
                    <a:pt x="464341" y="405554"/>
                    <a:pt x="492833" y="367333"/>
                    <a:pt x="505441" y="331991"/>
                  </a:cubicBezTo>
                  <a:cubicBezTo>
                    <a:pt x="513284" y="309952"/>
                    <a:pt x="515865" y="294265"/>
                    <a:pt x="514773" y="271830"/>
                  </a:cubicBezTo>
                  <a:cubicBezTo>
                    <a:pt x="514376" y="264980"/>
                    <a:pt x="513581" y="259321"/>
                    <a:pt x="510306" y="250188"/>
                  </a:cubicBezTo>
                  <a:cubicBezTo>
                    <a:pt x="510802" y="251975"/>
                    <a:pt x="506434" y="242841"/>
                    <a:pt x="505441" y="241352"/>
                  </a:cubicBezTo>
                  <a:cubicBezTo>
                    <a:pt x="505441" y="241252"/>
                    <a:pt x="505441" y="241252"/>
                    <a:pt x="505342" y="241153"/>
                  </a:cubicBezTo>
                  <a:cubicBezTo>
                    <a:pt x="504051" y="239763"/>
                    <a:pt x="502761" y="238373"/>
                    <a:pt x="501371" y="237182"/>
                  </a:cubicBezTo>
                  <a:cubicBezTo>
                    <a:pt x="499683" y="235793"/>
                    <a:pt x="492337" y="231822"/>
                    <a:pt x="489557" y="231623"/>
                  </a:cubicBezTo>
                  <a:close/>
                  <a:moveTo>
                    <a:pt x="123550" y="1026"/>
                  </a:moveTo>
                  <a:cubicBezTo>
                    <a:pt x="165552" y="-3642"/>
                    <a:pt x="209426" y="7286"/>
                    <a:pt x="237496" y="40716"/>
                  </a:cubicBezTo>
                  <a:cubicBezTo>
                    <a:pt x="280880" y="92339"/>
                    <a:pt x="269959" y="164612"/>
                    <a:pt x="244346" y="221695"/>
                  </a:cubicBezTo>
                  <a:cubicBezTo>
                    <a:pt x="204040" y="311242"/>
                    <a:pt x="124521" y="384607"/>
                    <a:pt x="31698" y="417268"/>
                  </a:cubicBezTo>
                  <a:cubicBezTo>
                    <a:pt x="72798" y="471275"/>
                    <a:pt x="136334" y="507312"/>
                    <a:pt x="204040" y="517041"/>
                  </a:cubicBezTo>
                  <a:cubicBezTo>
                    <a:pt x="234518" y="521408"/>
                    <a:pt x="265095" y="519324"/>
                    <a:pt x="295572" y="512077"/>
                  </a:cubicBezTo>
                  <a:cubicBezTo>
                    <a:pt x="290906" y="471870"/>
                    <a:pt x="295274" y="430671"/>
                    <a:pt x="303514" y="390862"/>
                  </a:cubicBezTo>
                  <a:cubicBezTo>
                    <a:pt x="309471" y="362071"/>
                    <a:pt x="317314" y="333579"/>
                    <a:pt x="325653" y="305286"/>
                  </a:cubicBezTo>
                  <a:cubicBezTo>
                    <a:pt x="334687" y="274510"/>
                    <a:pt x="345409" y="242941"/>
                    <a:pt x="363874" y="216334"/>
                  </a:cubicBezTo>
                  <a:cubicBezTo>
                    <a:pt x="399216" y="165406"/>
                    <a:pt x="463249" y="130362"/>
                    <a:pt x="525098" y="153989"/>
                  </a:cubicBezTo>
                  <a:cubicBezTo>
                    <a:pt x="585755" y="177220"/>
                    <a:pt x="609283" y="243337"/>
                    <a:pt x="602731" y="304193"/>
                  </a:cubicBezTo>
                  <a:cubicBezTo>
                    <a:pt x="590917" y="414191"/>
                    <a:pt x="507923" y="514360"/>
                    <a:pt x="411030" y="565686"/>
                  </a:cubicBezTo>
                  <a:cubicBezTo>
                    <a:pt x="414008" y="569458"/>
                    <a:pt x="416986" y="573132"/>
                    <a:pt x="419965" y="576109"/>
                  </a:cubicBezTo>
                  <a:cubicBezTo>
                    <a:pt x="435451" y="591994"/>
                    <a:pt x="446868" y="599340"/>
                    <a:pt x="468907" y="609565"/>
                  </a:cubicBezTo>
                  <a:cubicBezTo>
                    <a:pt x="476452" y="613041"/>
                    <a:pt x="483997" y="615621"/>
                    <a:pt x="495811" y="618798"/>
                  </a:cubicBezTo>
                  <a:cubicBezTo>
                    <a:pt x="503952" y="620982"/>
                    <a:pt x="516758" y="623662"/>
                    <a:pt x="522318" y="624456"/>
                  </a:cubicBezTo>
                  <a:cubicBezTo>
                    <a:pt x="538798" y="626741"/>
                    <a:pt x="566099" y="626542"/>
                    <a:pt x="582082" y="623662"/>
                  </a:cubicBezTo>
                  <a:cubicBezTo>
                    <a:pt x="615240" y="617607"/>
                    <a:pt x="645023" y="606786"/>
                    <a:pt x="673812" y="592490"/>
                  </a:cubicBezTo>
                  <a:cubicBezTo>
                    <a:pt x="668154" y="578095"/>
                    <a:pt x="663488" y="563403"/>
                    <a:pt x="660112" y="548213"/>
                  </a:cubicBezTo>
                  <a:cubicBezTo>
                    <a:pt x="638371" y="450029"/>
                    <a:pt x="670437" y="332090"/>
                    <a:pt x="768323" y="287416"/>
                  </a:cubicBezTo>
                  <a:cubicBezTo>
                    <a:pt x="819351" y="264186"/>
                    <a:pt x="883383" y="267760"/>
                    <a:pt x="921505" y="313426"/>
                  </a:cubicBezTo>
                  <a:cubicBezTo>
                    <a:pt x="963896" y="364255"/>
                    <a:pt x="964194" y="435237"/>
                    <a:pt x="933220" y="491923"/>
                  </a:cubicBezTo>
                  <a:cubicBezTo>
                    <a:pt x="903238" y="546823"/>
                    <a:pt x="850027" y="588222"/>
                    <a:pt x="799893" y="624456"/>
                  </a:cubicBezTo>
                  <a:cubicBezTo>
                    <a:pt x="805452" y="630611"/>
                    <a:pt x="811310" y="636469"/>
                    <a:pt x="817564" y="642028"/>
                  </a:cubicBezTo>
                  <a:cubicBezTo>
                    <a:pt x="821336" y="645305"/>
                    <a:pt x="825208" y="648481"/>
                    <a:pt x="829080" y="651658"/>
                  </a:cubicBezTo>
                  <a:cubicBezTo>
                    <a:pt x="829080" y="651658"/>
                    <a:pt x="829080" y="651757"/>
                    <a:pt x="829179" y="651757"/>
                  </a:cubicBezTo>
                  <a:cubicBezTo>
                    <a:pt x="830569" y="652751"/>
                    <a:pt x="831958" y="653743"/>
                    <a:pt x="833348" y="654636"/>
                  </a:cubicBezTo>
                  <a:cubicBezTo>
                    <a:pt x="841688" y="660196"/>
                    <a:pt x="850225" y="665358"/>
                    <a:pt x="859161" y="669925"/>
                  </a:cubicBezTo>
                  <a:cubicBezTo>
                    <a:pt x="862932" y="671811"/>
                    <a:pt x="866904" y="673598"/>
                    <a:pt x="870776" y="675385"/>
                  </a:cubicBezTo>
                  <a:cubicBezTo>
                    <a:pt x="872463" y="676080"/>
                    <a:pt x="874151" y="676675"/>
                    <a:pt x="875839" y="677272"/>
                  </a:cubicBezTo>
                  <a:cubicBezTo>
                    <a:pt x="886064" y="680746"/>
                    <a:pt x="896488" y="683625"/>
                    <a:pt x="907110" y="685710"/>
                  </a:cubicBezTo>
                  <a:cubicBezTo>
                    <a:pt x="908798" y="686008"/>
                    <a:pt x="917435" y="687398"/>
                    <a:pt x="917534" y="687497"/>
                  </a:cubicBezTo>
                  <a:cubicBezTo>
                    <a:pt x="921803" y="687993"/>
                    <a:pt x="926072" y="688390"/>
                    <a:pt x="930341" y="688589"/>
                  </a:cubicBezTo>
                  <a:cubicBezTo>
                    <a:pt x="941162" y="689184"/>
                    <a:pt x="952082" y="689085"/>
                    <a:pt x="963002" y="688390"/>
                  </a:cubicBezTo>
                  <a:cubicBezTo>
                    <a:pt x="967073" y="688192"/>
                    <a:pt x="971243" y="687794"/>
                    <a:pt x="975313" y="687299"/>
                  </a:cubicBezTo>
                  <a:cubicBezTo>
                    <a:pt x="976306" y="687100"/>
                    <a:pt x="982461" y="686107"/>
                    <a:pt x="983751" y="685909"/>
                  </a:cubicBezTo>
                  <a:cubicBezTo>
                    <a:pt x="992289" y="684320"/>
                    <a:pt x="1000826" y="682235"/>
                    <a:pt x="1009166" y="679952"/>
                  </a:cubicBezTo>
                  <a:cubicBezTo>
                    <a:pt x="980475" y="615522"/>
                    <a:pt x="975710" y="539676"/>
                    <a:pt x="1000926" y="474153"/>
                  </a:cubicBezTo>
                  <a:cubicBezTo>
                    <a:pt x="1022072" y="419254"/>
                    <a:pt x="1060094" y="372198"/>
                    <a:pt x="1116185" y="350754"/>
                  </a:cubicBezTo>
                  <a:cubicBezTo>
                    <a:pt x="1172573" y="329211"/>
                    <a:pt x="1238890" y="352540"/>
                    <a:pt x="1265793" y="407539"/>
                  </a:cubicBezTo>
                  <a:cubicBezTo>
                    <a:pt x="1318409" y="515154"/>
                    <a:pt x="1244251" y="637462"/>
                    <a:pt x="1159966" y="703480"/>
                  </a:cubicBezTo>
                  <a:cubicBezTo>
                    <a:pt x="1156590" y="706161"/>
                    <a:pt x="1153116" y="708643"/>
                    <a:pt x="1149641" y="711125"/>
                  </a:cubicBezTo>
                  <a:cubicBezTo>
                    <a:pt x="1151427" y="712217"/>
                    <a:pt x="1153016" y="713408"/>
                    <a:pt x="1154803" y="714500"/>
                  </a:cubicBezTo>
                  <a:cubicBezTo>
                    <a:pt x="1162447" y="719066"/>
                    <a:pt x="1170489" y="723336"/>
                    <a:pt x="1178728" y="726711"/>
                  </a:cubicBezTo>
                  <a:cubicBezTo>
                    <a:pt x="1179721" y="726909"/>
                    <a:pt x="1186571" y="729292"/>
                    <a:pt x="1188160" y="729788"/>
                  </a:cubicBezTo>
                  <a:cubicBezTo>
                    <a:pt x="1192330" y="731078"/>
                    <a:pt x="1196598" y="732269"/>
                    <a:pt x="1200867" y="733263"/>
                  </a:cubicBezTo>
                  <a:cubicBezTo>
                    <a:pt x="1205831" y="734454"/>
                    <a:pt x="1210894" y="735348"/>
                    <a:pt x="1215957" y="736241"/>
                  </a:cubicBezTo>
                  <a:cubicBezTo>
                    <a:pt x="1217545" y="736539"/>
                    <a:pt x="1218340" y="736738"/>
                    <a:pt x="1218737" y="736837"/>
                  </a:cubicBezTo>
                  <a:cubicBezTo>
                    <a:pt x="1219035" y="736738"/>
                    <a:pt x="1219928" y="736738"/>
                    <a:pt x="1221715" y="736837"/>
                  </a:cubicBezTo>
                  <a:cubicBezTo>
                    <a:pt x="1232040" y="737135"/>
                    <a:pt x="1242265" y="737730"/>
                    <a:pt x="1252689" y="737135"/>
                  </a:cubicBezTo>
                  <a:cubicBezTo>
                    <a:pt x="1256362" y="736936"/>
                    <a:pt x="1260134" y="736638"/>
                    <a:pt x="1263808" y="736241"/>
                  </a:cubicBezTo>
                  <a:cubicBezTo>
                    <a:pt x="1264900" y="736042"/>
                    <a:pt x="1270161" y="735248"/>
                    <a:pt x="1271651" y="734950"/>
                  </a:cubicBezTo>
                  <a:cubicBezTo>
                    <a:pt x="1281876" y="732965"/>
                    <a:pt x="1292002" y="730384"/>
                    <a:pt x="1301830" y="727208"/>
                  </a:cubicBezTo>
                  <a:cubicBezTo>
                    <a:pt x="1304015" y="726512"/>
                    <a:pt x="1306099" y="725718"/>
                    <a:pt x="1308184" y="725023"/>
                  </a:cubicBezTo>
                  <a:cubicBezTo>
                    <a:pt x="1308780" y="724824"/>
                    <a:pt x="1311262" y="723831"/>
                    <a:pt x="1312949" y="723236"/>
                  </a:cubicBezTo>
                  <a:cubicBezTo>
                    <a:pt x="1314835" y="722342"/>
                    <a:pt x="1319998" y="720059"/>
                    <a:pt x="1321289" y="719464"/>
                  </a:cubicBezTo>
                  <a:cubicBezTo>
                    <a:pt x="1330620" y="714996"/>
                    <a:pt x="1339654" y="709932"/>
                    <a:pt x="1348291" y="704274"/>
                  </a:cubicBezTo>
                  <a:cubicBezTo>
                    <a:pt x="1351865" y="701892"/>
                    <a:pt x="1355340" y="699410"/>
                    <a:pt x="1358814" y="696928"/>
                  </a:cubicBezTo>
                  <a:cubicBezTo>
                    <a:pt x="1360304" y="695737"/>
                    <a:pt x="1361793" y="694446"/>
                    <a:pt x="1363282" y="693155"/>
                  </a:cubicBezTo>
                  <a:cubicBezTo>
                    <a:pt x="1370926" y="686207"/>
                    <a:pt x="1378074" y="678958"/>
                    <a:pt x="1384825" y="671117"/>
                  </a:cubicBezTo>
                  <a:cubicBezTo>
                    <a:pt x="1386215" y="669528"/>
                    <a:pt x="1387505" y="667840"/>
                    <a:pt x="1388796" y="666252"/>
                  </a:cubicBezTo>
                  <a:cubicBezTo>
                    <a:pt x="1389093" y="665755"/>
                    <a:pt x="1389391" y="665258"/>
                    <a:pt x="1389888" y="664564"/>
                  </a:cubicBezTo>
                  <a:cubicBezTo>
                    <a:pt x="1392370" y="660791"/>
                    <a:pt x="1394852" y="657118"/>
                    <a:pt x="1397036" y="653246"/>
                  </a:cubicBezTo>
                  <a:cubicBezTo>
                    <a:pt x="1425726" y="603410"/>
                    <a:pt x="1503260" y="647290"/>
                    <a:pt x="1474471" y="697027"/>
                  </a:cubicBezTo>
                  <a:cubicBezTo>
                    <a:pt x="1461814" y="718968"/>
                    <a:pt x="1446128" y="739245"/>
                    <a:pt x="1427861" y="756792"/>
                  </a:cubicBezTo>
                  <a:lnTo>
                    <a:pt x="1420621" y="761850"/>
                  </a:lnTo>
                  <a:lnTo>
                    <a:pt x="1065773" y="761850"/>
                  </a:lnTo>
                  <a:lnTo>
                    <a:pt x="1062377" y="758281"/>
                  </a:lnTo>
                  <a:lnTo>
                    <a:pt x="1050453" y="761850"/>
                  </a:lnTo>
                  <a:lnTo>
                    <a:pt x="844914" y="761850"/>
                  </a:lnTo>
                  <a:lnTo>
                    <a:pt x="781341" y="729540"/>
                  </a:lnTo>
                  <a:cubicBezTo>
                    <a:pt x="758942" y="713756"/>
                    <a:pt x="738739" y="694844"/>
                    <a:pt x="721366" y="673598"/>
                  </a:cubicBezTo>
                  <a:cubicBezTo>
                    <a:pt x="686718" y="691567"/>
                    <a:pt x="650085" y="705565"/>
                    <a:pt x="611865" y="712712"/>
                  </a:cubicBezTo>
                  <a:cubicBezTo>
                    <a:pt x="503654" y="732965"/>
                    <a:pt x="379957" y="696134"/>
                    <a:pt x="323668" y="598446"/>
                  </a:cubicBezTo>
                  <a:cubicBezTo>
                    <a:pt x="232830" y="620287"/>
                    <a:pt x="136632" y="607381"/>
                    <a:pt x="55126" y="555957"/>
                  </a:cubicBezTo>
                  <a:lnTo>
                    <a:pt x="0" y="511107"/>
                  </a:lnTo>
                  <a:lnTo>
                    <a:pt x="0" y="344806"/>
                  </a:lnTo>
                  <a:lnTo>
                    <a:pt x="69621" y="312334"/>
                  </a:lnTo>
                  <a:cubicBezTo>
                    <a:pt x="108140" y="286622"/>
                    <a:pt x="140405" y="250882"/>
                    <a:pt x="163833" y="210974"/>
                  </a:cubicBezTo>
                  <a:cubicBezTo>
                    <a:pt x="182100" y="180000"/>
                    <a:pt x="205033" y="129269"/>
                    <a:pt x="184483" y="94920"/>
                  </a:cubicBezTo>
                  <a:cubicBezTo>
                    <a:pt x="167705" y="66726"/>
                    <a:pt x="129087" y="72782"/>
                    <a:pt x="103474" y="84496"/>
                  </a:cubicBezTo>
                  <a:cubicBezTo>
                    <a:pt x="67735" y="100877"/>
                    <a:pt x="39540" y="129468"/>
                    <a:pt x="20083" y="162528"/>
                  </a:cubicBezTo>
                  <a:lnTo>
                    <a:pt x="0" y="208874"/>
                  </a:lnTo>
                  <a:lnTo>
                    <a:pt x="0" y="64149"/>
                  </a:lnTo>
                  <a:lnTo>
                    <a:pt x="10366" y="52530"/>
                  </a:lnTo>
                  <a:cubicBezTo>
                    <a:pt x="31698" y="34890"/>
                    <a:pt x="55922" y="20563"/>
                    <a:pt x="82825" y="10635"/>
                  </a:cubicBezTo>
                  <a:cubicBezTo>
                    <a:pt x="95756" y="5870"/>
                    <a:pt x="109549" y="2582"/>
                    <a:pt x="123550" y="1026"/>
                  </a:cubicBezTo>
                  <a:close/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82" name="Freeform 82"/>
            <p:cNvSpPr/>
            <p:nvPr/>
          </p:nvSpPr>
          <p:spPr>
            <a:xfrm rot="1336760">
              <a:off x="158401" y="4581144"/>
              <a:ext cx="2696623" cy="449580"/>
            </a:xfrm>
            <a:custGeom>
              <a:avLst/>
              <a:gdLst/>
              <a:ahLst/>
              <a:cxnLst/>
              <a:rect b="b" l="l" r="r" t="t"/>
              <a:pathLst>
                <a:path h="449541" w="2696596">
                  <a:moveTo>
                    <a:pt x="578551" y="275391"/>
                  </a:moveTo>
                  <a:cubicBezTo>
                    <a:pt x="587287" y="261493"/>
                    <a:pt x="587287" y="261493"/>
                    <a:pt x="581331" y="255734"/>
                  </a:cubicBezTo>
                  <a:cubicBezTo>
                    <a:pt x="579445" y="257422"/>
                    <a:pt x="577558" y="259110"/>
                    <a:pt x="574778" y="261493"/>
                  </a:cubicBezTo>
                  <a:cubicBezTo>
                    <a:pt x="574183" y="258117"/>
                    <a:pt x="572395" y="254543"/>
                    <a:pt x="573388" y="253252"/>
                  </a:cubicBezTo>
                  <a:cubicBezTo>
                    <a:pt x="580933" y="243722"/>
                    <a:pt x="582522" y="230519"/>
                    <a:pt x="592052" y="221980"/>
                  </a:cubicBezTo>
                  <a:cubicBezTo>
                    <a:pt x="595031" y="219301"/>
                    <a:pt x="596122" y="214535"/>
                    <a:pt x="598009" y="210763"/>
                  </a:cubicBezTo>
                  <a:cubicBezTo>
                    <a:pt x="599994" y="206991"/>
                    <a:pt x="600888" y="201530"/>
                    <a:pt x="603966" y="199643"/>
                  </a:cubicBezTo>
                  <a:cubicBezTo>
                    <a:pt x="611610" y="194978"/>
                    <a:pt x="610121" y="184554"/>
                    <a:pt x="617268" y="179987"/>
                  </a:cubicBezTo>
                  <a:cubicBezTo>
                    <a:pt x="625806" y="174428"/>
                    <a:pt x="627593" y="163705"/>
                    <a:pt x="634542" y="156657"/>
                  </a:cubicBezTo>
                  <a:cubicBezTo>
                    <a:pt x="640598" y="150502"/>
                    <a:pt x="647349" y="145141"/>
                    <a:pt x="650724" y="135810"/>
                  </a:cubicBezTo>
                  <a:cubicBezTo>
                    <a:pt x="653305" y="128662"/>
                    <a:pt x="661644" y="123798"/>
                    <a:pt x="667502" y="117840"/>
                  </a:cubicBezTo>
                  <a:cubicBezTo>
                    <a:pt x="675146" y="109998"/>
                    <a:pt x="682889" y="102056"/>
                    <a:pt x="690534" y="94212"/>
                  </a:cubicBezTo>
                  <a:cubicBezTo>
                    <a:pt x="694704" y="95306"/>
                    <a:pt x="697186" y="93021"/>
                    <a:pt x="700064" y="90539"/>
                  </a:cubicBezTo>
                  <a:cubicBezTo>
                    <a:pt x="702546" y="88455"/>
                    <a:pt x="706219" y="88057"/>
                    <a:pt x="709198" y="87065"/>
                  </a:cubicBezTo>
                  <a:cubicBezTo>
                    <a:pt x="709396" y="84682"/>
                    <a:pt x="709496" y="82896"/>
                    <a:pt x="709595" y="81705"/>
                  </a:cubicBezTo>
                  <a:cubicBezTo>
                    <a:pt x="718232" y="72869"/>
                    <a:pt x="726571" y="64430"/>
                    <a:pt x="734414" y="56389"/>
                  </a:cubicBezTo>
                  <a:cubicBezTo>
                    <a:pt x="746724" y="52617"/>
                    <a:pt x="751787" y="40605"/>
                    <a:pt x="762111" y="33456"/>
                  </a:cubicBezTo>
                  <a:lnTo>
                    <a:pt x="771742" y="33456"/>
                  </a:lnTo>
                  <a:cubicBezTo>
                    <a:pt x="773826" y="31570"/>
                    <a:pt x="775811" y="29683"/>
                    <a:pt x="777996" y="27698"/>
                  </a:cubicBezTo>
                  <a:lnTo>
                    <a:pt x="789710" y="27698"/>
                  </a:lnTo>
                  <a:cubicBezTo>
                    <a:pt x="792689" y="23132"/>
                    <a:pt x="795964" y="18069"/>
                    <a:pt x="800431" y="11318"/>
                  </a:cubicBezTo>
                  <a:cubicBezTo>
                    <a:pt x="807877" y="9828"/>
                    <a:pt x="817805" y="11914"/>
                    <a:pt x="827535" y="10424"/>
                  </a:cubicBezTo>
                  <a:cubicBezTo>
                    <a:pt x="828825" y="9134"/>
                    <a:pt x="830116" y="7843"/>
                    <a:pt x="831902" y="5958"/>
                  </a:cubicBezTo>
                  <a:lnTo>
                    <a:pt x="879951" y="5958"/>
                  </a:lnTo>
                  <a:cubicBezTo>
                    <a:pt x="882236" y="4071"/>
                    <a:pt x="884320" y="2482"/>
                    <a:pt x="887100" y="199"/>
                  </a:cubicBezTo>
                  <a:lnTo>
                    <a:pt x="907054" y="199"/>
                  </a:lnTo>
                  <a:cubicBezTo>
                    <a:pt x="915493" y="8836"/>
                    <a:pt x="923732" y="17274"/>
                    <a:pt x="933262" y="27004"/>
                  </a:cubicBezTo>
                  <a:lnTo>
                    <a:pt x="933262" y="41398"/>
                  </a:lnTo>
                  <a:cubicBezTo>
                    <a:pt x="931675" y="43186"/>
                    <a:pt x="929788" y="45171"/>
                    <a:pt x="927902" y="47255"/>
                  </a:cubicBezTo>
                  <a:lnTo>
                    <a:pt x="927902" y="58275"/>
                  </a:lnTo>
                  <a:cubicBezTo>
                    <a:pt x="920952" y="61948"/>
                    <a:pt x="922740" y="71280"/>
                    <a:pt x="916485" y="75847"/>
                  </a:cubicBezTo>
                  <a:cubicBezTo>
                    <a:pt x="910925" y="79917"/>
                    <a:pt x="905664" y="85179"/>
                    <a:pt x="904770" y="93021"/>
                  </a:cubicBezTo>
                  <a:cubicBezTo>
                    <a:pt x="897623" y="97589"/>
                    <a:pt x="896233" y="106325"/>
                    <a:pt x="891169" y="112281"/>
                  </a:cubicBezTo>
                  <a:cubicBezTo>
                    <a:pt x="886404" y="117840"/>
                    <a:pt x="879852" y="122110"/>
                    <a:pt x="876179" y="128265"/>
                  </a:cubicBezTo>
                  <a:cubicBezTo>
                    <a:pt x="872605" y="134320"/>
                    <a:pt x="869727" y="140575"/>
                    <a:pt x="864365" y="145439"/>
                  </a:cubicBezTo>
                  <a:cubicBezTo>
                    <a:pt x="858905" y="150403"/>
                    <a:pt x="854040" y="155863"/>
                    <a:pt x="848878" y="161026"/>
                  </a:cubicBezTo>
                  <a:lnTo>
                    <a:pt x="843418" y="161026"/>
                  </a:lnTo>
                  <a:cubicBezTo>
                    <a:pt x="838653" y="166684"/>
                    <a:pt x="839248" y="177109"/>
                    <a:pt x="828825" y="177803"/>
                  </a:cubicBezTo>
                  <a:cubicBezTo>
                    <a:pt x="827336" y="177902"/>
                    <a:pt x="825648" y="179193"/>
                    <a:pt x="824456" y="180384"/>
                  </a:cubicBezTo>
                  <a:cubicBezTo>
                    <a:pt x="814728" y="190113"/>
                    <a:pt x="805098" y="200041"/>
                    <a:pt x="795468" y="209769"/>
                  </a:cubicBezTo>
                  <a:cubicBezTo>
                    <a:pt x="782165" y="212848"/>
                    <a:pt x="776706" y="225852"/>
                    <a:pt x="766281" y="233397"/>
                  </a:cubicBezTo>
                  <a:cubicBezTo>
                    <a:pt x="764990" y="233397"/>
                    <a:pt x="762111" y="232703"/>
                    <a:pt x="761615" y="233497"/>
                  </a:cubicBezTo>
                  <a:cubicBezTo>
                    <a:pt x="758637" y="238858"/>
                    <a:pt x="752184" y="237766"/>
                    <a:pt x="748213" y="241240"/>
                  </a:cubicBezTo>
                  <a:cubicBezTo>
                    <a:pt x="742852" y="246005"/>
                    <a:pt x="738187" y="253054"/>
                    <a:pt x="732031" y="254940"/>
                  </a:cubicBezTo>
                  <a:cubicBezTo>
                    <a:pt x="724486" y="257124"/>
                    <a:pt x="722898" y="266457"/>
                    <a:pt x="714856" y="266654"/>
                  </a:cubicBezTo>
                  <a:cubicBezTo>
                    <a:pt x="706914" y="266853"/>
                    <a:pt x="706119" y="277675"/>
                    <a:pt x="697582" y="278071"/>
                  </a:cubicBezTo>
                  <a:cubicBezTo>
                    <a:pt x="690633" y="278369"/>
                    <a:pt x="688945" y="288595"/>
                    <a:pt x="680308" y="289389"/>
                  </a:cubicBezTo>
                  <a:cubicBezTo>
                    <a:pt x="673954" y="289985"/>
                    <a:pt x="671870" y="301303"/>
                    <a:pt x="663034" y="300209"/>
                  </a:cubicBezTo>
                  <a:cubicBezTo>
                    <a:pt x="657971" y="306663"/>
                    <a:pt x="647944" y="305869"/>
                    <a:pt x="644072" y="314009"/>
                  </a:cubicBezTo>
                  <a:cubicBezTo>
                    <a:pt x="637223" y="315300"/>
                    <a:pt x="632854" y="322051"/>
                    <a:pt x="625607" y="322250"/>
                  </a:cubicBezTo>
                  <a:cubicBezTo>
                    <a:pt x="619551" y="331581"/>
                    <a:pt x="607241" y="332772"/>
                    <a:pt x="600589" y="341608"/>
                  </a:cubicBezTo>
                  <a:lnTo>
                    <a:pt x="600589" y="380326"/>
                  </a:lnTo>
                  <a:cubicBezTo>
                    <a:pt x="606943" y="385289"/>
                    <a:pt x="605553" y="395911"/>
                    <a:pt x="613893" y="399684"/>
                  </a:cubicBezTo>
                  <a:cubicBezTo>
                    <a:pt x="623324" y="397500"/>
                    <a:pt x="630670" y="403655"/>
                    <a:pt x="637521" y="408024"/>
                  </a:cubicBezTo>
                  <a:cubicBezTo>
                    <a:pt x="642782" y="411300"/>
                    <a:pt x="647647" y="410208"/>
                    <a:pt x="652313" y="411399"/>
                  </a:cubicBezTo>
                  <a:cubicBezTo>
                    <a:pt x="654497" y="413384"/>
                    <a:pt x="656482" y="415171"/>
                    <a:pt x="657971" y="416363"/>
                  </a:cubicBezTo>
                  <a:lnTo>
                    <a:pt x="718133" y="416363"/>
                  </a:lnTo>
                  <a:cubicBezTo>
                    <a:pt x="719720" y="414774"/>
                    <a:pt x="721011" y="413483"/>
                    <a:pt x="722798" y="411598"/>
                  </a:cubicBezTo>
                  <a:cubicBezTo>
                    <a:pt x="724486" y="412988"/>
                    <a:pt x="726372" y="414476"/>
                    <a:pt x="728556" y="416263"/>
                  </a:cubicBezTo>
                  <a:cubicBezTo>
                    <a:pt x="730244" y="414873"/>
                    <a:pt x="732031" y="413285"/>
                    <a:pt x="734215" y="411399"/>
                  </a:cubicBezTo>
                  <a:lnTo>
                    <a:pt x="760920" y="411399"/>
                  </a:lnTo>
                  <a:cubicBezTo>
                    <a:pt x="762906" y="409413"/>
                    <a:pt x="764891" y="407626"/>
                    <a:pt x="766975" y="405640"/>
                  </a:cubicBezTo>
                  <a:lnTo>
                    <a:pt x="788618" y="405640"/>
                  </a:lnTo>
                  <a:cubicBezTo>
                    <a:pt x="790603" y="403754"/>
                    <a:pt x="792589" y="401869"/>
                    <a:pt x="794674" y="399883"/>
                  </a:cubicBezTo>
                  <a:lnTo>
                    <a:pt x="810458" y="399883"/>
                  </a:lnTo>
                  <a:cubicBezTo>
                    <a:pt x="812643" y="397997"/>
                    <a:pt x="814529" y="396408"/>
                    <a:pt x="816118" y="395018"/>
                  </a:cubicBezTo>
                  <a:cubicBezTo>
                    <a:pt x="818500" y="397003"/>
                    <a:pt x="820585" y="398691"/>
                    <a:pt x="822173" y="399982"/>
                  </a:cubicBezTo>
                  <a:cubicBezTo>
                    <a:pt x="831405" y="400875"/>
                    <a:pt x="832994" y="390353"/>
                    <a:pt x="840738" y="387871"/>
                  </a:cubicBezTo>
                  <a:cubicBezTo>
                    <a:pt x="843617" y="390054"/>
                    <a:pt x="846297" y="392139"/>
                    <a:pt x="849474" y="394521"/>
                  </a:cubicBezTo>
                  <a:cubicBezTo>
                    <a:pt x="850566" y="391345"/>
                    <a:pt x="851658" y="388169"/>
                    <a:pt x="853048" y="383899"/>
                  </a:cubicBezTo>
                  <a:cubicBezTo>
                    <a:pt x="856920" y="383601"/>
                    <a:pt x="861188" y="383303"/>
                    <a:pt x="865557" y="383006"/>
                  </a:cubicBezTo>
                  <a:cubicBezTo>
                    <a:pt x="866847" y="381716"/>
                    <a:pt x="868138" y="380425"/>
                    <a:pt x="870421" y="378042"/>
                  </a:cubicBezTo>
                  <a:lnTo>
                    <a:pt x="891766" y="378042"/>
                  </a:lnTo>
                  <a:cubicBezTo>
                    <a:pt x="898714" y="373376"/>
                    <a:pt x="900005" y="367023"/>
                    <a:pt x="902884" y="361662"/>
                  </a:cubicBezTo>
                  <a:cubicBezTo>
                    <a:pt x="905565" y="363547"/>
                    <a:pt x="908246" y="365335"/>
                    <a:pt x="910529" y="366824"/>
                  </a:cubicBezTo>
                  <a:cubicBezTo>
                    <a:pt x="918371" y="365832"/>
                    <a:pt x="920456" y="358386"/>
                    <a:pt x="925916" y="355507"/>
                  </a:cubicBezTo>
                  <a:cubicBezTo>
                    <a:pt x="932866" y="352032"/>
                    <a:pt x="934851" y="366129"/>
                    <a:pt x="943587" y="358683"/>
                  </a:cubicBezTo>
                  <a:cubicBezTo>
                    <a:pt x="943786" y="357989"/>
                    <a:pt x="944283" y="355407"/>
                    <a:pt x="945077" y="351834"/>
                  </a:cubicBezTo>
                  <a:cubicBezTo>
                    <a:pt x="948452" y="346373"/>
                    <a:pt x="957089" y="353520"/>
                    <a:pt x="961159" y="346969"/>
                  </a:cubicBezTo>
                  <a:cubicBezTo>
                    <a:pt x="964733" y="341111"/>
                    <a:pt x="971781" y="347267"/>
                    <a:pt x="975852" y="342998"/>
                  </a:cubicBezTo>
                  <a:cubicBezTo>
                    <a:pt x="976944" y="339822"/>
                    <a:pt x="978036" y="336545"/>
                    <a:pt x="979127" y="333368"/>
                  </a:cubicBezTo>
                  <a:lnTo>
                    <a:pt x="990445" y="333368"/>
                  </a:lnTo>
                  <a:cubicBezTo>
                    <a:pt x="994416" y="329497"/>
                    <a:pt x="998288" y="325724"/>
                    <a:pt x="1001862" y="322349"/>
                  </a:cubicBezTo>
                  <a:cubicBezTo>
                    <a:pt x="1005933" y="322150"/>
                    <a:pt x="1010996" y="323341"/>
                    <a:pt x="1012881" y="321455"/>
                  </a:cubicBezTo>
                  <a:cubicBezTo>
                    <a:pt x="1019136" y="315003"/>
                    <a:pt x="1030851" y="316491"/>
                    <a:pt x="1032737" y="304976"/>
                  </a:cubicBezTo>
                  <a:lnTo>
                    <a:pt x="1058946" y="304976"/>
                  </a:lnTo>
                  <a:cubicBezTo>
                    <a:pt x="1057060" y="301203"/>
                    <a:pt x="1055769" y="298721"/>
                    <a:pt x="1054578" y="296140"/>
                  </a:cubicBezTo>
                  <a:cubicBezTo>
                    <a:pt x="1058450" y="292467"/>
                    <a:pt x="1063314" y="295444"/>
                    <a:pt x="1067483" y="294154"/>
                  </a:cubicBezTo>
                  <a:cubicBezTo>
                    <a:pt x="1068377" y="292666"/>
                    <a:pt x="1069766" y="291176"/>
                    <a:pt x="1069965" y="289687"/>
                  </a:cubicBezTo>
                  <a:cubicBezTo>
                    <a:pt x="1070362" y="286014"/>
                    <a:pt x="1069866" y="282241"/>
                    <a:pt x="1070164" y="278568"/>
                  </a:cubicBezTo>
                  <a:cubicBezTo>
                    <a:pt x="1070362" y="274994"/>
                    <a:pt x="1069766" y="269434"/>
                    <a:pt x="1071653" y="268342"/>
                  </a:cubicBezTo>
                  <a:cubicBezTo>
                    <a:pt x="1079594" y="263677"/>
                    <a:pt x="1071554" y="253252"/>
                    <a:pt x="1079198" y="248984"/>
                  </a:cubicBezTo>
                  <a:cubicBezTo>
                    <a:pt x="1081084" y="241538"/>
                    <a:pt x="1086246" y="235582"/>
                    <a:pt x="1087239" y="227143"/>
                  </a:cubicBezTo>
                  <a:cubicBezTo>
                    <a:pt x="1088034" y="220095"/>
                    <a:pt x="1091806" y="212053"/>
                    <a:pt x="1098556" y="207089"/>
                  </a:cubicBezTo>
                  <a:cubicBezTo>
                    <a:pt x="1105109" y="202224"/>
                    <a:pt x="1109477" y="195176"/>
                    <a:pt x="1111761" y="187731"/>
                  </a:cubicBezTo>
                  <a:cubicBezTo>
                    <a:pt x="1115930" y="174627"/>
                    <a:pt x="1127446" y="168372"/>
                    <a:pt x="1135190" y="158246"/>
                  </a:cubicBezTo>
                  <a:cubicBezTo>
                    <a:pt x="1135289" y="156955"/>
                    <a:pt x="1135487" y="155168"/>
                    <a:pt x="1135685" y="153382"/>
                  </a:cubicBezTo>
                  <a:cubicBezTo>
                    <a:pt x="1138962" y="147722"/>
                    <a:pt x="1146804" y="149410"/>
                    <a:pt x="1150378" y="143454"/>
                  </a:cubicBezTo>
                  <a:cubicBezTo>
                    <a:pt x="1154647" y="136405"/>
                    <a:pt x="1162689" y="133923"/>
                    <a:pt x="1169042" y="129356"/>
                  </a:cubicBezTo>
                  <a:cubicBezTo>
                    <a:pt x="1174900" y="125186"/>
                    <a:pt x="1179367" y="119031"/>
                    <a:pt x="1184629" y="113870"/>
                  </a:cubicBezTo>
                  <a:cubicBezTo>
                    <a:pt x="1188996" y="109601"/>
                    <a:pt x="1195648" y="109501"/>
                    <a:pt x="1199918" y="104239"/>
                  </a:cubicBezTo>
                  <a:cubicBezTo>
                    <a:pt x="1204782" y="98184"/>
                    <a:pt x="1213419" y="96993"/>
                    <a:pt x="1218978" y="90539"/>
                  </a:cubicBezTo>
                  <a:cubicBezTo>
                    <a:pt x="1223942" y="84782"/>
                    <a:pt x="1231288" y="81009"/>
                    <a:pt x="1237642" y="76542"/>
                  </a:cubicBezTo>
                  <a:cubicBezTo>
                    <a:pt x="1242605" y="73067"/>
                    <a:pt x="1248661" y="70883"/>
                    <a:pt x="1252434" y="66416"/>
                  </a:cubicBezTo>
                  <a:cubicBezTo>
                    <a:pt x="1256306" y="61948"/>
                    <a:pt x="1262361" y="62345"/>
                    <a:pt x="1265638" y="58672"/>
                  </a:cubicBezTo>
                  <a:cubicBezTo>
                    <a:pt x="1270105" y="53609"/>
                    <a:pt x="1275763" y="56488"/>
                    <a:pt x="1281224" y="54701"/>
                  </a:cubicBezTo>
                  <a:cubicBezTo>
                    <a:pt x="1282216" y="51823"/>
                    <a:pt x="1283408" y="48645"/>
                    <a:pt x="1284698" y="44773"/>
                  </a:cubicBezTo>
                  <a:lnTo>
                    <a:pt x="1299490" y="44773"/>
                  </a:lnTo>
                  <a:cubicBezTo>
                    <a:pt x="1308028" y="38618"/>
                    <a:pt x="1318154" y="36534"/>
                    <a:pt x="1323217" y="27599"/>
                  </a:cubicBezTo>
                  <a:lnTo>
                    <a:pt x="1334435" y="27599"/>
                  </a:lnTo>
                  <a:cubicBezTo>
                    <a:pt x="1338407" y="23727"/>
                    <a:pt x="1342279" y="19955"/>
                    <a:pt x="1346250" y="16182"/>
                  </a:cubicBezTo>
                  <a:lnTo>
                    <a:pt x="1362332" y="16182"/>
                  </a:lnTo>
                  <a:cubicBezTo>
                    <a:pt x="1365807" y="12708"/>
                    <a:pt x="1368983" y="9432"/>
                    <a:pt x="1372656" y="5759"/>
                  </a:cubicBezTo>
                  <a:lnTo>
                    <a:pt x="1388343" y="5759"/>
                  </a:lnTo>
                  <a:cubicBezTo>
                    <a:pt x="1390526" y="3872"/>
                    <a:pt x="1392511" y="2185"/>
                    <a:pt x="1394993" y="0"/>
                  </a:cubicBezTo>
                  <a:lnTo>
                    <a:pt x="1454857" y="0"/>
                  </a:lnTo>
                  <a:cubicBezTo>
                    <a:pt x="1458232" y="3277"/>
                    <a:pt x="1462104" y="7049"/>
                    <a:pt x="1465876" y="10623"/>
                  </a:cubicBezTo>
                  <a:cubicBezTo>
                    <a:pt x="1467863" y="8736"/>
                    <a:pt x="1469848" y="6950"/>
                    <a:pt x="1471436" y="5560"/>
                  </a:cubicBezTo>
                  <a:lnTo>
                    <a:pt x="1482456" y="5560"/>
                  </a:lnTo>
                  <a:cubicBezTo>
                    <a:pt x="1487121" y="9432"/>
                    <a:pt x="1483448" y="14594"/>
                    <a:pt x="1486129" y="20153"/>
                  </a:cubicBezTo>
                  <a:cubicBezTo>
                    <a:pt x="1487718" y="20749"/>
                    <a:pt x="1490894" y="21742"/>
                    <a:pt x="1494070" y="22834"/>
                  </a:cubicBezTo>
                  <a:cubicBezTo>
                    <a:pt x="1497843" y="28691"/>
                    <a:pt x="1495163" y="35243"/>
                    <a:pt x="1495858" y="41398"/>
                  </a:cubicBezTo>
                  <a:cubicBezTo>
                    <a:pt x="1494567" y="42689"/>
                    <a:pt x="1493276" y="43980"/>
                    <a:pt x="1490993" y="46263"/>
                  </a:cubicBezTo>
                  <a:lnTo>
                    <a:pt x="1490993" y="63239"/>
                  </a:lnTo>
                  <a:cubicBezTo>
                    <a:pt x="1479775" y="71579"/>
                    <a:pt x="1477691" y="85973"/>
                    <a:pt x="1466869" y="93121"/>
                  </a:cubicBezTo>
                  <a:cubicBezTo>
                    <a:pt x="1458828" y="98482"/>
                    <a:pt x="1455849" y="110593"/>
                    <a:pt x="1444036" y="110891"/>
                  </a:cubicBezTo>
                  <a:cubicBezTo>
                    <a:pt x="1436491" y="116848"/>
                    <a:pt x="1431925" y="126280"/>
                    <a:pt x="1421302" y="128959"/>
                  </a:cubicBezTo>
                  <a:cubicBezTo>
                    <a:pt x="1416735" y="130150"/>
                    <a:pt x="1412764" y="135909"/>
                    <a:pt x="1409785" y="140376"/>
                  </a:cubicBezTo>
                  <a:cubicBezTo>
                    <a:pt x="1406410" y="145538"/>
                    <a:pt x="1399263" y="142560"/>
                    <a:pt x="1396383" y="148120"/>
                  </a:cubicBezTo>
                  <a:cubicBezTo>
                    <a:pt x="1392810" y="154871"/>
                    <a:pt x="1384471" y="154772"/>
                    <a:pt x="1379209" y="159735"/>
                  </a:cubicBezTo>
                  <a:cubicBezTo>
                    <a:pt x="1373551" y="165095"/>
                    <a:pt x="1366700" y="168967"/>
                    <a:pt x="1360446" y="173732"/>
                  </a:cubicBezTo>
                  <a:cubicBezTo>
                    <a:pt x="1354887" y="177902"/>
                    <a:pt x="1348136" y="179392"/>
                    <a:pt x="1342477" y="183164"/>
                  </a:cubicBezTo>
                  <a:cubicBezTo>
                    <a:pt x="1339598" y="185050"/>
                    <a:pt x="1336818" y="187333"/>
                    <a:pt x="1334137" y="189419"/>
                  </a:cubicBezTo>
                  <a:cubicBezTo>
                    <a:pt x="1332053" y="191006"/>
                    <a:pt x="1330068" y="193985"/>
                    <a:pt x="1327883" y="193985"/>
                  </a:cubicBezTo>
                  <a:cubicBezTo>
                    <a:pt x="1323615" y="194084"/>
                    <a:pt x="1321332" y="196566"/>
                    <a:pt x="1319048" y="199247"/>
                  </a:cubicBezTo>
                  <a:cubicBezTo>
                    <a:pt x="1313687" y="205402"/>
                    <a:pt x="1305745" y="206792"/>
                    <a:pt x="1299193" y="210961"/>
                  </a:cubicBezTo>
                  <a:cubicBezTo>
                    <a:pt x="1292740" y="215131"/>
                    <a:pt x="1284798" y="216521"/>
                    <a:pt x="1279436" y="222775"/>
                  </a:cubicBezTo>
                  <a:cubicBezTo>
                    <a:pt x="1273579" y="229724"/>
                    <a:pt x="1264049" y="230022"/>
                    <a:pt x="1257099" y="234787"/>
                  </a:cubicBezTo>
                  <a:cubicBezTo>
                    <a:pt x="1249257" y="240049"/>
                    <a:pt x="1240819" y="245112"/>
                    <a:pt x="1232380" y="247693"/>
                  </a:cubicBezTo>
                  <a:cubicBezTo>
                    <a:pt x="1222651" y="250671"/>
                    <a:pt x="1218779" y="262088"/>
                    <a:pt x="1208157" y="262088"/>
                  </a:cubicBezTo>
                  <a:cubicBezTo>
                    <a:pt x="1197336" y="270626"/>
                    <a:pt x="1184231" y="274895"/>
                    <a:pt x="1172319" y="281348"/>
                  </a:cubicBezTo>
                  <a:cubicBezTo>
                    <a:pt x="1160504" y="287800"/>
                    <a:pt x="1148492" y="294353"/>
                    <a:pt x="1136083" y="299416"/>
                  </a:cubicBezTo>
                  <a:cubicBezTo>
                    <a:pt x="1131417" y="301303"/>
                    <a:pt x="1129530" y="305273"/>
                    <a:pt x="1125957" y="306663"/>
                  </a:cubicBezTo>
                  <a:cubicBezTo>
                    <a:pt x="1120893" y="317186"/>
                    <a:pt x="1129530" y="323738"/>
                    <a:pt x="1132012" y="331680"/>
                  </a:cubicBezTo>
                  <a:cubicBezTo>
                    <a:pt x="1133502" y="336346"/>
                    <a:pt x="1138764" y="342105"/>
                    <a:pt x="1143230" y="343097"/>
                  </a:cubicBezTo>
                  <a:cubicBezTo>
                    <a:pt x="1154051" y="345579"/>
                    <a:pt x="1158022" y="355705"/>
                    <a:pt x="1166263" y="360966"/>
                  </a:cubicBezTo>
                  <a:cubicBezTo>
                    <a:pt x="1173510" y="359478"/>
                    <a:pt x="1177382" y="370993"/>
                    <a:pt x="1185621" y="366526"/>
                  </a:cubicBezTo>
                  <a:cubicBezTo>
                    <a:pt x="1192769" y="374071"/>
                    <a:pt x="1202002" y="371987"/>
                    <a:pt x="1210639" y="372086"/>
                  </a:cubicBezTo>
                  <a:cubicBezTo>
                    <a:pt x="1228707" y="372284"/>
                    <a:pt x="1246775" y="372086"/>
                    <a:pt x="1263950" y="372086"/>
                  </a:cubicBezTo>
                  <a:cubicBezTo>
                    <a:pt x="1266134" y="369802"/>
                    <a:pt x="1267424" y="368511"/>
                    <a:pt x="1269708" y="366228"/>
                  </a:cubicBezTo>
                  <a:lnTo>
                    <a:pt x="1302469" y="366228"/>
                  </a:lnTo>
                  <a:cubicBezTo>
                    <a:pt x="1304653" y="363945"/>
                    <a:pt x="1306043" y="362654"/>
                    <a:pt x="1307433" y="361165"/>
                  </a:cubicBezTo>
                  <a:lnTo>
                    <a:pt x="1350717" y="361165"/>
                  </a:lnTo>
                  <a:cubicBezTo>
                    <a:pt x="1352801" y="359279"/>
                    <a:pt x="1354787" y="357392"/>
                    <a:pt x="1356772" y="355507"/>
                  </a:cubicBezTo>
                  <a:cubicBezTo>
                    <a:pt x="1365509" y="359180"/>
                    <a:pt x="1371168" y="350841"/>
                    <a:pt x="1378712" y="349153"/>
                  </a:cubicBezTo>
                  <a:cubicBezTo>
                    <a:pt x="1384769" y="347862"/>
                    <a:pt x="1390030" y="342799"/>
                    <a:pt x="1395590" y="339523"/>
                  </a:cubicBezTo>
                  <a:cubicBezTo>
                    <a:pt x="1397178" y="341111"/>
                    <a:pt x="1398469" y="342402"/>
                    <a:pt x="1400057" y="343990"/>
                  </a:cubicBezTo>
                  <a:cubicBezTo>
                    <a:pt x="1401943" y="342402"/>
                    <a:pt x="1403730" y="340814"/>
                    <a:pt x="1405915" y="338927"/>
                  </a:cubicBezTo>
                  <a:lnTo>
                    <a:pt x="1421799" y="338927"/>
                  </a:lnTo>
                  <a:cubicBezTo>
                    <a:pt x="1423883" y="337042"/>
                    <a:pt x="1425770" y="335155"/>
                    <a:pt x="1427854" y="333170"/>
                  </a:cubicBezTo>
                  <a:lnTo>
                    <a:pt x="1438576" y="333170"/>
                  </a:lnTo>
                  <a:cubicBezTo>
                    <a:pt x="1440562" y="331283"/>
                    <a:pt x="1442547" y="329397"/>
                    <a:pt x="1444631" y="327412"/>
                  </a:cubicBezTo>
                  <a:lnTo>
                    <a:pt x="1460714" y="327412"/>
                  </a:lnTo>
                  <a:cubicBezTo>
                    <a:pt x="1464090" y="323936"/>
                    <a:pt x="1467266" y="320661"/>
                    <a:pt x="1471039" y="316988"/>
                  </a:cubicBezTo>
                  <a:lnTo>
                    <a:pt x="1496850" y="316988"/>
                  </a:lnTo>
                  <a:cubicBezTo>
                    <a:pt x="1502311" y="312818"/>
                    <a:pt x="1506678" y="307854"/>
                    <a:pt x="1512139" y="305769"/>
                  </a:cubicBezTo>
                  <a:cubicBezTo>
                    <a:pt x="1517600" y="303685"/>
                    <a:pt x="1521769" y="299217"/>
                    <a:pt x="1528817" y="299217"/>
                  </a:cubicBezTo>
                  <a:cubicBezTo>
                    <a:pt x="1534874" y="299217"/>
                    <a:pt x="1540731" y="292368"/>
                    <a:pt x="1548176" y="293955"/>
                  </a:cubicBezTo>
                  <a:cubicBezTo>
                    <a:pt x="1552048" y="285517"/>
                    <a:pt x="1561678" y="291573"/>
                    <a:pt x="1566840" y="286113"/>
                  </a:cubicBezTo>
                  <a:cubicBezTo>
                    <a:pt x="1567733" y="285121"/>
                    <a:pt x="1569322" y="284723"/>
                    <a:pt x="1570513" y="284127"/>
                  </a:cubicBezTo>
                  <a:cubicBezTo>
                    <a:pt x="1571903" y="285616"/>
                    <a:pt x="1573194" y="286907"/>
                    <a:pt x="1575576" y="289190"/>
                  </a:cubicBezTo>
                  <a:cubicBezTo>
                    <a:pt x="1581135" y="286708"/>
                    <a:pt x="1587093" y="284127"/>
                    <a:pt x="1593248" y="281447"/>
                  </a:cubicBezTo>
                  <a:cubicBezTo>
                    <a:pt x="1593942" y="278966"/>
                    <a:pt x="1594538" y="276484"/>
                    <a:pt x="1595133" y="273902"/>
                  </a:cubicBezTo>
                  <a:cubicBezTo>
                    <a:pt x="1598906" y="270130"/>
                    <a:pt x="1603770" y="273107"/>
                    <a:pt x="1607940" y="272016"/>
                  </a:cubicBezTo>
                  <a:cubicBezTo>
                    <a:pt x="1613103" y="266754"/>
                    <a:pt x="1618264" y="261493"/>
                    <a:pt x="1624321" y="255338"/>
                  </a:cubicBezTo>
                  <a:lnTo>
                    <a:pt x="1657280" y="255338"/>
                  </a:lnTo>
                  <a:cubicBezTo>
                    <a:pt x="1658571" y="253650"/>
                    <a:pt x="1659464" y="253054"/>
                    <a:pt x="1659663" y="252260"/>
                  </a:cubicBezTo>
                  <a:cubicBezTo>
                    <a:pt x="1659961" y="250473"/>
                    <a:pt x="1659961" y="248686"/>
                    <a:pt x="1660060" y="245707"/>
                  </a:cubicBezTo>
                  <a:cubicBezTo>
                    <a:pt x="1664825" y="244913"/>
                    <a:pt x="1669789" y="244120"/>
                    <a:pt x="1674753" y="243225"/>
                  </a:cubicBezTo>
                  <a:cubicBezTo>
                    <a:pt x="1675447" y="240447"/>
                    <a:pt x="1676043" y="237865"/>
                    <a:pt x="1676738" y="235185"/>
                  </a:cubicBezTo>
                  <a:cubicBezTo>
                    <a:pt x="1682397" y="231015"/>
                    <a:pt x="1688850" y="234093"/>
                    <a:pt x="1693912" y="233298"/>
                  </a:cubicBezTo>
                  <a:cubicBezTo>
                    <a:pt x="1702648" y="227540"/>
                    <a:pt x="1711584" y="223768"/>
                    <a:pt x="1717937" y="215825"/>
                  </a:cubicBezTo>
                  <a:cubicBezTo>
                    <a:pt x="1724192" y="207983"/>
                    <a:pt x="1734219" y="202423"/>
                    <a:pt x="1738488" y="193786"/>
                  </a:cubicBezTo>
                  <a:cubicBezTo>
                    <a:pt x="1745636" y="179292"/>
                    <a:pt x="1757846" y="170258"/>
                    <a:pt x="1767973" y="159139"/>
                  </a:cubicBezTo>
                  <a:cubicBezTo>
                    <a:pt x="1778495" y="147623"/>
                    <a:pt x="1789614" y="136603"/>
                    <a:pt x="1800733" y="125783"/>
                  </a:cubicBezTo>
                  <a:cubicBezTo>
                    <a:pt x="1805697" y="121018"/>
                    <a:pt x="1813540" y="120620"/>
                    <a:pt x="1817909" y="114068"/>
                  </a:cubicBezTo>
                  <a:cubicBezTo>
                    <a:pt x="1821383" y="108807"/>
                    <a:pt x="1826743" y="104736"/>
                    <a:pt x="1831410" y="99971"/>
                  </a:cubicBezTo>
                  <a:lnTo>
                    <a:pt x="1842032" y="99971"/>
                  </a:lnTo>
                  <a:cubicBezTo>
                    <a:pt x="1846896" y="93717"/>
                    <a:pt x="1855235" y="90639"/>
                    <a:pt x="1856426" y="81109"/>
                  </a:cubicBezTo>
                  <a:cubicBezTo>
                    <a:pt x="1856824" y="78130"/>
                    <a:pt x="1860596" y="73862"/>
                    <a:pt x="1863376" y="73365"/>
                  </a:cubicBezTo>
                  <a:cubicBezTo>
                    <a:pt x="1872311" y="71777"/>
                    <a:pt x="1877076" y="65125"/>
                    <a:pt x="1882040" y="59070"/>
                  </a:cubicBezTo>
                  <a:cubicBezTo>
                    <a:pt x="1885813" y="54404"/>
                    <a:pt x="1891868" y="56290"/>
                    <a:pt x="1895840" y="51723"/>
                  </a:cubicBezTo>
                  <a:cubicBezTo>
                    <a:pt x="1898123" y="49142"/>
                    <a:pt x="1903980" y="49936"/>
                    <a:pt x="1908645" y="49043"/>
                  </a:cubicBezTo>
                  <a:cubicBezTo>
                    <a:pt x="1913412" y="44178"/>
                    <a:pt x="1918573" y="38916"/>
                    <a:pt x="1924034" y="33356"/>
                  </a:cubicBezTo>
                  <a:lnTo>
                    <a:pt x="1935749" y="33356"/>
                  </a:lnTo>
                  <a:cubicBezTo>
                    <a:pt x="1938627" y="29585"/>
                    <a:pt x="1942003" y="25316"/>
                    <a:pt x="1944583" y="21941"/>
                  </a:cubicBezTo>
                  <a:lnTo>
                    <a:pt x="1955306" y="21941"/>
                  </a:lnTo>
                  <a:cubicBezTo>
                    <a:pt x="1963446" y="17572"/>
                    <a:pt x="1970197" y="13998"/>
                    <a:pt x="1977146" y="10226"/>
                  </a:cubicBezTo>
                  <a:cubicBezTo>
                    <a:pt x="1979528" y="12113"/>
                    <a:pt x="1981515" y="13799"/>
                    <a:pt x="1984096" y="15786"/>
                  </a:cubicBezTo>
                  <a:cubicBezTo>
                    <a:pt x="1985683" y="14495"/>
                    <a:pt x="1987471" y="13006"/>
                    <a:pt x="1989754" y="11119"/>
                  </a:cubicBezTo>
                  <a:lnTo>
                    <a:pt x="2005837" y="11119"/>
                  </a:lnTo>
                  <a:cubicBezTo>
                    <a:pt x="2011496" y="13998"/>
                    <a:pt x="2013779" y="23231"/>
                    <a:pt x="2022615" y="22139"/>
                  </a:cubicBezTo>
                  <a:cubicBezTo>
                    <a:pt x="2027082" y="26706"/>
                    <a:pt x="2031648" y="31272"/>
                    <a:pt x="2036116" y="35838"/>
                  </a:cubicBezTo>
                  <a:lnTo>
                    <a:pt x="2036116" y="46958"/>
                  </a:lnTo>
                  <a:cubicBezTo>
                    <a:pt x="2029166" y="50632"/>
                    <a:pt x="2030854" y="59864"/>
                    <a:pt x="2024699" y="64529"/>
                  </a:cubicBezTo>
                  <a:cubicBezTo>
                    <a:pt x="2018246" y="69493"/>
                    <a:pt x="2012984" y="76045"/>
                    <a:pt x="2007227" y="82002"/>
                  </a:cubicBezTo>
                  <a:cubicBezTo>
                    <a:pt x="2002064" y="87264"/>
                    <a:pt x="1996802" y="92327"/>
                    <a:pt x="1991839" y="97787"/>
                  </a:cubicBezTo>
                  <a:cubicBezTo>
                    <a:pt x="1988662" y="101262"/>
                    <a:pt x="1983003" y="98482"/>
                    <a:pt x="1980423" y="103545"/>
                  </a:cubicBezTo>
                  <a:cubicBezTo>
                    <a:pt x="1976947" y="110494"/>
                    <a:pt x="1968211" y="109799"/>
                    <a:pt x="1963446" y="115358"/>
                  </a:cubicBezTo>
                  <a:cubicBezTo>
                    <a:pt x="1958681" y="120918"/>
                    <a:pt x="1953220" y="125882"/>
                    <a:pt x="1948059" y="131144"/>
                  </a:cubicBezTo>
                  <a:cubicBezTo>
                    <a:pt x="1947463" y="131838"/>
                    <a:pt x="1946669" y="133129"/>
                    <a:pt x="1946172" y="133030"/>
                  </a:cubicBezTo>
                  <a:cubicBezTo>
                    <a:pt x="1937237" y="131838"/>
                    <a:pt x="1935451" y="142858"/>
                    <a:pt x="1928799" y="143850"/>
                  </a:cubicBezTo>
                  <a:cubicBezTo>
                    <a:pt x="1923736" y="144546"/>
                    <a:pt x="1921452" y="148418"/>
                    <a:pt x="1917481" y="149907"/>
                  </a:cubicBezTo>
                  <a:cubicBezTo>
                    <a:pt x="1908645" y="153282"/>
                    <a:pt x="1899712" y="156657"/>
                    <a:pt x="1893358" y="164500"/>
                  </a:cubicBezTo>
                  <a:cubicBezTo>
                    <a:pt x="1892365" y="165692"/>
                    <a:pt x="1890379" y="165890"/>
                    <a:pt x="1888790" y="166485"/>
                  </a:cubicBezTo>
                  <a:cubicBezTo>
                    <a:pt x="1879062" y="170258"/>
                    <a:pt x="1871318" y="177406"/>
                    <a:pt x="1862583" y="182767"/>
                  </a:cubicBezTo>
                  <a:cubicBezTo>
                    <a:pt x="1853349" y="188426"/>
                    <a:pt x="1843223" y="193191"/>
                    <a:pt x="1833296" y="197758"/>
                  </a:cubicBezTo>
                  <a:cubicBezTo>
                    <a:pt x="1824064" y="201928"/>
                    <a:pt x="1814731" y="206096"/>
                    <a:pt x="1806094" y="211159"/>
                  </a:cubicBezTo>
                  <a:cubicBezTo>
                    <a:pt x="1796465" y="216720"/>
                    <a:pt x="1788721" y="224959"/>
                    <a:pt x="1777403" y="228037"/>
                  </a:cubicBezTo>
                  <a:cubicBezTo>
                    <a:pt x="1772837" y="229328"/>
                    <a:pt x="1768965" y="234887"/>
                    <a:pt x="1765789" y="239255"/>
                  </a:cubicBezTo>
                  <a:cubicBezTo>
                    <a:pt x="1762810" y="243325"/>
                    <a:pt x="1761122" y="248288"/>
                    <a:pt x="1757946" y="254642"/>
                  </a:cubicBezTo>
                  <a:lnTo>
                    <a:pt x="1757946" y="263478"/>
                  </a:lnTo>
                  <a:cubicBezTo>
                    <a:pt x="1756059" y="265562"/>
                    <a:pt x="1754173" y="267549"/>
                    <a:pt x="1752286" y="269633"/>
                  </a:cubicBezTo>
                  <a:lnTo>
                    <a:pt x="1752286" y="280256"/>
                  </a:lnTo>
                  <a:cubicBezTo>
                    <a:pt x="1750301" y="282539"/>
                    <a:pt x="1748514" y="284624"/>
                    <a:pt x="1746529" y="286907"/>
                  </a:cubicBezTo>
                  <a:cubicBezTo>
                    <a:pt x="1748018" y="295941"/>
                    <a:pt x="1756059" y="299515"/>
                    <a:pt x="1760825" y="305075"/>
                  </a:cubicBezTo>
                  <a:lnTo>
                    <a:pt x="1842727" y="305075"/>
                  </a:lnTo>
                  <a:cubicBezTo>
                    <a:pt x="1844216" y="303486"/>
                    <a:pt x="1845506" y="302196"/>
                    <a:pt x="1847789" y="299913"/>
                  </a:cubicBezTo>
                  <a:lnTo>
                    <a:pt x="1869631" y="299913"/>
                  </a:lnTo>
                  <a:cubicBezTo>
                    <a:pt x="1871914" y="297629"/>
                    <a:pt x="1873205" y="296339"/>
                    <a:pt x="1874893" y="294551"/>
                  </a:cubicBezTo>
                  <a:lnTo>
                    <a:pt x="1896038" y="294551"/>
                  </a:lnTo>
                  <a:cubicBezTo>
                    <a:pt x="1898222" y="292666"/>
                    <a:pt x="1900207" y="290878"/>
                    <a:pt x="1902689" y="288794"/>
                  </a:cubicBezTo>
                  <a:lnTo>
                    <a:pt x="1929296" y="288794"/>
                  </a:lnTo>
                  <a:cubicBezTo>
                    <a:pt x="1931380" y="286907"/>
                    <a:pt x="1933365" y="285021"/>
                    <a:pt x="1935451" y="283035"/>
                  </a:cubicBezTo>
                  <a:lnTo>
                    <a:pt x="1962453" y="283035"/>
                  </a:lnTo>
                  <a:cubicBezTo>
                    <a:pt x="1963843" y="281744"/>
                    <a:pt x="1965134" y="280454"/>
                    <a:pt x="1966425" y="279163"/>
                  </a:cubicBezTo>
                  <a:cubicBezTo>
                    <a:pt x="1967119" y="278568"/>
                    <a:pt x="1967715" y="277476"/>
                    <a:pt x="1968410" y="277476"/>
                  </a:cubicBezTo>
                  <a:cubicBezTo>
                    <a:pt x="1979330" y="277377"/>
                    <a:pt x="1990152" y="277377"/>
                    <a:pt x="2000873" y="277377"/>
                  </a:cubicBezTo>
                  <a:cubicBezTo>
                    <a:pt x="2002362" y="275887"/>
                    <a:pt x="2003653" y="274597"/>
                    <a:pt x="2005837" y="272314"/>
                  </a:cubicBezTo>
                  <a:lnTo>
                    <a:pt x="2027677" y="272314"/>
                  </a:lnTo>
                  <a:cubicBezTo>
                    <a:pt x="2029961" y="270030"/>
                    <a:pt x="2031252" y="268740"/>
                    <a:pt x="2033436" y="266457"/>
                  </a:cubicBezTo>
                  <a:lnTo>
                    <a:pt x="2055276" y="266457"/>
                  </a:lnTo>
                  <a:cubicBezTo>
                    <a:pt x="2057559" y="264172"/>
                    <a:pt x="2058850" y="262883"/>
                    <a:pt x="2060438" y="261195"/>
                  </a:cubicBezTo>
                  <a:lnTo>
                    <a:pt x="2081584" y="261195"/>
                  </a:lnTo>
                  <a:cubicBezTo>
                    <a:pt x="2083768" y="259308"/>
                    <a:pt x="2085754" y="257522"/>
                    <a:pt x="2088137" y="255437"/>
                  </a:cubicBezTo>
                  <a:lnTo>
                    <a:pt x="2109282" y="255437"/>
                  </a:lnTo>
                  <a:cubicBezTo>
                    <a:pt x="2111367" y="253550"/>
                    <a:pt x="2113352" y="251665"/>
                    <a:pt x="2115437" y="249678"/>
                  </a:cubicBezTo>
                  <a:lnTo>
                    <a:pt x="2126358" y="249678"/>
                  </a:lnTo>
                  <a:cubicBezTo>
                    <a:pt x="2127449" y="248388"/>
                    <a:pt x="2128641" y="246998"/>
                    <a:pt x="2129733" y="245807"/>
                  </a:cubicBezTo>
                  <a:cubicBezTo>
                    <a:pt x="2135888" y="242432"/>
                    <a:pt x="2142341" y="244913"/>
                    <a:pt x="2148396" y="243822"/>
                  </a:cubicBezTo>
                  <a:cubicBezTo>
                    <a:pt x="2149687" y="242531"/>
                    <a:pt x="2150978" y="241240"/>
                    <a:pt x="2152268" y="239850"/>
                  </a:cubicBezTo>
                  <a:cubicBezTo>
                    <a:pt x="2157332" y="237170"/>
                    <a:pt x="2162792" y="238957"/>
                    <a:pt x="2169145" y="238361"/>
                  </a:cubicBezTo>
                  <a:cubicBezTo>
                    <a:pt x="2170435" y="237368"/>
                    <a:pt x="2172521" y="235780"/>
                    <a:pt x="2176194" y="233001"/>
                  </a:cubicBezTo>
                  <a:lnTo>
                    <a:pt x="2191780" y="233001"/>
                  </a:lnTo>
                  <a:cubicBezTo>
                    <a:pt x="2194063" y="230717"/>
                    <a:pt x="2195354" y="229426"/>
                    <a:pt x="2197539" y="227143"/>
                  </a:cubicBezTo>
                  <a:lnTo>
                    <a:pt x="2219379" y="227143"/>
                  </a:lnTo>
                  <a:cubicBezTo>
                    <a:pt x="2221662" y="224860"/>
                    <a:pt x="2222953" y="223569"/>
                    <a:pt x="2224343" y="222080"/>
                  </a:cubicBezTo>
                  <a:lnTo>
                    <a:pt x="2240326" y="222080"/>
                  </a:lnTo>
                  <a:cubicBezTo>
                    <a:pt x="2242410" y="220194"/>
                    <a:pt x="2244396" y="218307"/>
                    <a:pt x="2246381" y="216322"/>
                  </a:cubicBezTo>
                  <a:lnTo>
                    <a:pt x="2267925" y="216322"/>
                  </a:lnTo>
                  <a:cubicBezTo>
                    <a:pt x="2269910" y="214436"/>
                    <a:pt x="2271896" y="212549"/>
                    <a:pt x="2273980" y="210564"/>
                  </a:cubicBezTo>
                  <a:lnTo>
                    <a:pt x="2290063" y="210564"/>
                  </a:lnTo>
                  <a:cubicBezTo>
                    <a:pt x="2291453" y="209075"/>
                    <a:pt x="2292744" y="207784"/>
                    <a:pt x="2295027" y="205501"/>
                  </a:cubicBezTo>
                  <a:lnTo>
                    <a:pt x="2316867" y="205501"/>
                  </a:lnTo>
                  <a:cubicBezTo>
                    <a:pt x="2319151" y="203218"/>
                    <a:pt x="2320442" y="201928"/>
                    <a:pt x="2322228" y="200041"/>
                  </a:cubicBezTo>
                  <a:lnTo>
                    <a:pt x="2354095" y="200041"/>
                  </a:lnTo>
                  <a:cubicBezTo>
                    <a:pt x="2356380" y="198155"/>
                    <a:pt x="2358365" y="196467"/>
                    <a:pt x="2361045" y="194283"/>
                  </a:cubicBezTo>
                  <a:lnTo>
                    <a:pt x="2376432" y="194283"/>
                  </a:lnTo>
                  <a:cubicBezTo>
                    <a:pt x="2378617" y="192396"/>
                    <a:pt x="2380602" y="190610"/>
                    <a:pt x="2382885" y="188524"/>
                  </a:cubicBezTo>
                  <a:lnTo>
                    <a:pt x="2409591" y="188524"/>
                  </a:lnTo>
                  <a:cubicBezTo>
                    <a:pt x="2411676" y="186639"/>
                    <a:pt x="2413661" y="184752"/>
                    <a:pt x="2415647" y="182767"/>
                  </a:cubicBezTo>
                  <a:lnTo>
                    <a:pt x="2437388" y="182767"/>
                  </a:lnTo>
                  <a:cubicBezTo>
                    <a:pt x="2438579" y="181476"/>
                    <a:pt x="2439870" y="180186"/>
                    <a:pt x="2442055" y="177902"/>
                  </a:cubicBezTo>
                  <a:lnTo>
                    <a:pt x="2463994" y="177902"/>
                  </a:lnTo>
                  <a:cubicBezTo>
                    <a:pt x="2466277" y="175619"/>
                    <a:pt x="2467568" y="174329"/>
                    <a:pt x="2469752" y="172045"/>
                  </a:cubicBezTo>
                  <a:lnTo>
                    <a:pt x="2513433" y="172045"/>
                  </a:lnTo>
                  <a:cubicBezTo>
                    <a:pt x="2515716" y="169762"/>
                    <a:pt x="2516908" y="168472"/>
                    <a:pt x="2519191" y="166089"/>
                  </a:cubicBezTo>
                  <a:cubicBezTo>
                    <a:pt x="2531700" y="166089"/>
                    <a:pt x="2545300" y="164996"/>
                    <a:pt x="2558703" y="166386"/>
                  </a:cubicBezTo>
                  <a:cubicBezTo>
                    <a:pt x="2570715" y="167677"/>
                    <a:pt x="2580047" y="159437"/>
                    <a:pt x="2591464" y="159040"/>
                  </a:cubicBezTo>
                  <a:cubicBezTo>
                    <a:pt x="2592754" y="159040"/>
                    <a:pt x="2594045" y="156558"/>
                    <a:pt x="2595634" y="154969"/>
                  </a:cubicBezTo>
                  <a:cubicBezTo>
                    <a:pt x="2627998" y="154969"/>
                    <a:pt x="2660659" y="154969"/>
                    <a:pt x="2693420" y="155069"/>
                  </a:cubicBezTo>
                  <a:cubicBezTo>
                    <a:pt x="2694114" y="155069"/>
                    <a:pt x="2694810" y="156062"/>
                    <a:pt x="2696596" y="157550"/>
                  </a:cubicBezTo>
                  <a:cubicBezTo>
                    <a:pt x="2696200" y="160032"/>
                    <a:pt x="2695703" y="163210"/>
                    <a:pt x="2695009" y="167082"/>
                  </a:cubicBezTo>
                  <a:cubicBezTo>
                    <a:pt x="2692030" y="164302"/>
                    <a:pt x="2690045" y="162514"/>
                    <a:pt x="2688158" y="160728"/>
                  </a:cubicBezTo>
                  <a:cubicBezTo>
                    <a:pt x="2683691" y="164500"/>
                    <a:pt x="2686471" y="169464"/>
                    <a:pt x="2685577" y="173931"/>
                  </a:cubicBezTo>
                  <a:cubicBezTo>
                    <a:pt x="2687265" y="175818"/>
                    <a:pt x="2689052" y="177902"/>
                    <a:pt x="2690839" y="179887"/>
                  </a:cubicBezTo>
                  <a:cubicBezTo>
                    <a:pt x="2685974" y="186738"/>
                    <a:pt x="2678827" y="179591"/>
                    <a:pt x="2673366" y="183363"/>
                  </a:cubicBezTo>
                  <a:cubicBezTo>
                    <a:pt x="2668303" y="186639"/>
                    <a:pt x="2662943" y="189220"/>
                    <a:pt x="2655993" y="188227"/>
                  </a:cubicBezTo>
                  <a:cubicBezTo>
                    <a:pt x="2654306" y="186738"/>
                    <a:pt x="2652320" y="184951"/>
                    <a:pt x="2650136" y="182966"/>
                  </a:cubicBezTo>
                  <a:cubicBezTo>
                    <a:pt x="2648348" y="184654"/>
                    <a:pt x="2646463" y="186440"/>
                    <a:pt x="2644477" y="188227"/>
                  </a:cubicBezTo>
                  <a:cubicBezTo>
                    <a:pt x="2619162" y="188227"/>
                    <a:pt x="2593647" y="188227"/>
                    <a:pt x="2568234" y="188227"/>
                  </a:cubicBezTo>
                  <a:cubicBezTo>
                    <a:pt x="2566943" y="189518"/>
                    <a:pt x="2565652" y="190809"/>
                    <a:pt x="2563270" y="193291"/>
                  </a:cubicBezTo>
                  <a:cubicBezTo>
                    <a:pt x="2552945" y="194679"/>
                    <a:pt x="2541231" y="192992"/>
                    <a:pt x="2529715" y="194084"/>
                  </a:cubicBezTo>
                  <a:cubicBezTo>
                    <a:pt x="2528424" y="195375"/>
                    <a:pt x="2527133" y="196666"/>
                    <a:pt x="2524850" y="198949"/>
                  </a:cubicBezTo>
                  <a:lnTo>
                    <a:pt x="2497351" y="198949"/>
                  </a:lnTo>
                  <a:cubicBezTo>
                    <a:pt x="2495067" y="201232"/>
                    <a:pt x="2493777" y="202523"/>
                    <a:pt x="2492486" y="203913"/>
                  </a:cubicBezTo>
                  <a:cubicBezTo>
                    <a:pt x="2484247" y="207089"/>
                    <a:pt x="2474220" y="201033"/>
                    <a:pt x="2466874" y="207983"/>
                  </a:cubicBezTo>
                  <a:cubicBezTo>
                    <a:pt x="2460619" y="213840"/>
                    <a:pt x="2449302" y="204409"/>
                    <a:pt x="2447415" y="217712"/>
                  </a:cubicBezTo>
                  <a:cubicBezTo>
                    <a:pt x="2441657" y="214337"/>
                    <a:pt x="2438083" y="212152"/>
                    <a:pt x="2435005" y="210366"/>
                  </a:cubicBezTo>
                  <a:cubicBezTo>
                    <a:pt x="2427758" y="210763"/>
                    <a:pt x="2426865" y="218307"/>
                    <a:pt x="2421901" y="221286"/>
                  </a:cubicBezTo>
                  <a:lnTo>
                    <a:pt x="2399067" y="221286"/>
                  </a:lnTo>
                  <a:cubicBezTo>
                    <a:pt x="2396784" y="223569"/>
                    <a:pt x="2395494" y="224860"/>
                    <a:pt x="2393310" y="227143"/>
                  </a:cubicBezTo>
                  <a:lnTo>
                    <a:pt x="2360548" y="227143"/>
                  </a:lnTo>
                  <a:cubicBezTo>
                    <a:pt x="2358265" y="229426"/>
                    <a:pt x="2356975" y="230717"/>
                    <a:pt x="2355485" y="232305"/>
                  </a:cubicBezTo>
                  <a:lnTo>
                    <a:pt x="2339601" y="232305"/>
                  </a:lnTo>
                  <a:cubicBezTo>
                    <a:pt x="2337517" y="234192"/>
                    <a:pt x="2335531" y="236078"/>
                    <a:pt x="2333248" y="238064"/>
                  </a:cubicBezTo>
                  <a:lnTo>
                    <a:pt x="2300983" y="238064"/>
                  </a:lnTo>
                  <a:cubicBezTo>
                    <a:pt x="2299593" y="239353"/>
                    <a:pt x="2298203" y="240644"/>
                    <a:pt x="2296417" y="242332"/>
                  </a:cubicBezTo>
                  <a:cubicBezTo>
                    <a:pt x="2291155" y="245807"/>
                    <a:pt x="2284602" y="242133"/>
                    <a:pt x="2277852" y="244615"/>
                  </a:cubicBezTo>
                  <a:cubicBezTo>
                    <a:pt x="2276760" y="245707"/>
                    <a:pt x="2274774" y="247495"/>
                    <a:pt x="2272889" y="249281"/>
                  </a:cubicBezTo>
                  <a:lnTo>
                    <a:pt x="2259089" y="249281"/>
                  </a:lnTo>
                  <a:cubicBezTo>
                    <a:pt x="2255217" y="251168"/>
                    <a:pt x="2250949" y="255139"/>
                    <a:pt x="2247771" y="254444"/>
                  </a:cubicBezTo>
                  <a:cubicBezTo>
                    <a:pt x="2239532" y="252458"/>
                    <a:pt x="2236156" y="262585"/>
                    <a:pt x="2228016" y="260698"/>
                  </a:cubicBezTo>
                  <a:cubicBezTo>
                    <a:pt x="2221166" y="259209"/>
                    <a:pt x="2213819" y="260401"/>
                    <a:pt x="2207763" y="260401"/>
                  </a:cubicBezTo>
                  <a:cubicBezTo>
                    <a:pt x="2205381" y="262784"/>
                    <a:pt x="2204090" y="264172"/>
                    <a:pt x="2202602" y="265662"/>
                  </a:cubicBezTo>
                  <a:lnTo>
                    <a:pt x="2186717" y="265662"/>
                  </a:lnTo>
                  <a:cubicBezTo>
                    <a:pt x="2184632" y="267549"/>
                    <a:pt x="2182647" y="269434"/>
                    <a:pt x="2180462" y="271420"/>
                  </a:cubicBezTo>
                  <a:lnTo>
                    <a:pt x="2164578" y="271420"/>
                  </a:lnTo>
                  <a:cubicBezTo>
                    <a:pt x="2162494" y="273406"/>
                    <a:pt x="2160508" y="275193"/>
                    <a:pt x="2158523" y="277178"/>
                  </a:cubicBezTo>
                  <a:lnTo>
                    <a:pt x="2131619" y="277178"/>
                  </a:lnTo>
                  <a:cubicBezTo>
                    <a:pt x="2129534" y="279163"/>
                    <a:pt x="2127549" y="280951"/>
                    <a:pt x="2125861" y="282440"/>
                  </a:cubicBezTo>
                  <a:cubicBezTo>
                    <a:pt x="2121791" y="282639"/>
                    <a:pt x="2117323" y="281546"/>
                    <a:pt x="2114941" y="283432"/>
                  </a:cubicBezTo>
                  <a:cubicBezTo>
                    <a:pt x="2111168" y="286212"/>
                    <a:pt x="2108191" y="288496"/>
                    <a:pt x="2103127" y="288496"/>
                  </a:cubicBezTo>
                  <a:cubicBezTo>
                    <a:pt x="2100049" y="288496"/>
                    <a:pt x="2096873" y="290679"/>
                    <a:pt x="2088632" y="293955"/>
                  </a:cubicBezTo>
                  <a:lnTo>
                    <a:pt x="2065899" y="293955"/>
                  </a:lnTo>
                  <a:cubicBezTo>
                    <a:pt x="2063616" y="296239"/>
                    <a:pt x="2062325" y="297530"/>
                    <a:pt x="2060836" y="299118"/>
                  </a:cubicBezTo>
                  <a:lnTo>
                    <a:pt x="2034031" y="299118"/>
                  </a:lnTo>
                  <a:cubicBezTo>
                    <a:pt x="2031946" y="301004"/>
                    <a:pt x="2029961" y="302890"/>
                    <a:pt x="2027776" y="304876"/>
                  </a:cubicBezTo>
                  <a:lnTo>
                    <a:pt x="2000873" y="304876"/>
                  </a:lnTo>
                  <a:cubicBezTo>
                    <a:pt x="1999483" y="306167"/>
                    <a:pt x="1998192" y="307458"/>
                    <a:pt x="1995215" y="310336"/>
                  </a:cubicBezTo>
                  <a:cubicBezTo>
                    <a:pt x="1989159" y="311230"/>
                    <a:pt x="1981117" y="309939"/>
                    <a:pt x="1973175" y="310733"/>
                  </a:cubicBezTo>
                  <a:cubicBezTo>
                    <a:pt x="1971884" y="312024"/>
                    <a:pt x="1970593" y="313315"/>
                    <a:pt x="1968509" y="315498"/>
                  </a:cubicBezTo>
                  <a:cubicBezTo>
                    <a:pt x="1959673" y="317286"/>
                    <a:pt x="1949746" y="315200"/>
                    <a:pt x="1940116" y="316590"/>
                  </a:cubicBezTo>
                  <a:cubicBezTo>
                    <a:pt x="1938826" y="317881"/>
                    <a:pt x="1937535" y="319171"/>
                    <a:pt x="1935351" y="321554"/>
                  </a:cubicBezTo>
                  <a:lnTo>
                    <a:pt x="1908050" y="321554"/>
                  </a:lnTo>
                  <a:cubicBezTo>
                    <a:pt x="1905767" y="323837"/>
                    <a:pt x="1904477" y="325128"/>
                    <a:pt x="1902293" y="327412"/>
                  </a:cubicBezTo>
                  <a:lnTo>
                    <a:pt x="1874992" y="327412"/>
                  </a:lnTo>
                  <a:cubicBezTo>
                    <a:pt x="1872708" y="329695"/>
                    <a:pt x="1871417" y="330986"/>
                    <a:pt x="1869929" y="332573"/>
                  </a:cubicBezTo>
                  <a:lnTo>
                    <a:pt x="1832104" y="332573"/>
                  </a:lnTo>
                  <a:cubicBezTo>
                    <a:pt x="1830020" y="334460"/>
                    <a:pt x="1828034" y="336346"/>
                    <a:pt x="1825949" y="338332"/>
                  </a:cubicBezTo>
                  <a:lnTo>
                    <a:pt x="1793585" y="338332"/>
                  </a:lnTo>
                  <a:cubicBezTo>
                    <a:pt x="1791501" y="340218"/>
                    <a:pt x="1789515" y="342105"/>
                    <a:pt x="1787629" y="343891"/>
                  </a:cubicBezTo>
                  <a:cubicBezTo>
                    <a:pt x="1781970" y="345977"/>
                    <a:pt x="1779985" y="340218"/>
                    <a:pt x="1776212" y="338332"/>
                  </a:cubicBezTo>
                  <a:lnTo>
                    <a:pt x="1761619" y="338332"/>
                  </a:lnTo>
                  <a:cubicBezTo>
                    <a:pt x="1760129" y="337240"/>
                    <a:pt x="1758144" y="335652"/>
                    <a:pt x="1755066" y="333368"/>
                  </a:cubicBezTo>
                  <a:lnTo>
                    <a:pt x="1741068" y="333368"/>
                  </a:lnTo>
                  <a:cubicBezTo>
                    <a:pt x="1732729" y="327114"/>
                    <a:pt x="1722901" y="324632"/>
                    <a:pt x="1717044" y="316194"/>
                  </a:cubicBezTo>
                  <a:cubicBezTo>
                    <a:pt x="1703344" y="317286"/>
                    <a:pt x="1705230" y="302494"/>
                    <a:pt x="1697983" y="296834"/>
                  </a:cubicBezTo>
                  <a:cubicBezTo>
                    <a:pt x="1697090" y="287006"/>
                    <a:pt x="1698876" y="276880"/>
                    <a:pt x="1696792" y="266457"/>
                  </a:cubicBezTo>
                  <a:cubicBezTo>
                    <a:pt x="1690935" y="269832"/>
                    <a:pt x="1685474" y="271023"/>
                    <a:pt x="1679816" y="272214"/>
                  </a:cubicBezTo>
                  <a:cubicBezTo>
                    <a:pt x="1675447" y="273107"/>
                    <a:pt x="1670087" y="275987"/>
                    <a:pt x="1666513" y="279064"/>
                  </a:cubicBezTo>
                  <a:cubicBezTo>
                    <a:pt x="1661747" y="283134"/>
                    <a:pt x="1654301" y="282142"/>
                    <a:pt x="1651026" y="288297"/>
                  </a:cubicBezTo>
                  <a:cubicBezTo>
                    <a:pt x="1642190" y="284922"/>
                    <a:pt x="1636631" y="293758"/>
                    <a:pt x="1628987" y="294452"/>
                  </a:cubicBezTo>
                  <a:cubicBezTo>
                    <a:pt x="1625115" y="302890"/>
                    <a:pt x="1615187" y="296239"/>
                    <a:pt x="1610323" y="302295"/>
                  </a:cubicBezTo>
                  <a:cubicBezTo>
                    <a:pt x="1606848" y="306762"/>
                    <a:pt x="1601785" y="303784"/>
                    <a:pt x="1597814" y="305075"/>
                  </a:cubicBezTo>
                  <a:cubicBezTo>
                    <a:pt x="1594637" y="306068"/>
                    <a:pt x="1592155" y="309443"/>
                    <a:pt x="1589078" y="310236"/>
                  </a:cubicBezTo>
                  <a:cubicBezTo>
                    <a:pt x="1584908" y="311230"/>
                    <a:pt x="1580143" y="309343"/>
                    <a:pt x="1576867" y="314009"/>
                  </a:cubicBezTo>
                  <a:cubicBezTo>
                    <a:pt x="1574186" y="317781"/>
                    <a:pt x="1568924" y="315697"/>
                    <a:pt x="1565351" y="319569"/>
                  </a:cubicBezTo>
                  <a:cubicBezTo>
                    <a:pt x="1562274" y="322944"/>
                    <a:pt x="1555920" y="323143"/>
                    <a:pt x="1552247" y="327114"/>
                  </a:cubicBezTo>
                  <a:cubicBezTo>
                    <a:pt x="1544304" y="323640"/>
                    <a:pt x="1539539" y="332078"/>
                    <a:pt x="1532689" y="332673"/>
                  </a:cubicBezTo>
                  <a:cubicBezTo>
                    <a:pt x="1529015" y="332971"/>
                    <a:pt x="1525442" y="332673"/>
                    <a:pt x="1521868" y="332673"/>
                  </a:cubicBezTo>
                  <a:cubicBezTo>
                    <a:pt x="1515812" y="336147"/>
                    <a:pt x="1509955" y="339523"/>
                    <a:pt x="1502609" y="343692"/>
                  </a:cubicBezTo>
                  <a:lnTo>
                    <a:pt x="1493575" y="343692"/>
                  </a:lnTo>
                  <a:cubicBezTo>
                    <a:pt x="1491490" y="345579"/>
                    <a:pt x="1489603" y="347465"/>
                    <a:pt x="1487519" y="349451"/>
                  </a:cubicBezTo>
                  <a:lnTo>
                    <a:pt x="1476896" y="349451"/>
                  </a:lnTo>
                  <a:cubicBezTo>
                    <a:pt x="1474811" y="351337"/>
                    <a:pt x="1472826" y="353224"/>
                    <a:pt x="1470840" y="355209"/>
                  </a:cubicBezTo>
                  <a:lnTo>
                    <a:pt x="1454757" y="355209"/>
                  </a:lnTo>
                  <a:cubicBezTo>
                    <a:pt x="1453268" y="356698"/>
                    <a:pt x="1451977" y="359180"/>
                    <a:pt x="1450687" y="359180"/>
                  </a:cubicBezTo>
                  <a:cubicBezTo>
                    <a:pt x="1440065" y="358981"/>
                    <a:pt x="1431825" y="368611"/>
                    <a:pt x="1420707" y="366327"/>
                  </a:cubicBezTo>
                  <a:cubicBezTo>
                    <a:pt x="1418621" y="365930"/>
                    <a:pt x="1415544" y="367519"/>
                    <a:pt x="1413856" y="369207"/>
                  </a:cubicBezTo>
                  <a:cubicBezTo>
                    <a:pt x="1408594" y="374666"/>
                    <a:pt x="1398567" y="367618"/>
                    <a:pt x="1395093" y="377050"/>
                  </a:cubicBezTo>
                  <a:lnTo>
                    <a:pt x="1384371" y="377050"/>
                  </a:lnTo>
                  <a:cubicBezTo>
                    <a:pt x="1382287" y="379035"/>
                    <a:pt x="1380301" y="380821"/>
                    <a:pt x="1378316" y="382807"/>
                  </a:cubicBezTo>
                  <a:lnTo>
                    <a:pt x="1362034" y="382807"/>
                  </a:lnTo>
                  <a:cubicBezTo>
                    <a:pt x="1360744" y="384197"/>
                    <a:pt x="1359453" y="385488"/>
                    <a:pt x="1357071" y="387771"/>
                  </a:cubicBezTo>
                  <a:cubicBezTo>
                    <a:pt x="1352007" y="388069"/>
                    <a:pt x="1345952" y="388366"/>
                    <a:pt x="1339797" y="388664"/>
                  </a:cubicBezTo>
                  <a:cubicBezTo>
                    <a:pt x="1338506" y="389955"/>
                    <a:pt x="1337215" y="391246"/>
                    <a:pt x="1334932" y="393529"/>
                  </a:cubicBezTo>
                  <a:lnTo>
                    <a:pt x="1313091" y="393529"/>
                  </a:lnTo>
                  <a:cubicBezTo>
                    <a:pt x="1310808" y="395812"/>
                    <a:pt x="1309517" y="397103"/>
                    <a:pt x="1307333" y="399387"/>
                  </a:cubicBezTo>
                  <a:lnTo>
                    <a:pt x="1269113" y="399387"/>
                  </a:lnTo>
                  <a:cubicBezTo>
                    <a:pt x="1266829" y="401670"/>
                    <a:pt x="1265539" y="402961"/>
                    <a:pt x="1264049" y="404548"/>
                  </a:cubicBezTo>
                  <a:lnTo>
                    <a:pt x="1236550" y="404548"/>
                  </a:lnTo>
                  <a:cubicBezTo>
                    <a:pt x="1235060" y="403158"/>
                    <a:pt x="1233075" y="401372"/>
                    <a:pt x="1230990" y="399485"/>
                  </a:cubicBezTo>
                  <a:cubicBezTo>
                    <a:pt x="1229104" y="401173"/>
                    <a:pt x="1227218" y="402961"/>
                    <a:pt x="1225332" y="404747"/>
                  </a:cubicBezTo>
                  <a:lnTo>
                    <a:pt x="1214610" y="404747"/>
                  </a:lnTo>
                  <a:cubicBezTo>
                    <a:pt x="1212525" y="402762"/>
                    <a:pt x="1210540" y="400974"/>
                    <a:pt x="1208852" y="399387"/>
                  </a:cubicBezTo>
                  <a:cubicBezTo>
                    <a:pt x="1202796" y="397103"/>
                    <a:pt x="1201109" y="403556"/>
                    <a:pt x="1197038" y="404747"/>
                  </a:cubicBezTo>
                  <a:cubicBezTo>
                    <a:pt x="1186316" y="406634"/>
                    <a:pt x="1180260" y="396905"/>
                    <a:pt x="1171326" y="393827"/>
                  </a:cubicBezTo>
                  <a:lnTo>
                    <a:pt x="1144521" y="393827"/>
                  </a:lnTo>
                  <a:cubicBezTo>
                    <a:pt x="1137870" y="387573"/>
                    <a:pt x="1128140" y="386381"/>
                    <a:pt x="1123177" y="378339"/>
                  </a:cubicBezTo>
                  <a:cubicBezTo>
                    <a:pt x="1114540" y="377050"/>
                    <a:pt x="1109874" y="370199"/>
                    <a:pt x="1104216" y="364541"/>
                  </a:cubicBezTo>
                  <a:cubicBezTo>
                    <a:pt x="1097763" y="358088"/>
                    <a:pt x="1091508" y="351237"/>
                    <a:pt x="1084856" y="344983"/>
                  </a:cubicBezTo>
                  <a:cubicBezTo>
                    <a:pt x="1079198" y="339623"/>
                    <a:pt x="1080787" y="328702"/>
                    <a:pt x="1070760" y="326816"/>
                  </a:cubicBezTo>
                  <a:cubicBezTo>
                    <a:pt x="1063314" y="326716"/>
                    <a:pt x="1061328" y="334361"/>
                    <a:pt x="1056265" y="337935"/>
                  </a:cubicBezTo>
                  <a:cubicBezTo>
                    <a:pt x="1049911" y="337340"/>
                    <a:pt x="1043657" y="337340"/>
                    <a:pt x="1039488" y="343495"/>
                  </a:cubicBezTo>
                  <a:cubicBezTo>
                    <a:pt x="1032538" y="341608"/>
                    <a:pt x="1029858" y="351535"/>
                    <a:pt x="1022908" y="349650"/>
                  </a:cubicBezTo>
                  <a:cubicBezTo>
                    <a:pt x="1018342" y="355308"/>
                    <a:pt x="1011195" y="358484"/>
                    <a:pt x="1005237" y="359478"/>
                  </a:cubicBezTo>
                  <a:cubicBezTo>
                    <a:pt x="998785" y="360470"/>
                    <a:pt x="993921" y="363350"/>
                    <a:pt x="988559" y="365832"/>
                  </a:cubicBezTo>
                  <a:cubicBezTo>
                    <a:pt x="979326" y="370100"/>
                    <a:pt x="969299" y="373376"/>
                    <a:pt x="961557" y="379532"/>
                  </a:cubicBezTo>
                  <a:cubicBezTo>
                    <a:pt x="955500" y="384396"/>
                    <a:pt x="947459" y="379035"/>
                    <a:pt x="942098" y="386580"/>
                  </a:cubicBezTo>
                  <a:cubicBezTo>
                    <a:pt x="939220" y="390651"/>
                    <a:pt x="931575" y="393133"/>
                    <a:pt x="926115" y="393033"/>
                  </a:cubicBezTo>
                  <a:cubicBezTo>
                    <a:pt x="918570" y="392934"/>
                    <a:pt x="914401" y="401571"/>
                    <a:pt x="906458" y="399288"/>
                  </a:cubicBezTo>
                  <a:cubicBezTo>
                    <a:pt x="904671" y="398791"/>
                    <a:pt x="902091" y="401571"/>
                    <a:pt x="899806" y="402663"/>
                  </a:cubicBezTo>
                  <a:cubicBezTo>
                    <a:pt x="894446" y="405244"/>
                    <a:pt x="888886" y="410108"/>
                    <a:pt x="883823" y="409611"/>
                  </a:cubicBezTo>
                  <a:cubicBezTo>
                    <a:pt x="876477" y="408917"/>
                    <a:pt x="873102" y="416561"/>
                    <a:pt x="866947" y="415568"/>
                  </a:cubicBezTo>
                  <a:cubicBezTo>
                    <a:pt x="860792" y="414575"/>
                    <a:pt x="857515" y="419738"/>
                    <a:pt x="852750" y="421028"/>
                  </a:cubicBezTo>
                  <a:cubicBezTo>
                    <a:pt x="847587" y="422319"/>
                    <a:pt x="841929" y="421028"/>
                    <a:pt x="836468" y="421426"/>
                  </a:cubicBezTo>
                  <a:cubicBezTo>
                    <a:pt x="834086" y="421625"/>
                    <a:pt x="831208" y="422716"/>
                    <a:pt x="829619" y="424403"/>
                  </a:cubicBezTo>
                  <a:cubicBezTo>
                    <a:pt x="824357" y="429765"/>
                    <a:pt x="814430" y="423113"/>
                    <a:pt x="810955" y="432247"/>
                  </a:cubicBezTo>
                  <a:lnTo>
                    <a:pt x="800134" y="432247"/>
                  </a:lnTo>
                  <a:cubicBezTo>
                    <a:pt x="798049" y="434232"/>
                    <a:pt x="796163" y="436019"/>
                    <a:pt x="794079" y="438004"/>
                  </a:cubicBezTo>
                  <a:lnTo>
                    <a:pt x="750596" y="438004"/>
                  </a:lnTo>
                  <a:cubicBezTo>
                    <a:pt x="749305" y="439295"/>
                    <a:pt x="748015" y="440685"/>
                    <a:pt x="745732" y="442968"/>
                  </a:cubicBezTo>
                  <a:lnTo>
                    <a:pt x="723890" y="442968"/>
                  </a:lnTo>
                  <a:cubicBezTo>
                    <a:pt x="721607" y="445252"/>
                    <a:pt x="720316" y="446543"/>
                    <a:pt x="718431" y="448528"/>
                  </a:cubicBezTo>
                  <a:lnTo>
                    <a:pt x="674252" y="448528"/>
                  </a:lnTo>
                  <a:cubicBezTo>
                    <a:pt x="673459" y="447932"/>
                    <a:pt x="671472" y="446344"/>
                    <a:pt x="667899" y="443564"/>
                  </a:cubicBezTo>
                  <a:lnTo>
                    <a:pt x="641293" y="443564"/>
                  </a:lnTo>
                  <a:cubicBezTo>
                    <a:pt x="639010" y="441281"/>
                    <a:pt x="637720" y="439990"/>
                    <a:pt x="636230" y="438402"/>
                  </a:cubicBezTo>
                  <a:lnTo>
                    <a:pt x="620346" y="438402"/>
                  </a:lnTo>
                  <a:cubicBezTo>
                    <a:pt x="618261" y="436516"/>
                    <a:pt x="616276" y="434629"/>
                    <a:pt x="613993" y="432644"/>
                  </a:cubicBezTo>
                  <a:lnTo>
                    <a:pt x="598108" y="432644"/>
                  </a:lnTo>
                  <a:cubicBezTo>
                    <a:pt x="594137" y="425893"/>
                    <a:pt x="585302" y="427482"/>
                    <a:pt x="580636" y="421128"/>
                  </a:cubicBezTo>
                  <a:cubicBezTo>
                    <a:pt x="576565" y="415568"/>
                    <a:pt x="571701" y="410406"/>
                    <a:pt x="563957" y="408718"/>
                  </a:cubicBezTo>
                  <a:cubicBezTo>
                    <a:pt x="560582" y="408024"/>
                    <a:pt x="563064" y="399883"/>
                    <a:pt x="558100" y="397699"/>
                  </a:cubicBezTo>
                  <a:cubicBezTo>
                    <a:pt x="557206" y="389856"/>
                    <a:pt x="551846" y="385091"/>
                    <a:pt x="546584" y="380821"/>
                  </a:cubicBezTo>
                  <a:cubicBezTo>
                    <a:pt x="545988" y="375957"/>
                    <a:pt x="545492" y="371589"/>
                    <a:pt x="544797" y="365434"/>
                  </a:cubicBezTo>
                  <a:cubicBezTo>
                    <a:pt x="542117" y="367419"/>
                    <a:pt x="540429" y="368710"/>
                    <a:pt x="537748" y="370696"/>
                  </a:cubicBezTo>
                  <a:lnTo>
                    <a:pt x="523651" y="370696"/>
                  </a:lnTo>
                  <a:cubicBezTo>
                    <a:pt x="515312" y="377050"/>
                    <a:pt x="504889" y="378637"/>
                    <a:pt x="500024" y="387970"/>
                  </a:cubicBezTo>
                  <a:lnTo>
                    <a:pt x="494266" y="387970"/>
                  </a:lnTo>
                  <a:cubicBezTo>
                    <a:pt x="492479" y="387970"/>
                    <a:pt x="490592" y="387771"/>
                    <a:pt x="488806" y="388069"/>
                  </a:cubicBezTo>
                  <a:cubicBezTo>
                    <a:pt x="488111" y="388169"/>
                    <a:pt x="487515" y="389360"/>
                    <a:pt x="486820" y="389756"/>
                  </a:cubicBezTo>
                  <a:cubicBezTo>
                    <a:pt x="481657" y="392735"/>
                    <a:pt x="476495" y="395713"/>
                    <a:pt x="470638" y="399089"/>
                  </a:cubicBezTo>
                  <a:lnTo>
                    <a:pt x="451379" y="399089"/>
                  </a:lnTo>
                  <a:cubicBezTo>
                    <a:pt x="449989" y="400280"/>
                    <a:pt x="448102" y="403060"/>
                    <a:pt x="445918" y="403357"/>
                  </a:cubicBezTo>
                  <a:cubicBezTo>
                    <a:pt x="438274" y="404449"/>
                    <a:pt x="432914" y="413185"/>
                    <a:pt x="424078" y="410208"/>
                  </a:cubicBezTo>
                  <a:cubicBezTo>
                    <a:pt x="416732" y="416363"/>
                    <a:pt x="406109" y="417753"/>
                    <a:pt x="401344" y="426985"/>
                  </a:cubicBezTo>
                  <a:lnTo>
                    <a:pt x="384665" y="426985"/>
                  </a:lnTo>
                  <a:cubicBezTo>
                    <a:pt x="383276" y="428375"/>
                    <a:pt x="381985" y="429765"/>
                    <a:pt x="379701" y="432048"/>
                  </a:cubicBezTo>
                  <a:lnTo>
                    <a:pt x="358358" y="432048"/>
                  </a:lnTo>
                  <a:cubicBezTo>
                    <a:pt x="354982" y="434828"/>
                    <a:pt x="352997" y="436615"/>
                    <a:pt x="350117" y="438998"/>
                  </a:cubicBezTo>
                  <a:cubicBezTo>
                    <a:pt x="346543" y="436813"/>
                    <a:pt x="342970" y="434629"/>
                    <a:pt x="338205" y="431750"/>
                  </a:cubicBezTo>
                  <a:cubicBezTo>
                    <a:pt x="335822" y="433338"/>
                    <a:pt x="333042" y="435225"/>
                    <a:pt x="329269" y="437807"/>
                  </a:cubicBezTo>
                  <a:lnTo>
                    <a:pt x="319739" y="437807"/>
                  </a:lnTo>
                  <a:cubicBezTo>
                    <a:pt x="317654" y="439792"/>
                    <a:pt x="315669" y="441579"/>
                    <a:pt x="313684" y="443564"/>
                  </a:cubicBezTo>
                  <a:lnTo>
                    <a:pt x="292140" y="443564"/>
                  </a:lnTo>
                  <a:cubicBezTo>
                    <a:pt x="290155" y="445450"/>
                    <a:pt x="288169" y="447337"/>
                    <a:pt x="286383" y="449025"/>
                  </a:cubicBezTo>
                  <a:cubicBezTo>
                    <a:pt x="280724" y="451308"/>
                    <a:pt x="278937" y="445350"/>
                    <a:pt x="275065" y="444159"/>
                  </a:cubicBezTo>
                  <a:cubicBezTo>
                    <a:pt x="271788" y="450414"/>
                    <a:pt x="265932" y="448925"/>
                    <a:pt x="260075" y="449123"/>
                  </a:cubicBezTo>
                  <a:cubicBezTo>
                    <a:pt x="258387" y="447734"/>
                    <a:pt x="256401" y="446046"/>
                    <a:pt x="253721" y="443862"/>
                  </a:cubicBezTo>
                  <a:lnTo>
                    <a:pt x="237539" y="443862"/>
                  </a:lnTo>
                  <a:cubicBezTo>
                    <a:pt x="236149" y="445053"/>
                    <a:pt x="234164" y="446840"/>
                    <a:pt x="231881" y="448925"/>
                  </a:cubicBezTo>
                  <a:lnTo>
                    <a:pt x="215699" y="448925"/>
                  </a:lnTo>
                  <a:cubicBezTo>
                    <a:pt x="214011" y="447337"/>
                    <a:pt x="212026" y="445450"/>
                    <a:pt x="210139" y="443663"/>
                  </a:cubicBezTo>
                  <a:cubicBezTo>
                    <a:pt x="208253" y="445450"/>
                    <a:pt x="206267" y="447337"/>
                    <a:pt x="204580" y="448925"/>
                  </a:cubicBezTo>
                  <a:lnTo>
                    <a:pt x="193857" y="448925"/>
                  </a:lnTo>
                  <a:cubicBezTo>
                    <a:pt x="191574" y="446939"/>
                    <a:pt x="189589" y="445153"/>
                    <a:pt x="187404" y="443167"/>
                  </a:cubicBezTo>
                  <a:lnTo>
                    <a:pt x="149780" y="443167"/>
                  </a:lnTo>
                  <a:cubicBezTo>
                    <a:pt x="146305" y="439593"/>
                    <a:pt x="143028" y="436317"/>
                    <a:pt x="139454" y="432644"/>
                  </a:cubicBezTo>
                  <a:lnTo>
                    <a:pt x="118209" y="432644"/>
                  </a:lnTo>
                  <a:cubicBezTo>
                    <a:pt x="116026" y="430757"/>
                    <a:pt x="114041" y="428971"/>
                    <a:pt x="111756" y="426885"/>
                  </a:cubicBezTo>
                  <a:lnTo>
                    <a:pt x="101333" y="426885"/>
                  </a:lnTo>
                  <a:cubicBezTo>
                    <a:pt x="99247" y="425000"/>
                    <a:pt x="97362" y="423113"/>
                    <a:pt x="95277" y="421128"/>
                  </a:cubicBezTo>
                  <a:lnTo>
                    <a:pt x="84555" y="421128"/>
                  </a:lnTo>
                  <a:cubicBezTo>
                    <a:pt x="82570" y="419242"/>
                    <a:pt x="80585" y="417355"/>
                    <a:pt x="78499" y="415370"/>
                  </a:cubicBezTo>
                  <a:lnTo>
                    <a:pt x="68373" y="415370"/>
                  </a:lnTo>
                  <a:cubicBezTo>
                    <a:pt x="58049" y="407428"/>
                    <a:pt x="52191" y="395217"/>
                    <a:pt x="39186" y="391345"/>
                  </a:cubicBezTo>
                  <a:cubicBezTo>
                    <a:pt x="36406" y="390551"/>
                    <a:pt x="34521" y="386183"/>
                    <a:pt x="32634" y="383205"/>
                  </a:cubicBezTo>
                  <a:cubicBezTo>
                    <a:pt x="31244" y="381119"/>
                    <a:pt x="30848" y="378241"/>
                    <a:pt x="29358" y="376354"/>
                  </a:cubicBezTo>
                  <a:cubicBezTo>
                    <a:pt x="27174" y="373475"/>
                    <a:pt x="23897" y="371291"/>
                    <a:pt x="21912" y="368314"/>
                  </a:cubicBezTo>
                  <a:cubicBezTo>
                    <a:pt x="20522" y="366327"/>
                    <a:pt x="20721" y="363250"/>
                    <a:pt x="19827" y="360966"/>
                  </a:cubicBezTo>
                  <a:cubicBezTo>
                    <a:pt x="18537" y="357889"/>
                    <a:pt x="16750" y="354910"/>
                    <a:pt x="14268" y="350245"/>
                  </a:cubicBezTo>
                  <a:cubicBezTo>
                    <a:pt x="13077" y="349847"/>
                    <a:pt x="9899" y="348656"/>
                    <a:pt x="6029" y="347267"/>
                  </a:cubicBezTo>
                  <a:lnTo>
                    <a:pt x="6029" y="332673"/>
                  </a:lnTo>
                  <a:cubicBezTo>
                    <a:pt x="2553" y="326022"/>
                    <a:pt x="-1516" y="321058"/>
                    <a:pt x="568" y="311230"/>
                  </a:cubicBezTo>
                  <a:cubicBezTo>
                    <a:pt x="1958" y="310137"/>
                    <a:pt x="5432" y="307358"/>
                    <a:pt x="9106" y="304479"/>
                  </a:cubicBezTo>
                  <a:cubicBezTo>
                    <a:pt x="10496" y="304578"/>
                    <a:pt x="12184" y="304777"/>
                    <a:pt x="14467" y="304976"/>
                  </a:cubicBezTo>
                  <a:cubicBezTo>
                    <a:pt x="15559" y="307953"/>
                    <a:pt x="16651" y="311230"/>
                    <a:pt x="17941" y="314705"/>
                  </a:cubicBezTo>
                  <a:cubicBezTo>
                    <a:pt x="22111" y="315200"/>
                    <a:pt x="26379" y="315697"/>
                    <a:pt x="30549" y="316194"/>
                  </a:cubicBezTo>
                  <a:cubicBezTo>
                    <a:pt x="33131" y="320860"/>
                    <a:pt x="33230" y="326716"/>
                    <a:pt x="38194" y="329992"/>
                  </a:cubicBezTo>
                  <a:lnTo>
                    <a:pt x="38194" y="340715"/>
                  </a:lnTo>
                  <a:cubicBezTo>
                    <a:pt x="51894" y="354614"/>
                    <a:pt x="65395" y="368412"/>
                    <a:pt x="78897" y="382211"/>
                  </a:cubicBezTo>
                  <a:lnTo>
                    <a:pt x="89916" y="382211"/>
                  </a:lnTo>
                  <a:cubicBezTo>
                    <a:pt x="92994" y="385488"/>
                    <a:pt x="96071" y="388764"/>
                    <a:pt x="98553" y="391444"/>
                  </a:cubicBezTo>
                  <a:cubicBezTo>
                    <a:pt x="104410" y="395416"/>
                    <a:pt x="110069" y="391643"/>
                    <a:pt x="115529" y="392934"/>
                  </a:cubicBezTo>
                  <a:cubicBezTo>
                    <a:pt x="117614" y="394521"/>
                    <a:pt x="119699" y="396110"/>
                    <a:pt x="123273" y="398890"/>
                  </a:cubicBezTo>
                  <a:lnTo>
                    <a:pt x="138859" y="398890"/>
                  </a:lnTo>
                  <a:cubicBezTo>
                    <a:pt x="141143" y="401173"/>
                    <a:pt x="142433" y="402464"/>
                    <a:pt x="144617" y="404747"/>
                  </a:cubicBezTo>
                  <a:lnTo>
                    <a:pt x="177378" y="404747"/>
                  </a:lnTo>
                  <a:cubicBezTo>
                    <a:pt x="179662" y="407030"/>
                    <a:pt x="180952" y="408321"/>
                    <a:pt x="182440" y="409810"/>
                  </a:cubicBezTo>
                  <a:lnTo>
                    <a:pt x="297104" y="409810"/>
                  </a:lnTo>
                  <a:cubicBezTo>
                    <a:pt x="298693" y="408321"/>
                    <a:pt x="300678" y="406435"/>
                    <a:pt x="302762" y="404548"/>
                  </a:cubicBezTo>
                  <a:lnTo>
                    <a:pt x="330063" y="404548"/>
                  </a:lnTo>
                  <a:cubicBezTo>
                    <a:pt x="331156" y="403258"/>
                    <a:pt x="332447" y="401869"/>
                    <a:pt x="333539" y="400676"/>
                  </a:cubicBezTo>
                  <a:cubicBezTo>
                    <a:pt x="339595" y="397301"/>
                    <a:pt x="346048" y="399883"/>
                    <a:pt x="352103" y="398691"/>
                  </a:cubicBezTo>
                  <a:cubicBezTo>
                    <a:pt x="353394" y="397401"/>
                    <a:pt x="354685" y="396110"/>
                    <a:pt x="356670" y="394026"/>
                  </a:cubicBezTo>
                  <a:lnTo>
                    <a:pt x="371859" y="394026"/>
                  </a:lnTo>
                  <a:cubicBezTo>
                    <a:pt x="374242" y="392238"/>
                    <a:pt x="376326" y="390651"/>
                    <a:pt x="380297" y="387573"/>
                  </a:cubicBezTo>
                  <a:cubicBezTo>
                    <a:pt x="384467" y="384991"/>
                    <a:pt x="392607" y="391544"/>
                    <a:pt x="398464" y="384892"/>
                  </a:cubicBezTo>
                  <a:cubicBezTo>
                    <a:pt x="403627" y="379134"/>
                    <a:pt x="410477" y="383303"/>
                    <a:pt x="415937" y="382211"/>
                  </a:cubicBezTo>
                  <a:cubicBezTo>
                    <a:pt x="422191" y="378538"/>
                    <a:pt x="428148" y="375163"/>
                    <a:pt x="435197" y="371092"/>
                  </a:cubicBezTo>
                  <a:lnTo>
                    <a:pt x="444528" y="371092"/>
                  </a:lnTo>
                  <a:cubicBezTo>
                    <a:pt x="446515" y="369207"/>
                    <a:pt x="448500" y="367320"/>
                    <a:pt x="450387" y="365534"/>
                  </a:cubicBezTo>
                  <a:lnTo>
                    <a:pt x="458825" y="365534"/>
                  </a:lnTo>
                  <a:cubicBezTo>
                    <a:pt x="463888" y="360868"/>
                    <a:pt x="471531" y="360966"/>
                    <a:pt x="476594" y="355606"/>
                  </a:cubicBezTo>
                  <a:cubicBezTo>
                    <a:pt x="477984" y="354117"/>
                    <a:pt x="481856" y="355407"/>
                    <a:pt x="484139" y="354315"/>
                  </a:cubicBezTo>
                  <a:cubicBezTo>
                    <a:pt x="499428" y="347068"/>
                    <a:pt x="514419" y="339225"/>
                    <a:pt x="529807" y="332376"/>
                  </a:cubicBezTo>
                  <a:cubicBezTo>
                    <a:pt x="536855" y="329198"/>
                    <a:pt x="540131" y="322448"/>
                    <a:pt x="545790" y="318080"/>
                  </a:cubicBezTo>
                  <a:lnTo>
                    <a:pt x="545790" y="307159"/>
                  </a:lnTo>
                  <a:cubicBezTo>
                    <a:pt x="549066" y="303784"/>
                    <a:pt x="552342" y="300508"/>
                    <a:pt x="555915" y="296934"/>
                  </a:cubicBezTo>
                  <a:cubicBezTo>
                    <a:pt x="556313" y="292963"/>
                    <a:pt x="556810" y="288595"/>
                    <a:pt x="557008" y="286907"/>
                  </a:cubicBezTo>
                  <a:cubicBezTo>
                    <a:pt x="558993" y="278568"/>
                    <a:pt x="565745" y="286312"/>
                    <a:pt x="568028" y="279660"/>
                  </a:cubicBezTo>
                  <a:cubicBezTo>
                    <a:pt x="569020" y="276681"/>
                    <a:pt x="575076" y="275589"/>
                    <a:pt x="578849" y="273604"/>
                  </a:cubicBezTo>
                  <a:cubicBezTo>
                    <a:pt x="582621" y="272711"/>
                    <a:pt x="586294" y="270824"/>
                    <a:pt x="578551" y="275391"/>
                  </a:cubicBezTo>
                  <a:cubicBezTo>
                    <a:pt x="568424" y="286014"/>
                    <a:pt x="568028" y="290381"/>
                    <a:pt x="572793" y="286609"/>
                  </a:cubicBezTo>
                  <a:cubicBezTo>
                    <a:pt x="571304" y="285220"/>
                    <a:pt x="569814" y="283929"/>
                    <a:pt x="578551" y="275391"/>
                  </a:cubicBezTo>
                  <a:moveTo>
                    <a:pt x="1117518" y="194978"/>
                  </a:moveTo>
                  <a:cubicBezTo>
                    <a:pt x="1121787" y="193786"/>
                    <a:pt x="1125957" y="194184"/>
                    <a:pt x="1122283" y="189319"/>
                  </a:cubicBezTo>
                  <a:cubicBezTo>
                    <a:pt x="1120993" y="190809"/>
                    <a:pt x="1119802" y="192396"/>
                    <a:pt x="1120595" y="193687"/>
                  </a:cubicBezTo>
                  <a:cubicBezTo>
                    <a:pt x="1116327" y="194878"/>
                    <a:pt x="1112157" y="194482"/>
                    <a:pt x="1115830" y="199346"/>
                  </a:cubicBezTo>
                  <a:cubicBezTo>
                    <a:pt x="1117022" y="197857"/>
                    <a:pt x="1118312" y="196368"/>
                    <a:pt x="1117518" y="194978"/>
                  </a:cubicBezTo>
                  <a:moveTo>
                    <a:pt x="1975855" y="55397"/>
                  </a:moveTo>
                  <a:cubicBezTo>
                    <a:pt x="1972977" y="57083"/>
                    <a:pt x="1970098" y="58772"/>
                    <a:pt x="1967218" y="60460"/>
                  </a:cubicBezTo>
                  <a:cubicBezTo>
                    <a:pt x="1963148" y="53907"/>
                    <a:pt x="1956894" y="54999"/>
                    <a:pt x="1950738" y="55892"/>
                  </a:cubicBezTo>
                  <a:cubicBezTo>
                    <a:pt x="1943392" y="62147"/>
                    <a:pt x="1938428" y="70883"/>
                    <a:pt x="1928104" y="73862"/>
                  </a:cubicBezTo>
                  <a:cubicBezTo>
                    <a:pt x="1922743" y="75450"/>
                    <a:pt x="1920758" y="84384"/>
                    <a:pt x="1913014" y="83193"/>
                  </a:cubicBezTo>
                  <a:cubicBezTo>
                    <a:pt x="1908546" y="87761"/>
                    <a:pt x="1904079" y="92327"/>
                    <a:pt x="1899612" y="96893"/>
                  </a:cubicBezTo>
                  <a:cubicBezTo>
                    <a:pt x="1897031" y="99474"/>
                    <a:pt x="1894748" y="103943"/>
                    <a:pt x="1891868" y="104339"/>
                  </a:cubicBezTo>
                  <a:cubicBezTo>
                    <a:pt x="1882834" y="105729"/>
                    <a:pt x="1878566" y="112876"/>
                    <a:pt x="1873205" y="118436"/>
                  </a:cubicBezTo>
                  <a:cubicBezTo>
                    <a:pt x="1867050" y="124790"/>
                    <a:pt x="1859107" y="129655"/>
                    <a:pt x="1855831" y="138490"/>
                  </a:cubicBezTo>
                  <a:cubicBezTo>
                    <a:pt x="1852556" y="138788"/>
                    <a:pt x="1849279" y="138986"/>
                    <a:pt x="1845011" y="139284"/>
                  </a:cubicBezTo>
                  <a:cubicBezTo>
                    <a:pt x="1845308" y="143156"/>
                    <a:pt x="1845407" y="146135"/>
                    <a:pt x="1845705" y="149808"/>
                  </a:cubicBezTo>
                  <a:cubicBezTo>
                    <a:pt x="1851166" y="146730"/>
                    <a:pt x="1855038" y="144049"/>
                    <a:pt x="1855831" y="138689"/>
                  </a:cubicBezTo>
                  <a:cubicBezTo>
                    <a:pt x="1858711" y="140376"/>
                    <a:pt x="1861589" y="142064"/>
                    <a:pt x="1864866" y="144049"/>
                  </a:cubicBezTo>
                  <a:cubicBezTo>
                    <a:pt x="1867248" y="140674"/>
                    <a:pt x="1870822" y="137398"/>
                    <a:pt x="1872013" y="133427"/>
                  </a:cubicBezTo>
                  <a:cubicBezTo>
                    <a:pt x="1873701" y="127570"/>
                    <a:pt x="1877572" y="124790"/>
                    <a:pt x="1881643" y="122209"/>
                  </a:cubicBezTo>
                  <a:cubicBezTo>
                    <a:pt x="1885515" y="122010"/>
                    <a:pt x="1888989" y="121811"/>
                    <a:pt x="1892167" y="121613"/>
                  </a:cubicBezTo>
                  <a:cubicBezTo>
                    <a:pt x="1893557" y="117741"/>
                    <a:pt x="1894648" y="114564"/>
                    <a:pt x="1895641" y="111586"/>
                  </a:cubicBezTo>
                  <a:cubicBezTo>
                    <a:pt x="1900505" y="111090"/>
                    <a:pt x="1904775" y="110593"/>
                    <a:pt x="1908844" y="110098"/>
                  </a:cubicBezTo>
                  <a:cubicBezTo>
                    <a:pt x="1910135" y="106424"/>
                    <a:pt x="1911227" y="103247"/>
                    <a:pt x="1912220" y="100170"/>
                  </a:cubicBezTo>
                  <a:cubicBezTo>
                    <a:pt x="1918871" y="99872"/>
                    <a:pt x="1924927" y="99574"/>
                    <a:pt x="1930982" y="99276"/>
                  </a:cubicBezTo>
                  <a:cubicBezTo>
                    <a:pt x="1931976" y="93220"/>
                    <a:pt x="1932869" y="88256"/>
                    <a:pt x="1933762" y="82797"/>
                  </a:cubicBezTo>
                  <a:cubicBezTo>
                    <a:pt x="1938726" y="85774"/>
                    <a:pt x="1941506" y="93518"/>
                    <a:pt x="1947860" y="86669"/>
                  </a:cubicBezTo>
                  <a:lnTo>
                    <a:pt x="1949746" y="79223"/>
                  </a:lnTo>
                  <a:cubicBezTo>
                    <a:pt x="1959178" y="75252"/>
                    <a:pt x="1969105" y="72074"/>
                    <a:pt x="1975955" y="63636"/>
                  </a:cubicBezTo>
                  <a:cubicBezTo>
                    <a:pt x="1975955" y="60856"/>
                    <a:pt x="1975955" y="58077"/>
                    <a:pt x="1974465" y="55992"/>
                  </a:cubicBezTo>
                  <a:cubicBezTo>
                    <a:pt x="1978735" y="54800"/>
                    <a:pt x="1982905" y="55198"/>
                    <a:pt x="1979232" y="50333"/>
                  </a:cubicBezTo>
                  <a:cubicBezTo>
                    <a:pt x="1977842" y="51922"/>
                    <a:pt x="1976551" y="53410"/>
                    <a:pt x="1975855" y="55397"/>
                  </a:cubicBezTo>
                  <a:moveTo>
                    <a:pt x="633351" y="227739"/>
                  </a:moveTo>
                  <a:cubicBezTo>
                    <a:pt x="632358" y="224165"/>
                    <a:pt x="635932" y="219201"/>
                    <a:pt x="630175" y="217116"/>
                  </a:cubicBezTo>
                  <a:cubicBezTo>
                    <a:pt x="627792" y="224462"/>
                    <a:pt x="627792" y="224462"/>
                    <a:pt x="633351" y="229129"/>
                  </a:cubicBezTo>
                  <a:lnTo>
                    <a:pt x="633351" y="235978"/>
                  </a:lnTo>
                  <a:cubicBezTo>
                    <a:pt x="631465" y="238064"/>
                    <a:pt x="629678" y="240049"/>
                    <a:pt x="627693" y="242034"/>
                  </a:cubicBezTo>
                  <a:lnTo>
                    <a:pt x="627693" y="255139"/>
                  </a:lnTo>
                  <a:cubicBezTo>
                    <a:pt x="624416" y="257422"/>
                    <a:pt x="620048" y="260599"/>
                    <a:pt x="616574" y="263080"/>
                  </a:cubicBezTo>
                  <a:cubicBezTo>
                    <a:pt x="618062" y="271023"/>
                    <a:pt x="613993" y="277872"/>
                    <a:pt x="619750" y="283035"/>
                  </a:cubicBezTo>
                  <a:cubicBezTo>
                    <a:pt x="621735" y="281149"/>
                    <a:pt x="623721" y="279362"/>
                    <a:pt x="625806" y="277377"/>
                  </a:cubicBezTo>
                  <a:lnTo>
                    <a:pt x="641194" y="277377"/>
                  </a:lnTo>
                  <a:cubicBezTo>
                    <a:pt x="643974" y="273306"/>
                    <a:pt x="648739" y="266556"/>
                    <a:pt x="652611" y="260897"/>
                  </a:cubicBezTo>
                  <a:lnTo>
                    <a:pt x="662736" y="260897"/>
                  </a:lnTo>
                  <a:cubicBezTo>
                    <a:pt x="670082" y="256330"/>
                    <a:pt x="673954" y="247495"/>
                    <a:pt x="682790" y="243921"/>
                  </a:cubicBezTo>
                  <a:cubicBezTo>
                    <a:pt x="688251" y="241737"/>
                    <a:pt x="692122" y="234787"/>
                    <a:pt x="697582" y="233596"/>
                  </a:cubicBezTo>
                  <a:cubicBezTo>
                    <a:pt x="704829" y="232007"/>
                    <a:pt x="706914" y="223569"/>
                    <a:pt x="712176" y="222775"/>
                  </a:cubicBezTo>
                  <a:cubicBezTo>
                    <a:pt x="719720" y="221783"/>
                    <a:pt x="722500" y="216223"/>
                    <a:pt x="727166" y="212450"/>
                  </a:cubicBezTo>
                  <a:cubicBezTo>
                    <a:pt x="729251" y="210763"/>
                    <a:pt x="730840" y="207188"/>
                    <a:pt x="733024" y="206792"/>
                  </a:cubicBezTo>
                  <a:cubicBezTo>
                    <a:pt x="740768" y="205501"/>
                    <a:pt x="744242" y="197758"/>
                    <a:pt x="750198" y="195276"/>
                  </a:cubicBezTo>
                  <a:cubicBezTo>
                    <a:pt x="757048" y="192496"/>
                    <a:pt x="763105" y="185050"/>
                    <a:pt x="772039" y="188524"/>
                  </a:cubicBezTo>
                  <a:cubicBezTo>
                    <a:pt x="782364" y="180285"/>
                    <a:pt x="789115" y="167677"/>
                    <a:pt x="802616" y="163309"/>
                  </a:cubicBezTo>
                  <a:lnTo>
                    <a:pt x="802616" y="157948"/>
                  </a:lnTo>
                  <a:cubicBezTo>
                    <a:pt x="809764" y="150701"/>
                    <a:pt x="816812" y="143553"/>
                    <a:pt x="823861" y="136306"/>
                  </a:cubicBezTo>
                  <a:cubicBezTo>
                    <a:pt x="823265" y="128761"/>
                    <a:pt x="829818" y="125783"/>
                    <a:pt x="833392" y="120918"/>
                  </a:cubicBezTo>
                  <a:cubicBezTo>
                    <a:pt x="836369" y="116748"/>
                    <a:pt x="836866" y="111488"/>
                    <a:pt x="840937" y="107318"/>
                  </a:cubicBezTo>
                  <a:cubicBezTo>
                    <a:pt x="845503" y="102652"/>
                    <a:pt x="850765" y="100368"/>
                    <a:pt x="856224" y="97688"/>
                  </a:cubicBezTo>
                  <a:cubicBezTo>
                    <a:pt x="858509" y="96497"/>
                    <a:pt x="861685" y="94015"/>
                    <a:pt x="861784" y="91929"/>
                  </a:cubicBezTo>
                  <a:cubicBezTo>
                    <a:pt x="862281" y="83491"/>
                    <a:pt x="869230" y="80017"/>
                    <a:pt x="873597" y="74556"/>
                  </a:cubicBezTo>
                  <a:lnTo>
                    <a:pt x="873597" y="63636"/>
                  </a:lnTo>
                  <a:cubicBezTo>
                    <a:pt x="875484" y="61552"/>
                    <a:pt x="877272" y="59565"/>
                    <a:pt x="879058" y="57580"/>
                  </a:cubicBezTo>
                  <a:cubicBezTo>
                    <a:pt x="876477" y="48050"/>
                    <a:pt x="872903" y="39215"/>
                    <a:pt x="865159" y="33060"/>
                  </a:cubicBezTo>
                  <a:lnTo>
                    <a:pt x="849077" y="33060"/>
                  </a:lnTo>
                  <a:cubicBezTo>
                    <a:pt x="846893" y="35045"/>
                    <a:pt x="844908" y="36832"/>
                    <a:pt x="842822" y="38817"/>
                  </a:cubicBezTo>
                  <a:lnTo>
                    <a:pt x="826938" y="38817"/>
                  </a:lnTo>
                  <a:cubicBezTo>
                    <a:pt x="823464" y="42292"/>
                    <a:pt x="820783" y="46561"/>
                    <a:pt x="817011" y="48645"/>
                  </a:cubicBezTo>
                  <a:cubicBezTo>
                    <a:pt x="808175" y="53510"/>
                    <a:pt x="798744" y="57282"/>
                    <a:pt x="786236" y="63041"/>
                  </a:cubicBezTo>
                  <a:cubicBezTo>
                    <a:pt x="781966" y="67607"/>
                    <a:pt x="775017" y="74854"/>
                    <a:pt x="768069" y="82101"/>
                  </a:cubicBezTo>
                  <a:cubicBezTo>
                    <a:pt x="756055" y="83690"/>
                    <a:pt x="751688" y="95206"/>
                    <a:pt x="743348" y="101758"/>
                  </a:cubicBezTo>
                  <a:cubicBezTo>
                    <a:pt x="736498" y="107119"/>
                    <a:pt x="732229" y="115161"/>
                    <a:pt x="722600" y="117940"/>
                  </a:cubicBezTo>
                  <a:cubicBezTo>
                    <a:pt x="717536" y="119429"/>
                    <a:pt x="714062" y="126775"/>
                    <a:pt x="709793" y="131441"/>
                  </a:cubicBezTo>
                  <a:cubicBezTo>
                    <a:pt x="710091" y="142560"/>
                    <a:pt x="699767" y="142163"/>
                    <a:pt x="693809" y="146432"/>
                  </a:cubicBezTo>
                  <a:lnTo>
                    <a:pt x="693413" y="151793"/>
                  </a:lnTo>
                  <a:cubicBezTo>
                    <a:pt x="686166" y="159835"/>
                    <a:pt x="676834" y="166784"/>
                    <a:pt x="672069" y="176115"/>
                  </a:cubicBezTo>
                  <a:cubicBezTo>
                    <a:pt x="666509" y="187234"/>
                    <a:pt x="656284" y="193092"/>
                    <a:pt x="650327" y="203119"/>
                  </a:cubicBezTo>
                  <a:cubicBezTo>
                    <a:pt x="645959" y="212351"/>
                    <a:pt x="643676" y="222875"/>
                    <a:pt x="633351" y="227739"/>
                  </a:cubicBezTo>
                  <a:moveTo>
                    <a:pt x="1198130" y="149907"/>
                  </a:moveTo>
                  <a:cubicBezTo>
                    <a:pt x="1189096" y="159040"/>
                    <a:pt x="1178076" y="166982"/>
                    <a:pt x="1171723" y="177704"/>
                  </a:cubicBezTo>
                  <a:cubicBezTo>
                    <a:pt x="1164674" y="189617"/>
                    <a:pt x="1155045" y="198452"/>
                    <a:pt x="1148890" y="205501"/>
                  </a:cubicBezTo>
                  <a:cubicBezTo>
                    <a:pt x="1145117" y="213641"/>
                    <a:pt x="1143032" y="218209"/>
                    <a:pt x="1140848" y="222875"/>
                  </a:cubicBezTo>
                  <a:cubicBezTo>
                    <a:pt x="1139062" y="226746"/>
                    <a:pt x="1135487" y="230717"/>
                    <a:pt x="1135785" y="234390"/>
                  </a:cubicBezTo>
                  <a:cubicBezTo>
                    <a:pt x="1136282" y="240743"/>
                    <a:pt x="1131714" y="244020"/>
                    <a:pt x="1130127" y="248785"/>
                  </a:cubicBezTo>
                  <a:cubicBezTo>
                    <a:pt x="1129530" y="250671"/>
                    <a:pt x="1131517" y="253352"/>
                    <a:pt x="1132112" y="255338"/>
                  </a:cubicBezTo>
                  <a:lnTo>
                    <a:pt x="1143429" y="255338"/>
                  </a:lnTo>
                  <a:cubicBezTo>
                    <a:pt x="1145712" y="253352"/>
                    <a:pt x="1147699" y="251565"/>
                    <a:pt x="1149783" y="249579"/>
                  </a:cubicBezTo>
                  <a:lnTo>
                    <a:pt x="1165567" y="249579"/>
                  </a:lnTo>
                  <a:cubicBezTo>
                    <a:pt x="1167156" y="247992"/>
                    <a:pt x="1168447" y="246701"/>
                    <a:pt x="1170631" y="244417"/>
                  </a:cubicBezTo>
                  <a:lnTo>
                    <a:pt x="1187606" y="244417"/>
                  </a:lnTo>
                  <a:cubicBezTo>
                    <a:pt x="1190188" y="238758"/>
                    <a:pt x="1190685" y="233100"/>
                    <a:pt x="1195648" y="230022"/>
                  </a:cubicBezTo>
                  <a:cubicBezTo>
                    <a:pt x="1200811" y="226944"/>
                    <a:pt x="1206668" y="225555"/>
                    <a:pt x="1210937" y="220393"/>
                  </a:cubicBezTo>
                  <a:cubicBezTo>
                    <a:pt x="1215305" y="215131"/>
                    <a:pt x="1222750" y="213940"/>
                    <a:pt x="1228112" y="208876"/>
                  </a:cubicBezTo>
                  <a:cubicBezTo>
                    <a:pt x="1234762" y="202721"/>
                    <a:pt x="1243896" y="198849"/>
                    <a:pt x="1254321" y="198651"/>
                  </a:cubicBezTo>
                  <a:cubicBezTo>
                    <a:pt x="1259284" y="189815"/>
                    <a:pt x="1269212" y="187830"/>
                    <a:pt x="1277451" y="183164"/>
                  </a:cubicBezTo>
                  <a:cubicBezTo>
                    <a:pt x="1291748" y="175122"/>
                    <a:pt x="1308028" y="170159"/>
                    <a:pt x="1317460" y="155367"/>
                  </a:cubicBezTo>
                  <a:lnTo>
                    <a:pt x="1328380" y="155367"/>
                  </a:lnTo>
                  <a:cubicBezTo>
                    <a:pt x="1334634" y="149609"/>
                    <a:pt x="1339995" y="142957"/>
                    <a:pt x="1346746" y="138986"/>
                  </a:cubicBezTo>
                  <a:cubicBezTo>
                    <a:pt x="1353099" y="135213"/>
                    <a:pt x="1360247" y="131441"/>
                    <a:pt x="1367891" y="132236"/>
                  </a:cubicBezTo>
                  <a:cubicBezTo>
                    <a:pt x="1373054" y="128265"/>
                    <a:pt x="1375536" y="120918"/>
                    <a:pt x="1383974" y="122010"/>
                  </a:cubicBezTo>
                  <a:cubicBezTo>
                    <a:pt x="1390626" y="115061"/>
                    <a:pt x="1397575" y="107813"/>
                    <a:pt x="1404624" y="100467"/>
                  </a:cubicBezTo>
                  <a:cubicBezTo>
                    <a:pt x="1422890" y="94114"/>
                    <a:pt x="1430634" y="78627"/>
                    <a:pt x="1437086" y="61948"/>
                  </a:cubicBezTo>
                  <a:cubicBezTo>
                    <a:pt x="1437682" y="60360"/>
                    <a:pt x="1439568" y="59268"/>
                    <a:pt x="1440859" y="57978"/>
                  </a:cubicBezTo>
                  <a:lnTo>
                    <a:pt x="1440859" y="41200"/>
                  </a:lnTo>
                  <a:cubicBezTo>
                    <a:pt x="1438277" y="38618"/>
                    <a:pt x="1435697" y="36037"/>
                    <a:pt x="1432818" y="33159"/>
                  </a:cubicBezTo>
                  <a:lnTo>
                    <a:pt x="1394597" y="33159"/>
                  </a:lnTo>
                  <a:cubicBezTo>
                    <a:pt x="1393108" y="34549"/>
                    <a:pt x="1391121" y="36335"/>
                    <a:pt x="1388739" y="38420"/>
                  </a:cubicBezTo>
                  <a:cubicBezTo>
                    <a:pt x="1385563" y="38420"/>
                    <a:pt x="1380400" y="36931"/>
                    <a:pt x="1378712" y="38718"/>
                  </a:cubicBezTo>
                  <a:cubicBezTo>
                    <a:pt x="1374742" y="42888"/>
                    <a:pt x="1368289" y="42292"/>
                    <a:pt x="1365409" y="46163"/>
                  </a:cubicBezTo>
                  <a:cubicBezTo>
                    <a:pt x="1360644" y="52517"/>
                    <a:pt x="1353696" y="47553"/>
                    <a:pt x="1348235" y="51525"/>
                  </a:cubicBezTo>
                  <a:cubicBezTo>
                    <a:pt x="1340095" y="57481"/>
                    <a:pt x="1330862" y="62345"/>
                    <a:pt x="1321431" y="65720"/>
                  </a:cubicBezTo>
                  <a:cubicBezTo>
                    <a:pt x="1316764" y="67409"/>
                    <a:pt x="1313389" y="70089"/>
                    <a:pt x="1311106" y="73564"/>
                  </a:cubicBezTo>
                  <a:cubicBezTo>
                    <a:pt x="1307632" y="78627"/>
                    <a:pt x="1301476" y="76741"/>
                    <a:pt x="1297406" y="80910"/>
                  </a:cubicBezTo>
                  <a:cubicBezTo>
                    <a:pt x="1293534" y="84881"/>
                    <a:pt x="1287081" y="86569"/>
                    <a:pt x="1281522" y="88256"/>
                  </a:cubicBezTo>
                  <a:cubicBezTo>
                    <a:pt x="1274473" y="90242"/>
                    <a:pt x="1273084" y="100765"/>
                    <a:pt x="1264248" y="99474"/>
                  </a:cubicBezTo>
                  <a:cubicBezTo>
                    <a:pt x="1259681" y="103843"/>
                    <a:pt x="1255313" y="108509"/>
                    <a:pt x="1250449" y="112480"/>
                  </a:cubicBezTo>
                  <a:cubicBezTo>
                    <a:pt x="1245187" y="116947"/>
                    <a:pt x="1237146" y="117344"/>
                    <a:pt x="1233472" y="124293"/>
                  </a:cubicBezTo>
                  <a:cubicBezTo>
                    <a:pt x="1222949" y="126477"/>
                    <a:pt x="1218085" y="138490"/>
                    <a:pt x="1207264" y="139682"/>
                  </a:cubicBezTo>
                  <a:cubicBezTo>
                    <a:pt x="1206073" y="143255"/>
                    <a:pt x="1204980" y="146432"/>
                    <a:pt x="1203987" y="149510"/>
                  </a:cubicBezTo>
                  <a:lnTo>
                    <a:pt x="1198130" y="149510"/>
                  </a:lnTo>
                  <a:close/>
                  <a:moveTo>
                    <a:pt x="624020" y="213443"/>
                  </a:moveTo>
                  <a:cubicBezTo>
                    <a:pt x="611213" y="210763"/>
                    <a:pt x="611213" y="210861"/>
                    <a:pt x="606844" y="214634"/>
                  </a:cubicBezTo>
                  <a:cubicBezTo>
                    <a:pt x="611610" y="217712"/>
                    <a:pt x="616474" y="217414"/>
                    <a:pt x="624020" y="213443"/>
                  </a:cubicBezTo>
                  <a:moveTo>
                    <a:pt x="1731339" y="276979"/>
                  </a:moveTo>
                  <a:cubicBezTo>
                    <a:pt x="1732531" y="276880"/>
                    <a:pt x="1733622" y="276880"/>
                    <a:pt x="1734814" y="276781"/>
                  </a:cubicBezTo>
                  <a:cubicBezTo>
                    <a:pt x="1735112" y="274299"/>
                    <a:pt x="1735609" y="271817"/>
                    <a:pt x="1735708" y="269335"/>
                  </a:cubicBezTo>
                  <a:cubicBezTo>
                    <a:pt x="1735708" y="268740"/>
                    <a:pt x="1734417" y="267449"/>
                    <a:pt x="1733921" y="267549"/>
                  </a:cubicBezTo>
                  <a:cubicBezTo>
                    <a:pt x="1732630" y="267945"/>
                    <a:pt x="1730546" y="268740"/>
                    <a:pt x="1730446" y="269534"/>
                  </a:cubicBezTo>
                  <a:cubicBezTo>
                    <a:pt x="1730347" y="272016"/>
                    <a:pt x="1730943" y="274497"/>
                    <a:pt x="1731339" y="276979"/>
                  </a:cubicBezTo>
                  <a:moveTo>
                    <a:pt x="568623" y="386878"/>
                  </a:moveTo>
                  <a:cubicBezTo>
                    <a:pt x="569319" y="387573"/>
                    <a:pt x="569914" y="388267"/>
                    <a:pt x="570609" y="388863"/>
                  </a:cubicBezTo>
                  <a:cubicBezTo>
                    <a:pt x="571204" y="387672"/>
                    <a:pt x="571999" y="386481"/>
                    <a:pt x="572296" y="385091"/>
                  </a:cubicBezTo>
                  <a:cubicBezTo>
                    <a:pt x="572395" y="384594"/>
                    <a:pt x="571204" y="383899"/>
                    <a:pt x="570609" y="383205"/>
                  </a:cubicBezTo>
                  <a:cubicBezTo>
                    <a:pt x="569914" y="384496"/>
                    <a:pt x="569219" y="385687"/>
                    <a:pt x="568623" y="386878"/>
                  </a:cubicBezTo>
                  <a:moveTo>
                    <a:pt x="739774" y="72074"/>
                  </a:moveTo>
                  <a:cubicBezTo>
                    <a:pt x="739179" y="72670"/>
                    <a:pt x="737988" y="73464"/>
                    <a:pt x="738087" y="73862"/>
                  </a:cubicBezTo>
                  <a:cubicBezTo>
                    <a:pt x="738384" y="75152"/>
                    <a:pt x="739179" y="76344"/>
                    <a:pt x="739774" y="77634"/>
                  </a:cubicBezTo>
                  <a:cubicBezTo>
                    <a:pt x="740370" y="77038"/>
                    <a:pt x="741562" y="76244"/>
                    <a:pt x="741462" y="75847"/>
                  </a:cubicBezTo>
                  <a:cubicBezTo>
                    <a:pt x="741164" y="74457"/>
                    <a:pt x="740370" y="73265"/>
                    <a:pt x="739774" y="72074"/>
                  </a:cubicBezTo>
                  <a:moveTo>
                    <a:pt x="2657284" y="164600"/>
                  </a:moveTo>
                  <a:cubicBezTo>
                    <a:pt x="2656688" y="163409"/>
                    <a:pt x="2655993" y="162217"/>
                    <a:pt x="2655298" y="161026"/>
                  </a:cubicBezTo>
                  <a:cubicBezTo>
                    <a:pt x="2654702" y="161621"/>
                    <a:pt x="2653511" y="162415"/>
                    <a:pt x="2653610" y="162812"/>
                  </a:cubicBezTo>
                  <a:cubicBezTo>
                    <a:pt x="2653908" y="164103"/>
                    <a:pt x="2654702" y="165294"/>
                    <a:pt x="2655298" y="166585"/>
                  </a:cubicBezTo>
                  <a:cubicBezTo>
                    <a:pt x="2655993" y="165990"/>
                    <a:pt x="2656589" y="165294"/>
                    <a:pt x="2657284" y="164600"/>
                  </a:cubicBezTo>
                  <a:moveTo>
                    <a:pt x="2647157" y="169365"/>
                  </a:moveTo>
                  <a:cubicBezTo>
                    <a:pt x="2646562" y="168769"/>
                    <a:pt x="2645767" y="167478"/>
                    <a:pt x="2645371" y="167577"/>
                  </a:cubicBezTo>
                  <a:cubicBezTo>
                    <a:pt x="2644080" y="167875"/>
                    <a:pt x="2642889" y="168669"/>
                    <a:pt x="2641698" y="169365"/>
                  </a:cubicBezTo>
                  <a:cubicBezTo>
                    <a:pt x="2642293" y="169960"/>
                    <a:pt x="2643088" y="171250"/>
                    <a:pt x="2643484" y="171053"/>
                  </a:cubicBezTo>
                  <a:cubicBezTo>
                    <a:pt x="2644775" y="170755"/>
                    <a:pt x="2645966" y="169960"/>
                    <a:pt x="2647157" y="169365"/>
                  </a:cubicBezTo>
                  <a:moveTo>
                    <a:pt x="636825" y="176910"/>
                  </a:moveTo>
                  <a:cubicBezTo>
                    <a:pt x="637521" y="176214"/>
                    <a:pt x="638116" y="175520"/>
                    <a:pt x="638812" y="174924"/>
                  </a:cubicBezTo>
                  <a:cubicBezTo>
                    <a:pt x="637620" y="174329"/>
                    <a:pt x="636429" y="173435"/>
                    <a:pt x="635138" y="173237"/>
                  </a:cubicBezTo>
                  <a:cubicBezTo>
                    <a:pt x="634641" y="173137"/>
                    <a:pt x="633947" y="174329"/>
                    <a:pt x="633351" y="174924"/>
                  </a:cubicBezTo>
                  <a:cubicBezTo>
                    <a:pt x="634443" y="175520"/>
                    <a:pt x="635634" y="176214"/>
                    <a:pt x="636825" y="176910"/>
                  </a:cubicBezTo>
                  <a:moveTo>
                    <a:pt x="1766583" y="182469"/>
                  </a:moveTo>
                  <a:cubicBezTo>
                    <a:pt x="1767277" y="181675"/>
                    <a:pt x="1767873" y="181079"/>
                    <a:pt x="1768568" y="180484"/>
                  </a:cubicBezTo>
                  <a:cubicBezTo>
                    <a:pt x="1767376" y="179887"/>
                    <a:pt x="1766185" y="178994"/>
                    <a:pt x="1764895" y="178796"/>
                  </a:cubicBezTo>
                  <a:cubicBezTo>
                    <a:pt x="1764498" y="178696"/>
                    <a:pt x="1763703" y="179887"/>
                    <a:pt x="1763108" y="180484"/>
                  </a:cubicBezTo>
                  <a:cubicBezTo>
                    <a:pt x="1764200" y="181079"/>
                    <a:pt x="1765391" y="181774"/>
                    <a:pt x="1766583" y="182469"/>
                  </a:cubicBezTo>
                  <a:moveTo>
                    <a:pt x="1106201" y="221286"/>
                  </a:moveTo>
                  <a:cubicBezTo>
                    <a:pt x="1106895" y="220591"/>
                    <a:pt x="1107491" y="219896"/>
                    <a:pt x="1108088" y="219301"/>
                  </a:cubicBezTo>
                  <a:cubicBezTo>
                    <a:pt x="1106895" y="218705"/>
                    <a:pt x="1105704" y="217811"/>
                    <a:pt x="1104413" y="217513"/>
                  </a:cubicBezTo>
                  <a:cubicBezTo>
                    <a:pt x="1104017" y="217414"/>
                    <a:pt x="1103222" y="218605"/>
                    <a:pt x="1102627" y="219301"/>
                  </a:cubicBezTo>
                  <a:cubicBezTo>
                    <a:pt x="1103818" y="219995"/>
                    <a:pt x="1105010" y="220691"/>
                    <a:pt x="1106201" y="221286"/>
                  </a:cubicBezTo>
                  <a:moveTo>
                    <a:pt x="619651" y="222179"/>
                  </a:moveTo>
                  <a:cubicBezTo>
                    <a:pt x="619056" y="222775"/>
                    <a:pt x="617864" y="223569"/>
                    <a:pt x="617963" y="224066"/>
                  </a:cubicBezTo>
                  <a:cubicBezTo>
                    <a:pt x="618261" y="225356"/>
                    <a:pt x="619056" y="226548"/>
                    <a:pt x="619651" y="227838"/>
                  </a:cubicBezTo>
                  <a:cubicBezTo>
                    <a:pt x="620247" y="227242"/>
                    <a:pt x="621438" y="226448"/>
                    <a:pt x="621339" y="226051"/>
                  </a:cubicBezTo>
                  <a:cubicBezTo>
                    <a:pt x="621041" y="224561"/>
                    <a:pt x="620247" y="223370"/>
                    <a:pt x="619651" y="222179"/>
                  </a:cubicBezTo>
                  <a:moveTo>
                    <a:pt x="1815624" y="311825"/>
                  </a:moveTo>
                  <a:cubicBezTo>
                    <a:pt x="1814433" y="312421"/>
                    <a:pt x="1813341" y="313116"/>
                    <a:pt x="1812150" y="313810"/>
                  </a:cubicBezTo>
                  <a:cubicBezTo>
                    <a:pt x="1812746" y="314406"/>
                    <a:pt x="1813440" y="315697"/>
                    <a:pt x="1813937" y="315598"/>
                  </a:cubicBezTo>
                  <a:cubicBezTo>
                    <a:pt x="1815228" y="315300"/>
                    <a:pt x="1816419" y="314506"/>
                    <a:pt x="1817610" y="313810"/>
                  </a:cubicBezTo>
                  <a:cubicBezTo>
                    <a:pt x="1817014" y="313215"/>
                    <a:pt x="1816419" y="312619"/>
                    <a:pt x="1815624" y="311825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83" name="Freeform 83"/>
            <p:cNvSpPr/>
            <p:nvPr/>
          </p:nvSpPr>
          <p:spPr>
            <a:xfrm rot="0">
              <a:off x="1627346" y="5535359"/>
              <a:ext cx="699802" cy="785146"/>
            </a:xfrm>
            <a:custGeom>
              <a:avLst/>
              <a:gdLst/>
              <a:ahLst/>
              <a:cxnLst/>
              <a:rect b="b" l="l" r="r" t="t"/>
              <a:pathLst>
                <a:path h="785117" w="699812">
                  <a:moveTo>
                    <a:pt x="496824" y="3935"/>
                  </a:moveTo>
                  <a:cubicBezTo>
                    <a:pt x="432097" y="74420"/>
                    <a:pt x="362108" y="139844"/>
                    <a:pt x="292515" y="205663"/>
                  </a:cubicBezTo>
                  <a:cubicBezTo>
                    <a:pt x="204160" y="145899"/>
                    <a:pt x="117195" y="83753"/>
                    <a:pt x="15437" y="48509"/>
                  </a:cubicBezTo>
                  <a:cubicBezTo>
                    <a:pt x="4616" y="44737"/>
                    <a:pt x="-3127" y="57544"/>
                    <a:pt x="1241" y="66479"/>
                  </a:cubicBezTo>
                  <a:cubicBezTo>
                    <a:pt x="46709" y="160691"/>
                    <a:pt x="103196" y="248749"/>
                    <a:pt x="155019" y="339387"/>
                  </a:cubicBezTo>
                  <a:cubicBezTo>
                    <a:pt x="106274" y="389423"/>
                    <a:pt x="59516" y="441542"/>
                    <a:pt x="17224" y="497632"/>
                  </a:cubicBezTo>
                  <a:cubicBezTo>
                    <a:pt x="10671" y="506369"/>
                    <a:pt x="19805" y="516892"/>
                    <a:pt x="28542" y="517686"/>
                  </a:cubicBezTo>
                  <a:cubicBezTo>
                    <a:pt x="100615" y="523941"/>
                    <a:pt x="172193" y="519474"/>
                    <a:pt x="243572" y="511730"/>
                  </a:cubicBezTo>
                  <a:cubicBezTo>
                    <a:pt x="282290" y="593434"/>
                    <a:pt x="321107" y="675435"/>
                    <a:pt x="376205" y="746914"/>
                  </a:cubicBezTo>
                  <a:cubicBezTo>
                    <a:pt x="375907" y="755353"/>
                    <a:pt x="375509" y="763791"/>
                    <a:pt x="375311" y="772130"/>
                  </a:cubicBezTo>
                  <a:cubicBezTo>
                    <a:pt x="374815" y="789007"/>
                    <a:pt x="400428" y="789503"/>
                    <a:pt x="401718" y="773222"/>
                  </a:cubicBezTo>
                  <a:cubicBezTo>
                    <a:pt x="406384" y="772428"/>
                    <a:pt x="410653" y="767365"/>
                    <a:pt x="407377" y="762798"/>
                  </a:cubicBezTo>
                  <a:cubicBezTo>
                    <a:pt x="405690" y="760515"/>
                    <a:pt x="404101" y="758133"/>
                    <a:pt x="402413" y="755749"/>
                  </a:cubicBezTo>
                  <a:cubicBezTo>
                    <a:pt x="405292" y="666500"/>
                    <a:pt x="412143" y="577550"/>
                    <a:pt x="422964" y="489194"/>
                  </a:cubicBezTo>
                  <a:cubicBezTo>
                    <a:pt x="510524" y="478671"/>
                    <a:pt x="598285" y="471721"/>
                    <a:pt x="686738" y="481848"/>
                  </a:cubicBezTo>
                  <a:cubicBezTo>
                    <a:pt x="698752" y="483238"/>
                    <a:pt x="703715" y="467056"/>
                    <a:pt x="696369" y="459312"/>
                  </a:cubicBezTo>
                  <a:cubicBezTo>
                    <a:pt x="628464" y="387735"/>
                    <a:pt x="538917" y="346139"/>
                    <a:pt x="451952" y="301365"/>
                  </a:cubicBezTo>
                  <a:cubicBezTo>
                    <a:pt x="469722" y="205763"/>
                    <a:pt x="492059" y="110855"/>
                    <a:pt x="518765" y="17040"/>
                  </a:cubicBezTo>
                  <a:cubicBezTo>
                    <a:pt x="522438" y="4531"/>
                    <a:pt x="505958" y="-5993"/>
                    <a:pt x="496824" y="3935"/>
                  </a:cubicBezTo>
                  <a:close/>
                  <a:moveTo>
                    <a:pt x="37675" y="83554"/>
                  </a:moveTo>
                  <a:cubicBezTo>
                    <a:pt x="122357" y="118400"/>
                    <a:pt x="198203" y="171413"/>
                    <a:pt x="273851" y="223334"/>
                  </a:cubicBezTo>
                  <a:cubicBezTo>
                    <a:pt x="239601" y="255797"/>
                    <a:pt x="205649" y="288459"/>
                    <a:pt x="172392" y="321915"/>
                  </a:cubicBezTo>
                  <a:cubicBezTo>
                    <a:pt x="127618" y="242395"/>
                    <a:pt x="78973" y="164961"/>
                    <a:pt x="37675" y="83554"/>
                  </a:cubicBezTo>
                  <a:close/>
                  <a:moveTo>
                    <a:pt x="332524" y="263044"/>
                  </a:moveTo>
                  <a:cubicBezTo>
                    <a:pt x="361314" y="282006"/>
                    <a:pt x="391691" y="298784"/>
                    <a:pt x="422665" y="314966"/>
                  </a:cubicBezTo>
                  <a:cubicBezTo>
                    <a:pt x="413730" y="364901"/>
                    <a:pt x="405888" y="415035"/>
                    <a:pt x="399435" y="465368"/>
                  </a:cubicBezTo>
                  <a:cubicBezTo>
                    <a:pt x="351187" y="471523"/>
                    <a:pt x="302939" y="478274"/>
                    <a:pt x="254592" y="483834"/>
                  </a:cubicBezTo>
                  <a:cubicBezTo>
                    <a:pt x="243175" y="459610"/>
                    <a:pt x="231659" y="435487"/>
                    <a:pt x="219845" y="411362"/>
                  </a:cubicBezTo>
                  <a:cubicBezTo>
                    <a:pt x="208925" y="389125"/>
                    <a:pt x="197310" y="367383"/>
                    <a:pt x="185496" y="345741"/>
                  </a:cubicBezTo>
                  <a:cubicBezTo>
                    <a:pt x="221533" y="309207"/>
                    <a:pt x="258563" y="273766"/>
                    <a:pt x="295891" y="238523"/>
                  </a:cubicBezTo>
                  <a:cubicBezTo>
                    <a:pt x="308102" y="246764"/>
                    <a:pt x="320312" y="255003"/>
                    <a:pt x="332524" y="263044"/>
                  </a:cubicBezTo>
                  <a:close/>
                  <a:moveTo>
                    <a:pt x="54750" y="492570"/>
                  </a:moveTo>
                  <a:cubicBezTo>
                    <a:pt x="90291" y="447201"/>
                    <a:pt x="128611" y="404512"/>
                    <a:pt x="168520" y="363214"/>
                  </a:cubicBezTo>
                  <a:cubicBezTo>
                    <a:pt x="179440" y="382671"/>
                    <a:pt x="190063" y="402328"/>
                    <a:pt x="200288" y="422183"/>
                  </a:cubicBezTo>
                  <a:cubicBezTo>
                    <a:pt x="211109" y="443329"/>
                    <a:pt x="221434" y="464773"/>
                    <a:pt x="231759" y="486316"/>
                  </a:cubicBezTo>
                  <a:cubicBezTo>
                    <a:pt x="172888" y="492471"/>
                    <a:pt x="114018" y="495647"/>
                    <a:pt x="54750" y="492570"/>
                  </a:cubicBezTo>
                  <a:close/>
                  <a:moveTo>
                    <a:pt x="377496" y="718422"/>
                  </a:moveTo>
                  <a:cubicBezTo>
                    <a:pt x="334807" y="651609"/>
                    <a:pt x="300457" y="580628"/>
                    <a:pt x="266604" y="509149"/>
                  </a:cubicBezTo>
                  <a:cubicBezTo>
                    <a:pt x="309789" y="503986"/>
                    <a:pt x="352974" y="498030"/>
                    <a:pt x="396160" y="492471"/>
                  </a:cubicBezTo>
                  <a:cubicBezTo>
                    <a:pt x="387026" y="567423"/>
                    <a:pt x="380871" y="642773"/>
                    <a:pt x="377496" y="718422"/>
                  </a:cubicBezTo>
                  <a:close/>
                  <a:moveTo>
                    <a:pt x="650701" y="452164"/>
                  </a:moveTo>
                  <a:cubicBezTo>
                    <a:pt x="575650" y="447300"/>
                    <a:pt x="501093" y="453256"/>
                    <a:pt x="426637" y="462191"/>
                  </a:cubicBezTo>
                  <a:cubicBezTo>
                    <a:pt x="432593" y="417219"/>
                    <a:pt x="439444" y="372446"/>
                    <a:pt x="447385" y="327772"/>
                  </a:cubicBezTo>
                  <a:cubicBezTo>
                    <a:pt x="518765" y="364206"/>
                    <a:pt x="591136" y="399548"/>
                    <a:pt x="650701" y="452164"/>
                  </a:cubicBezTo>
                  <a:close/>
                  <a:moveTo>
                    <a:pt x="358633" y="249047"/>
                  </a:moveTo>
                  <a:cubicBezTo>
                    <a:pt x="343941" y="239814"/>
                    <a:pt x="329347" y="230284"/>
                    <a:pt x="314852" y="220555"/>
                  </a:cubicBezTo>
                  <a:cubicBezTo>
                    <a:pt x="370446" y="168137"/>
                    <a:pt x="426140" y="115918"/>
                    <a:pt x="479154" y="61118"/>
                  </a:cubicBezTo>
                  <a:cubicBezTo>
                    <a:pt x="459100" y="136270"/>
                    <a:pt x="441826" y="212117"/>
                    <a:pt x="427430" y="288360"/>
                  </a:cubicBezTo>
                  <a:cubicBezTo>
                    <a:pt x="404002" y="275950"/>
                    <a:pt x="380871" y="263143"/>
                    <a:pt x="358633" y="249047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</p:grpSp>
      <p:grpSp>
        <p:nvGrpSpPr>
          <p:cNvPr id="84" name="Group 84"/>
          <p:cNvGrpSpPr/>
          <p:nvPr/>
        </p:nvGrpSpPr>
        <p:grpSpPr>
          <a:xfrm rot="0">
            <a:off x="8531447" y="2624423"/>
            <a:ext cx="3660553" cy="4233577"/>
            <a:chOff x="8531447" y="2624423"/>
            <a:chExt cx="3660553" cy="4233577"/>
          </a:xfrm>
        </p:grpSpPr>
        <p:sp>
          <p:nvSpPr>
            <p:cNvPr id="85" name="Freeform 85"/>
            <p:cNvSpPr/>
            <p:nvPr/>
          </p:nvSpPr>
          <p:spPr>
            <a:xfrm rot="0">
              <a:off x="9658350" y="4602385"/>
              <a:ext cx="2533650" cy="2255615"/>
            </a:xfrm>
            <a:custGeom>
              <a:avLst/>
              <a:gdLst/>
              <a:ahLst/>
              <a:cxnLst/>
              <a:rect b="b" l="l" r="r" t="t"/>
              <a:pathLst>
                <a:path h="2255634" w="2533694">
                  <a:moveTo>
                    <a:pt x="891107" y="2055904"/>
                  </a:moveTo>
                  <a:cubicBezTo>
                    <a:pt x="888625" y="2100578"/>
                    <a:pt x="894780" y="2132942"/>
                    <a:pt x="883562" y="2157363"/>
                  </a:cubicBezTo>
                  <a:cubicBezTo>
                    <a:pt x="864997" y="2197669"/>
                    <a:pt x="905998" y="2195385"/>
                    <a:pt x="916522" y="2213454"/>
                  </a:cubicBezTo>
                  <a:cubicBezTo>
                    <a:pt x="923968" y="2226260"/>
                    <a:pt x="950177" y="2230033"/>
                    <a:pt x="958416" y="2215638"/>
                  </a:cubicBezTo>
                  <a:cubicBezTo>
                    <a:pt x="967152" y="2200349"/>
                    <a:pt x="966458" y="2177813"/>
                    <a:pt x="964969" y="2158853"/>
                  </a:cubicBezTo>
                  <a:cubicBezTo>
                    <a:pt x="961494" y="2115766"/>
                    <a:pt x="924463" y="2095515"/>
                    <a:pt x="891107" y="2055904"/>
                  </a:cubicBezTo>
                  <a:close/>
                  <a:moveTo>
                    <a:pt x="1189431" y="1947097"/>
                  </a:moveTo>
                  <a:cubicBezTo>
                    <a:pt x="1177517" y="2054613"/>
                    <a:pt x="1130460" y="2139196"/>
                    <a:pt x="1241749" y="2202335"/>
                  </a:cubicBezTo>
                  <a:cubicBezTo>
                    <a:pt x="1224376" y="2117554"/>
                    <a:pt x="1209782" y="2046472"/>
                    <a:pt x="1189431" y="1947097"/>
                  </a:cubicBezTo>
                  <a:close/>
                  <a:moveTo>
                    <a:pt x="2255055" y="1726705"/>
                  </a:moveTo>
                  <a:cubicBezTo>
                    <a:pt x="2166303" y="1857848"/>
                    <a:pt x="2076657" y="1987899"/>
                    <a:pt x="1965667" y="2101471"/>
                  </a:cubicBezTo>
                  <a:cubicBezTo>
                    <a:pt x="1947500" y="2120036"/>
                    <a:pt x="1935784" y="2141281"/>
                    <a:pt x="1958916" y="2159348"/>
                  </a:cubicBezTo>
                  <a:cubicBezTo>
                    <a:pt x="1979070" y="2175134"/>
                    <a:pt x="1993961" y="2152499"/>
                    <a:pt x="2007363" y="2139394"/>
                  </a:cubicBezTo>
                  <a:cubicBezTo>
                    <a:pt x="2125798" y="2023540"/>
                    <a:pt x="2194796" y="1877902"/>
                    <a:pt x="2255055" y="1726705"/>
                  </a:cubicBezTo>
                  <a:close/>
                  <a:moveTo>
                    <a:pt x="1038135" y="1579083"/>
                  </a:moveTo>
                  <a:cubicBezTo>
                    <a:pt x="976386" y="1666743"/>
                    <a:pt x="854773" y="1741299"/>
                    <a:pt x="976484" y="1866188"/>
                  </a:cubicBezTo>
                  <a:cubicBezTo>
                    <a:pt x="1004281" y="1819925"/>
                    <a:pt x="1044091" y="1637059"/>
                    <a:pt x="1038135" y="1579083"/>
                  </a:cubicBezTo>
                  <a:close/>
                  <a:moveTo>
                    <a:pt x="1173746" y="1124897"/>
                  </a:moveTo>
                  <a:cubicBezTo>
                    <a:pt x="1125795" y="1192503"/>
                    <a:pt x="1087574" y="1253955"/>
                    <a:pt x="1072086" y="1326823"/>
                  </a:cubicBezTo>
                  <a:cubicBezTo>
                    <a:pt x="1113286" y="1266959"/>
                    <a:pt x="1201244" y="1230824"/>
                    <a:pt x="1173746" y="1124897"/>
                  </a:cubicBezTo>
                  <a:close/>
                  <a:moveTo>
                    <a:pt x="789846" y="752017"/>
                  </a:moveTo>
                  <a:cubicBezTo>
                    <a:pt x="602314" y="790139"/>
                    <a:pt x="433745" y="842060"/>
                    <a:pt x="298829" y="959106"/>
                  </a:cubicBezTo>
                  <a:cubicBezTo>
                    <a:pt x="113282" y="1120032"/>
                    <a:pt x="123210" y="1391750"/>
                    <a:pt x="208388" y="1575111"/>
                  </a:cubicBezTo>
                  <a:cubicBezTo>
                    <a:pt x="234398" y="1630904"/>
                    <a:pt x="261104" y="1688186"/>
                    <a:pt x="298233" y="1736534"/>
                  </a:cubicBezTo>
                  <a:cubicBezTo>
                    <a:pt x="341616" y="1793021"/>
                    <a:pt x="393935" y="1843752"/>
                    <a:pt x="448139" y="1890113"/>
                  </a:cubicBezTo>
                  <a:cubicBezTo>
                    <a:pt x="469285" y="1908182"/>
                    <a:pt x="476830" y="1873038"/>
                    <a:pt x="484375" y="1857848"/>
                  </a:cubicBezTo>
                  <a:cubicBezTo>
                    <a:pt x="534112" y="1757878"/>
                    <a:pt x="593876" y="1664261"/>
                    <a:pt x="660192" y="1574813"/>
                  </a:cubicBezTo>
                  <a:cubicBezTo>
                    <a:pt x="679054" y="1549399"/>
                    <a:pt x="686500" y="1524580"/>
                    <a:pt x="682926" y="1492811"/>
                  </a:cubicBezTo>
                  <a:cubicBezTo>
                    <a:pt x="654832" y="1241148"/>
                    <a:pt x="693846" y="998519"/>
                    <a:pt x="789846" y="752017"/>
                  </a:cubicBezTo>
                  <a:close/>
                  <a:moveTo>
                    <a:pt x="2204909" y="742983"/>
                  </a:moveTo>
                  <a:cubicBezTo>
                    <a:pt x="2183131" y="745986"/>
                    <a:pt x="2162779" y="758073"/>
                    <a:pt x="2147143" y="790734"/>
                  </a:cubicBezTo>
                  <a:cubicBezTo>
                    <a:pt x="1987210" y="1125690"/>
                    <a:pt x="1873242" y="1472461"/>
                    <a:pt x="1854081" y="1845936"/>
                  </a:cubicBezTo>
                  <a:cubicBezTo>
                    <a:pt x="1854081" y="1855764"/>
                    <a:pt x="1853088" y="1865691"/>
                    <a:pt x="1854280" y="1875420"/>
                  </a:cubicBezTo>
                  <a:cubicBezTo>
                    <a:pt x="1858748" y="1912054"/>
                    <a:pt x="1835318" y="1965365"/>
                    <a:pt x="1881779" y="1978866"/>
                  </a:cubicBezTo>
                  <a:cubicBezTo>
                    <a:pt x="1919504" y="1989786"/>
                    <a:pt x="1933402" y="1936971"/>
                    <a:pt x="1956633" y="1911358"/>
                  </a:cubicBezTo>
                  <a:cubicBezTo>
                    <a:pt x="1965171" y="1901927"/>
                    <a:pt x="1970035" y="1889120"/>
                    <a:pt x="1977183" y="1878300"/>
                  </a:cubicBezTo>
                  <a:cubicBezTo>
                    <a:pt x="2143470" y="1626933"/>
                    <a:pt x="2260118" y="1351741"/>
                    <a:pt x="2370215" y="1072578"/>
                  </a:cubicBezTo>
                  <a:cubicBezTo>
                    <a:pt x="2403473" y="988194"/>
                    <a:pt x="2401884" y="911653"/>
                    <a:pt x="2387886" y="825680"/>
                  </a:cubicBezTo>
                  <a:cubicBezTo>
                    <a:pt x="2375179" y="747550"/>
                    <a:pt x="2316209" y="757378"/>
                    <a:pt x="2271237" y="749734"/>
                  </a:cubicBezTo>
                  <a:cubicBezTo>
                    <a:pt x="2249893" y="746061"/>
                    <a:pt x="2226688" y="739980"/>
                    <a:pt x="2204909" y="742983"/>
                  </a:cubicBezTo>
                  <a:close/>
                  <a:moveTo>
                    <a:pt x="1910669" y="710123"/>
                  </a:moveTo>
                  <a:cubicBezTo>
                    <a:pt x="1799479" y="722433"/>
                    <a:pt x="1727108" y="890903"/>
                    <a:pt x="1723435" y="1130555"/>
                  </a:cubicBezTo>
                  <a:cubicBezTo>
                    <a:pt x="1787070" y="987697"/>
                    <a:pt x="1847430" y="852286"/>
                    <a:pt x="1910669" y="710123"/>
                  </a:cubicBezTo>
                  <a:close/>
                  <a:moveTo>
                    <a:pt x="1254593" y="694760"/>
                  </a:moveTo>
                  <a:cubicBezTo>
                    <a:pt x="1243164" y="695306"/>
                    <a:pt x="1229837" y="699600"/>
                    <a:pt x="1219214" y="699996"/>
                  </a:cubicBezTo>
                  <a:cubicBezTo>
                    <a:pt x="1163619" y="702181"/>
                    <a:pt x="1107926" y="704663"/>
                    <a:pt x="1052331" y="707939"/>
                  </a:cubicBezTo>
                  <a:cubicBezTo>
                    <a:pt x="1011330" y="710321"/>
                    <a:pt x="978172" y="721937"/>
                    <a:pt x="958516" y="765122"/>
                  </a:cubicBezTo>
                  <a:cubicBezTo>
                    <a:pt x="880584" y="936074"/>
                    <a:pt x="841469" y="1113579"/>
                    <a:pt x="849907" y="1328610"/>
                  </a:cubicBezTo>
                  <a:cubicBezTo>
                    <a:pt x="979463" y="1119139"/>
                    <a:pt x="1074470" y="920686"/>
                    <a:pt x="1260513" y="791033"/>
                  </a:cubicBezTo>
                  <a:cubicBezTo>
                    <a:pt x="1277588" y="779218"/>
                    <a:pt x="1283743" y="736828"/>
                    <a:pt x="1278580" y="712009"/>
                  </a:cubicBezTo>
                  <a:cubicBezTo>
                    <a:pt x="1275552" y="697416"/>
                    <a:pt x="1266022" y="694214"/>
                    <a:pt x="1254593" y="694760"/>
                  </a:cubicBezTo>
                  <a:close/>
                  <a:moveTo>
                    <a:pt x="1395763" y="436531"/>
                  </a:moveTo>
                  <a:cubicBezTo>
                    <a:pt x="1387833" y="432995"/>
                    <a:pt x="1378402" y="432896"/>
                    <a:pt x="1366836" y="437711"/>
                  </a:cubicBezTo>
                  <a:cubicBezTo>
                    <a:pt x="1251379" y="485462"/>
                    <a:pt x="1121129" y="508791"/>
                    <a:pt x="1047565" y="641127"/>
                  </a:cubicBezTo>
                  <a:cubicBezTo>
                    <a:pt x="1124902" y="636559"/>
                    <a:pt x="1196578" y="629312"/>
                    <a:pt x="1268354" y="629014"/>
                  </a:cubicBezTo>
                  <a:cubicBezTo>
                    <a:pt x="1310845" y="628916"/>
                    <a:pt x="1334671" y="615216"/>
                    <a:pt x="1348767" y="574611"/>
                  </a:cubicBezTo>
                  <a:cubicBezTo>
                    <a:pt x="1359192" y="544630"/>
                    <a:pt x="1371403" y="512365"/>
                    <a:pt x="1400491" y="493900"/>
                  </a:cubicBezTo>
                  <a:cubicBezTo>
                    <a:pt x="1416275" y="483873"/>
                    <a:pt x="1427096" y="474343"/>
                    <a:pt x="1415680" y="455977"/>
                  </a:cubicBezTo>
                  <a:cubicBezTo>
                    <a:pt x="1410121" y="447042"/>
                    <a:pt x="1403693" y="440068"/>
                    <a:pt x="1395763" y="436531"/>
                  </a:cubicBezTo>
                  <a:close/>
                  <a:moveTo>
                    <a:pt x="2203928" y="137898"/>
                  </a:moveTo>
                  <a:cubicBezTo>
                    <a:pt x="2041215" y="127276"/>
                    <a:pt x="1963185" y="217020"/>
                    <a:pt x="1861526" y="317785"/>
                  </a:cubicBezTo>
                  <a:cubicBezTo>
                    <a:pt x="2002002" y="285224"/>
                    <a:pt x="2089464" y="212156"/>
                    <a:pt x="2203928" y="137898"/>
                  </a:cubicBezTo>
                  <a:close/>
                  <a:moveTo>
                    <a:pt x="2533694" y="0"/>
                  </a:moveTo>
                  <a:lnTo>
                    <a:pt x="2533694" y="1816161"/>
                  </a:lnTo>
                  <a:lnTo>
                    <a:pt x="2412606" y="1964074"/>
                  </a:lnTo>
                  <a:cubicBezTo>
                    <a:pt x="2345371" y="2060123"/>
                    <a:pt x="2279589" y="2155334"/>
                    <a:pt x="2192768" y="2230736"/>
                  </a:cubicBezTo>
                  <a:lnTo>
                    <a:pt x="2158154" y="2255634"/>
                  </a:lnTo>
                  <a:lnTo>
                    <a:pt x="1687322" y="2255634"/>
                  </a:lnTo>
                  <a:lnTo>
                    <a:pt x="1624519" y="2187804"/>
                  </a:lnTo>
                  <a:cubicBezTo>
                    <a:pt x="1587303" y="2126067"/>
                    <a:pt x="1574918" y="2048011"/>
                    <a:pt x="1582065" y="1947594"/>
                  </a:cubicBezTo>
                  <a:cubicBezTo>
                    <a:pt x="1587625" y="1870158"/>
                    <a:pt x="1605197" y="1780910"/>
                    <a:pt x="1588916" y="1716281"/>
                  </a:cubicBezTo>
                  <a:cubicBezTo>
                    <a:pt x="1531039" y="1485962"/>
                    <a:pt x="1526075" y="1257926"/>
                    <a:pt x="1560921" y="1009836"/>
                  </a:cubicBezTo>
                  <a:cubicBezTo>
                    <a:pt x="1460156" y="1078634"/>
                    <a:pt x="1409822" y="1163416"/>
                    <a:pt x="1386195" y="1258621"/>
                  </a:cubicBezTo>
                  <a:cubicBezTo>
                    <a:pt x="1304801" y="1586715"/>
                    <a:pt x="1314237" y="1900595"/>
                    <a:pt x="1481209" y="2188689"/>
                  </a:cubicBezTo>
                  <a:lnTo>
                    <a:pt x="1525928" y="2255634"/>
                  </a:lnTo>
                  <a:lnTo>
                    <a:pt x="707255" y="2255634"/>
                  </a:lnTo>
                  <a:lnTo>
                    <a:pt x="706455" y="2251476"/>
                  </a:lnTo>
                  <a:cubicBezTo>
                    <a:pt x="702087" y="2212362"/>
                    <a:pt x="671014" y="2195286"/>
                    <a:pt x="640139" y="2187544"/>
                  </a:cubicBezTo>
                  <a:cubicBezTo>
                    <a:pt x="606286" y="2179005"/>
                    <a:pt x="601123" y="2214149"/>
                    <a:pt x="589309" y="2236088"/>
                  </a:cubicBezTo>
                  <a:lnTo>
                    <a:pt x="578722" y="2255634"/>
                  </a:lnTo>
                  <a:lnTo>
                    <a:pt x="338637" y="2255634"/>
                  </a:lnTo>
                  <a:lnTo>
                    <a:pt x="357819" y="2169854"/>
                  </a:lnTo>
                  <a:cubicBezTo>
                    <a:pt x="367298" y="2133023"/>
                    <a:pt x="378771" y="2096806"/>
                    <a:pt x="394729" y="2061960"/>
                  </a:cubicBezTo>
                  <a:cubicBezTo>
                    <a:pt x="415279" y="2016888"/>
                    <a:pt x="375470" y="1997430"/>
                    <a:pt x="350353" y="1974398"/>
                  </a:cubicBezTo>
                  <a:cubicBezTo>
                    <a:pt x="231123" y="1864996"/>
                    <a:pt x="127579" y="1745469"/>
                    <a:pt x="56596" y="1596853"/>
                  </a:cubicBezTo>
                  <a:cubicBezTo>
                    <a:pt x="207" y="1478814"/>
                    <a:pt x="-6443" y="1358492"/>
                    <a:pt x="4278" y="1233603"/>
                  </a:cubicBezTo>
                  <a:cubicBezTo>
                    <a:pt x="8745" y="1182079"/>
                    <a:pt x="20261" y="1133931"/>
                    <a:pt x="108021" y="1174833"/>
                  </a:cubicBezTo>
                  <a:cubicBezTo>
                    <a:pt x="33961" y="1102162"/>
                    <a:pt x="63943" y="987301"/>
                    <a:pt x="151305" y="962283"/>
                  </a:cubicBezTo>
                  <a:cubicBezTo>
                    <a:pt x="201539" y="947889"/>
                    <a:pt x="229931" y="932500"/>
                    <a:pt x="248198" y="880281"/>
                  </a:cubicBezTo>
                  <a:cubicBezTo>
                    <a:pt x="257332" y="854172"/>
                    <a:pt x="303396" y="829750"/>
                    <a:pt x="335760" y="824985"/>
                  </a:cubicBezTo>
                  <a:cubicBezTo>
                    <a:pt x="442282" y="809299"/>
                    <a:pt x="523787" y="730475"/>
                    <a:pt x="631005" y="716973"/>
                  </a:cubicBezTo>
                  <a:cubicBezTo>
                    <a:pt x="685408" y="710123"/>
                    <a:pt x="757383" y="707243"/>
                    <a:pt x="789449" y="680241"/>
                  </a:cubicBezTo>
                  <a:cubicBezTo>
                    <a:pt x="854475" y="625540"/>
                    <a:pt x="996141" y="662867"/>
                    <a:pt x="990681" y="520805"/>
                  </a:cubicBezTo>
                  <a:cubicBezTo>
                    <a:pt x="990283" y="509189"/>
                    <a:pt x="1017387" y="494992"/>
                    <a:pt x="1033370" y="484569"/>
                  </a:cubicBezTo>
                  <a:cubicBezTo>
                    <a:pt x="1137013" y="417259"/>
                    <a:pt x="1253562" y="383406"/>
                    <a:pt x="1374381" y="374472"/>
                  </a:cubicBezTo>
                  <a:cubicBezTo>
                    <a:pt x="1440796" y="369608"/>
                    <a:pt x="1483883" y="346873"/>
                    <a:pt x="1520316" y="294157"/>
                  </a:cubicBezTo>
                  <a:cubicBezTo>
                    <a:pt x="1590306" y="192797"/>
                    <a:pt x="1684618" y="115859"/>
                    <a:pt x="1792729" y="60165"/>
                  </a:cubicBezTo>
                  <a:cubicBezTo>
                    <a:pt x="1910569" y="-591"/>
                    <a:pt x="2042804" y="-4463"/>
                    <a:pt x="2162630" y="37034"/>
                  </a:cubicBezTo>
                  <a:cubicBezTo>
                    <a:pt x="2293301" y="82304"/>
                    <a:pt x="2404372" y="62908"/>
                    <a:pt x="2511716" y="12310"/>
                  </a:cubicBezTo>
                  <a:close/>
                </a:path>
              </a:pathLst>
            </a:custGeom>
            <a:solidFill>
              <a:srgbClr val="FFC7E8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86" name="Freeform 86"/>
            <p:cNvSpPr/>
            <p:nvPr/>
          </p:nvSpPr>
          <p:spPr>
            <a:xfrm rot="0">
              <a:off x="9105042" y="4868418"/>
              <a:ext cx="337090" cy="350615"/>
            </a:xfrm>
            <a:custGeom>
              <a:avLst/>
              <a:gdLst/>
              <a:ahLst/>
              <a:cxnLst/>
              <a:rect b="b" l="l" r="r" t="t"/>
              <a:pathLst>
                <a:path h="350641" w="337126">
                  <a:moveTo>
                    <a:pt x="60360" y="76243"/>
                  </a:moveTo>
                  <a:cubicBezTo>
                    <a:pt x="58672" y="76939"/>
                    <a:pt x="57083" y="77732"/>
                    <a:pt x="55397" y="78626"/>
                  </a:cubicBezTo>
                  <a:cubicBezTo>
                    <a:pt x="53410" y="79618"/>
                    <a:pt x="51525" y="80710"/>
                    <a:pt x="49638" y="82001"/>
                  </a:cubicBezTo>
                  <a:cubicBezTo>
                    <a:pt x="45965" y="84482"/>
                    <a:pt x="42590" y="87461"/>
                    <a:pt x="39611" y="91134"/>
                  </a:cubicBezTo>
                  <a:cubicBezTo>
                    <a:pt x="32563" y="99871"/>
                    <a:pt x="9034" y="83192"/>
                    <a:pt x="14296" y="113273"/>
                  </a:cubicBezTo>
                  <a:lnTo>
                    <a:pt x="22834" y="109997"/>
                  </a:lnTo>
                  <a:cubicBezTo>
                    <a:pt x="20650" y="130051"/>
                    <a:pt x="5858" y="116649"/>
                    <a:pt x="0" y="125583"/>
                  </a:cubicBezTo>
                  <a:cubicBezTo>
                    <a:pt x="4568" y="136602"/>
                    <a:pt x="6851" y="142162"/>
                    <a:pt x="6453" y="148814"/>
                  </a:cubicBezTo>
                  <a:cubicBezTo>
                    <a:pt x="11616" y="146629"/>
                    <a:pt x="17473" y="137793"/>
                    <a:pt x="25216" y="141170"/>
                  </a:cubicBezTo>
                  <a:lnTo>
                    <a:pt x="31769" y="157847"/>
                  </a:lnTo>
                  <a:cubicBezTo>
                    <a:pt x="28591" y="165492"/>
                    <a:pt x="16281" y="157649"/>
                    <a:pt x="13304" y="165293"/>
                  </a:cubicBezTo>
                  <a:cubicBezTo>
                    <a:pt x="15587" y="170853"/>
                    <a:pt x="20153" y="181872"/>
                    <a:pt x="22436" y="187431"/>
                  </a:cubicBezTo>
                  <a:cubicBezTo>
                    <a:pt x="24720" y="192991"/>
                    <a:pt x="22139" y="193984"/>
                    <a:pt x="19658" y="195076"/>
                  </a:cubicBezTo>
                  <a:cubicBezTo>
                    <a:pt x="22238" y="193984"/>
                    <a:pt x="27301" y="191899"/>
                    <a:pt x="29783" y="190907"/>
                  </a:cubicBezTo>
                  <a:cubicBezTo>
                    <a:pt x="32067" y="196466"/>
                    <a:pt x="36633" y="207485"/>
                    <a:pt x="38817" y="213045"/>
                  </a:cubicBezTo>
                  <a:cubicBezTo>
                    <a:pt x="41100" y="218604"/>
                    <a:pt x="38618" y="219598"/>
                    <a:pt x="36136" y="220690"/>
                  </a:cubicBezTo>
                  <a:cubicBezTo>
                    <a:pt x="40704" y="231709"/>
                    <a:pt x="42888" y="243820"/>
                    <a:pt x="47553" y="248287"/>
                  </a:cubicBezTo>
                  <a:lnTo>
                    <a:pt x="54800" y="245310"/>
                  </a:lnTo>
                  <a:cubicBezTo>
                    <a:pt x="47355" y="254840"/>
                    <a:pt x="54106" y="284424"/>
                    <a:pt x="61055" y="301003"/>
                  </a:cubicBezTo>
                  <a:cubicBezTo>
                    <a:pt x="61154" y="294451"/>
                    <a:pt x="68103" y="311030"/>
                    <a:pt x="68103" y="304577"/>
                  </a:cubicBezTo>
                  <a:cubicBezTo>
                    <a:pt x="68005" y="324134"/>
                    <a:pt x="70189" y="349152"/>
                    <a:pt x="81902" y="350641"/>
                  </a:cubicBezTo>
                  <a:cubicBezTo>
                    <a:pt x="104239" y="346075"/>
                    <a:pt x="120918" y="341607"/>
                    <a:pt x="137894" y="336444"/>
                  </a:cubicBezTo>
                  <a:cubicBezTo>
                    <a:pt x="160728" y="329396"/>
                    <a:pt x="183164" y="320560"/>
                    <a:pt x="205303" y="310931"/>
                  </a:cubicBezTo>
                  <a:cubicBezTo>
                    <a:pt x="249579" y="291573"/>
                    <a:pt x="292764" y="268639"/>
                    <a:pt x="336147" y="248784"/>
                  </a:cubicBezTo>
                  <a:cubicBezTo>
                    <a:pt x="339523" y="241438"/>
                    <a:pt x="333368" y="230816"/>
                    <a:pt x="329795" y="219399"/>
                  </a:cubicBezTo>
                  <a:cubicBezTo>
                    <a:pt x="319470" y="222675"/>
                    <a:pt x="310932" y="231610"/>
                    <a:pt x="299614" y="222575"/>
                  </a:cubicBezTo>
                  <a:cubicBezTo>
                    <a:pt x="297033" y="223370"/>
                    <a:pt x="295048" y="198948"/>
                    <a:pt x="288893" y="188326"/>
                  </a:cubicBezTo>
                  <a:cubicBezTo>
                    <a:pt x="286312" y="189119"/>
                    <a:pt x="281149" y="190708"/>
                    <a:pt x="278568" y="191601"/>
                  </a:cubicBezTo>
                  <a:cubicBezTo>
                    <a:pt x="270626" y="175320"/>
                    <a:pt x="270427" y="156557"/>
                    <a:pt x="262485" y="140275"/>
                  </a:cubicBezTo>
                  <a:cubicBezTo>
                    <a:pt x="254543" y="123995"/>
                    <a:pt x="247793" y="138588"/>
                    <a:pt x="241638" y="127965"/>
                  </a:cubicBezTo>
                  <a:cubicBezTo>
                    <a:pt x="230320" y="119031"/>
                    <a:pt x="241439" y="109203"/>
                    <a:pt x="249183" y="106819"/>
                  </a:cubicBezTo>
                  <a:cubicBezTo>
                    <a:pt x="243028" y="96198"/>
                    <a:pt x="254344" y="105232"/>
                    <a:pt x="250770" y="93815"/>
                  </a:cubicBezTo>
                  <a:cubicBezTo>
                    <a:pt x="243623" y="70981"/>
                    <a:pt x="236475" y="48148"/>
                    <a:pt x="220789" y="34250"/>
                  </a:cubicBezTo>
                  <a:cubicBezTo>
                    <a:pt x="216421" y="29385"/>
                    <a:pt x="213641" y="11416"/>
                    <a:pt x="210068" y="0"/>
                  </a:cubicBezTo>
                  <a:cubicBezTo>
                    <a:pt x="179094" y="9729"/>
                    <a:pt x="145538" y="20251"/>
                    <a:pt x="121712" y="52814"/>
                  </a:cubicBezTo>
                  <a:cubicBezTo>
                    <a:pt x="111488" y="65422"/>
                    <a:pt x="96596" y="68004"/>
                    <a:pt x="81902" y="70882"/>
                  </a:cubicBezTo>
                  <a:cubicBezTo>
                    <a:pt x="74457" y="72073"/>
                    <a:pt x="67110" y="73463"/>
                    <a:pt x="60360" y="76243"/>
                  </a:cubicBezTo>
                </a:path>
              </a:pathLst>
            </a:custGeom>
            <a:solidFill>
              <a:srgbClr val="E87E9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87" name="Freeform 87"/>
            <p:cNvSpPr/>
            <p:nvPr/>
          </p:nvSpPr>
          <p:spPr>
            <a:xfrm rot="0">
              <a:off x="9313069" y="5241036"/>
              <a:ext cx="211645" cy="319278"/>
            </a:xfrm>
            <a:custGeom>
              <a:avLst/>
              <a:gdLst/>
              <a:ahLst/>
              <a:cxnLst/>
              <a:rect b="b" l="l" r="r" t="t"/>
              <a:pathLst>
                <a:path h="319312" w="211607">
                  <a:moveTo>
                    <a:pt x="65720" y="319271"/>
                  </a:moveTo>
                  <a:cubicBezTo>
                    <a:pt x="121016" y="320760"/>
                    <a:pt x="165095" y="281844"/>
                    <a:pt x="211456" y="254841"/>
                  </a:cubicBezTo>
                  <a:cubicBezTo>
                    <a:pt x="212548" y="248189"/>
                    <a:pt x="207486" y="237269"/>
                    <a:pt x="203911" y="225852"/>
                  </a:cubicBezTo>
                  <a:cubicBezTo>
                    <a:pt x="198253" y="227640"/>
                    <a:pt x="194282" y="235185"/>
                    <a:pt x="186440" y="225058"/>
                  </a:cubicBezTo>
                  <a:cubicBezTo>
                    <a:pt x="185050" y="225456"/>
                    <a:pt x="180681" y="201828"/>
                    <a:pt x="175717" y="190808"/>
                  </a:cubicBezTo>
                  <a:cubicBezTo>
                    <a:pt x="174327" y="191304"/>
                    <a:pt x="171449" y="192098"/>
                    <a:pt x="170059" y="192595"/>
                  </a:cubicBezTo>
                  <a:cubicBezTo>
                    <a:pt x="163308" y="175916"/>
                    <a:pt x="160727" y="157948"/>
                    <a:pt x="153977" y="141269"/>
                  </a:cubicBezTo>
                  <a:cubicBezTo>
                    <a:pt x="147225" y="124591"/>
                    <a:pt x="145042" y="137795"/>
                    <a:pt x="140078" y="126875"/>
                  </a:cubicBezTo>
                  <a:cubicBezTo>
                    <a:pt x="132235" y="116848"/>
                    <a:pt x="137596" y="108905"/>
                    <a:pt x="141864" y="107516"/>
                  </a:cubicBezTo>
                  <a:cubicBezTo>
                    <a:pt x="136900" y="96496"/>
                    <a:pt x="144743" y="106622"/>
                    <a:pt x="141170" y="95205"/>
                  </a:cubicBezTo>
                  <a:cubicBezTo>
                    <a:pt x="134022" y="72372"/>
                    <a:pt x="126875" y="49538"/>
                    <a:pt x="115755" y="34251"/>
                  </a:cubicBezTo>
                  <a:cubicBezTo>
                    <a:pt x="112578" y="28989"/>
                    <a:pt x="108607" y="11417"/>
                    <a:pt x="105033" y="0"/>
                  </a:cubicBezTo>
                  <a:cubicBezTo>
                    <a:pt x="87958" y="5361"/>
                    <a:pt x="69394" y="11119"/>
                    <a:pt x="59466" y="39314"/>
                  </a:cubicBezTo>
                  <a:cubicBezTo>
                    <a:pt x="50531" y="60856"/>
                    <a:pt x="25613" y="41696"/>
                    <a:pt x="17473" y="65026"/>
                  </a:cubicBezTo>
                  <a:cubicBezTo>
                    <a:pt x="14991" y="72074"/>
                    <a:pt x="694" y="51425"/>
                    <a:pt x="6750" y="80910"/>
                  </a:cubicBezTo>
                  <a:cubicBezTo>
                    <a:pt x="8140" y="80512"/>
                    <a:pt x="9629" y="80017"/>
                    <a:pt x="11019" y="79619"/>
                  </a:cubicBezTo>
                  <a:cubicBezTo>
                    <a:pt x="12111" y="98084"/>
                    <a:pt x="2482" y="82300"/>
                    <a:pt x="0" y="89348"/>
                  </a:cubicBezTo>
                  <a:cubicBezTo>
                    <a:pt x="3574" y="100765"/>
                    <a:pt x="5360" y="106423"/>
                    <a:pt x="5758" y="112678"/>
                  </a:cubicBezTo>
                  <a:cubicBezTo>
                    <a:pt x="8637" y="111784"/>
                    <a:pt x="11119" y="104736"/>
                    <a:pt x="15685" y="109601"/>
                  </a:cubicBezTo>
                  <a:lnTo>
                    <a:pt x="21046" y="126676"/>
                  </a:lnTo>
                  <a:cubicBezTo>
                    <a:pt x="19955" y="133328"/>
                    <a:pt x="12111" y="123201"/>
                    <a:pt x="11119" y="129754"/>
                  </a:cubicBezTo>
                  <a:cubicBezTo>
                    <a:pt x="12905" y="135512"/>
                    <a:pt x="16479" y="146928"/>
                    <a:pt x="18266" y="152587"/>
                  </a:cubicBezTo>
                  <a:cubicBezTo>
                    <a:pt x="20054" y="158246"/>
                    <a:pt x="18664" y="158742"/>
                    <a:pt x="17174" y="159139"/>
                  </a:cubicBezTo>
                  <a:cubicBezTo>
                    <a:pt x="18564" y="158642"/>
                    <a:pt x="21443" y="157749"/>
                    <a:pt x="22833" y="157352"/>
                  </a:cubicBezTo>
                  <a:cubicBezTo>
                    <a:pt x="24620" y="163011"/>
                    <a:pt x="28194" y="174527"/>
                    <a:pt x="29981" y="180186"/>
                  </a:cubicBezTo>
                  <a:cubicBezTo>
                    <a:pt x="31768" y="185943"/>
                    <a:pt x="30378" y="186341"/>
                    <a:pt x="28888" y="186837"/>
                  </a:cubicBezTo>
                  <a:cubicBezTo>
                    <a:pt x="32463" y="198253"/>
                    <a:pt x="34647" y="210068"/>
                    <a:pt x="37823" y="215330"/>
                  </a:cubicBezTo>
                  <a:cubicBezTo>
                    <a:pt x="39213" y="214833"/>
                    <a:pt x="40703" y="214435"/>
                    <a:pt x="42093" y="214039"/>
                  </a:cubicBezTo>
                  <a:cubicBezTo>
                    <a:pt x="38221" y="221584"/>
                    <a:pt x="44277" y="250969"/>
                    <a:pt x="49638" y="268044"/>
                  </a:cubicBezTo>
                  <a:cubicBezTo>
                    <a:pt x="49240" y="261889"/>
                    <a:pt x="54602" y="278964"/>
                    <a:pt x="54303" y="272809"/>
                  </a:cubicBezTo>
                  <a:cubicBezTo>
                    <a:pt x="55395" y="291176"/>
                    <a:pt x="58275" y="315399"/>
                    <a:pt x="65720" y="319271"/>
                  </a:cubicBezTo>
                </a:path>
              </a:pathLst>
            </a:custGeom>
            <a:solidFill>
              <a:srgbClr val="E87E9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88" name="Freeform 88"/>
            <p:cNvSpPr/>
            <p:nvPr/>
          </p:nvSpPr>
          <p:spPr>
            <a:xfrm rot="0">
              <a:off x="8809006" y="5016055"/>
              <a:ext cx="334804" cy="352234"/>
            </a:xfrm>
            <a:custGeom>
              <a:avLst/>
              <a:gdLst/>
              <a:ahLst/>
              <a:cxnLst/>
              <a:rect b="b" l="l" r="r" t="t"/>
              <a:pathLst>
                <a:path h="352230" w="334781">
                  <a:moveTo>
                    <a:pt x="89746" y="352231"/>
                  </a:moveTo>
                  <a:cubicBezTo>
                    <a:pt x="128265" y="344288"/>
                    <a:pt x="165889" y="328900"/>
                    <a:pt x="206394" y="310236"/>
                  </a:cubicBezTo>
                  <a:cubicBezTo>
                    <a:pt x="246700" y="291574"/>
                    <a:pt x="289289" y="269832"/>
                    <a:pt x="333765" y="249678"/>
                  </a:cubicBezTo>
                  <a:cubicBezTo>
                    <a:pt x="337239" y="242332"/>
                    <a:pt x="330985" y="231710"/>
                    <a:pt x="327411" y="220293"/>
                  </a:cubicBezTo>
                  <a:cubicBezTo>
                    <a:pt x="316986" y="223569"/>
                    <a:pt x="308251" y="232504"/>
                    <a:pt x="297033" y="223470"/>
                  </a:cubicBezTo>
                  <a:cubicBezTo>
                    <a:pt x="294452" y="224265"/>
                    <a:pt x="292565" y="199842"/>
                    <a:pt x="286509" y="189121"/>
                  </a:cubicBezTo>
                  <a:cubicBezTo>
                    <a:pt x="283928" y="189914"/>
                    <a:pt x="278766" y="191503"/>
                    <a:pt x="276184" y="192298"/>
                  </a:cubicBezTo>
                  <a:cubicBezTo>
                    <a:pt x="268442" y="175917"/>
                    <a:pt x="268243" y="157253"/>
                    <a:pt x="260499" y="140773"/>
                  </a:cubicBezTo>
                  <a:cubicBezTo>
                    <a:pt x="252755" y="124393"/>
                    <a:pt x="246005" y="138986"/>
                    <a:pt x="239950" y="128265"/>
                  </a:cubicBezTo>
                  <a:cubicBezTo>
                    <a:pt x="228831" y="119131"/>
                    <a:pt x="239850" y="109601"/>
                    <a:pt x="247494" y="107218"/>
                  </a:cubicBezTo>
                  <a:cubicBezTo>
                    <a:pt x="241438" y="96596"/>
                    <a:pt x="252557" y="105629"/>
                    <a:pt x="249082" y="94214"/>
                  </a:cubicBezTo>
                  <a:cubicBezTo>
                    <a:pt x="242133" y="71280"/>
                    <a:pt x="235084" y="48447"/>
                    <a:pt x="219796" y="34350"/>
                  </a:cubicBezTo>
                  <a:cubicBezTo>
                    <a:pt x="215527" y="29386"/>
                    <a:pt x="212846" y="11417"/>
                    <a:pt x="209372" y="0"/>
                  </a:cubicBezTo>
                  <a:cubicBezTo>
                    <a:pt x="179094" y="9233"/>
                    <a:pt x="144447" y="19658"/>
                    <a:pt x="119628" y="52915"/>
                  </a:cubicBezTo>
                  <a:cubicBezTo>
                    <a:pt x="98679" y="78627"/>
                    <a:pt x="56984" y="65919"/>
                    <a:pt x="36632" y="95206"/>
                  </a:cubicBezTo>
                  <a:cubicBezTo>
                    <a:pt x="30775" y="103943"/>
                    <a:pt x="7744" y="87462"/>
                    <a:pt x="13899" y="117444"/>
                  </a:cubicBezTo>
                  <a:lnTo>
                    <a:pt x="22039" y="113969"/>
                  </a:lnTo>
                  <a:cubicBezTo>
                    <a:pt x="20848" y="133924"/>
                    <a:pt x="5758" y="120918"/>
                    <a:pt x="0" y="129953"/>
                  </a:cubicBezTo>
                  <a:cubicBezTo>
                    <a:pt x="4864" y="140873"/>
                    <a:pt x="7346" y="146333"/>
                    <a:pt x="7148" y="152984"/>
                  </a:cubicBezTo>
                  <a:cubicBezTo>
                    <a:pt x="12409" y="150502"/>
                    <a:pt x="17968" y="141667"/>
                    <a:pt x="25613" y="144844"/>
                  </a:cubicBezTo>
                  <a:lnTo>
                    <a:pt x="32662" y="161323"/>
                  </a:lnTo>
                  <a:cubicBezTo>
                    <a:pt x="29882" y="169067"/>
                    <a:pt x="17274" y="161422"/>
                    <a:pt x="14593" y="169265"/>
                  </a:cubicBezTo>
                  <a:cubicBezTo>
                    <a:pt x="17075" y="174726"/>
                    <a:pt x="21940" y="185646"/>
                    <a:pt x="24421" y="191106"/>
                  </a:cubicBezTo>
                  <a:cubicBezTo>
                    <a:pt x="26903" y="196566"/>
                    <a:pt x="24421" y="197658"/>
                    <a:pt x="21940" y="198849"/>
                  </a:cubicBezTo>
                  <a:cubicBezTo>
                    <a:pt x="24421" y="197758"/>
                    <a:pt x="29385" y="195474"/>
                    <a:pt x="31867" y="194283"/>
                  </a:cubicBezTo>
                  <a:cubicBezTo>
                    <a:pt x="34250" y="199744"/>
                    <a:pt x="39114" y="210664"/>
                    <a:pt x="41596" y="216123"/>
                  </a:cubicBezTo>
                  <a:cubicBezTo>
                    <a:pt x="43978" y="221584"/>
                    <a:pt x="41596" y="222676"/>
                    <a:pt x="39213" y="223768"/>
                  </a:cubicBezTo>
                  <a:cubicBezTo>
                    <a:pt x="44078" y="234688"/>
                    <a:pt x="46758" y="246602"/>
                    <a:pt x="51523" y="250969"/>
                  </a:cubicBezTo>
                  <a:lnTo>
                    <a:pt x="58474" y="247793"/>
                  </a:lnTo>
                  <a:cubicBezTo>
                    <a:pt x="51424" y="257422"/>
                    <a:pt x="59565" y="286708"/>
                    <a:pt x="67110" y="302989"/>
                  </a:cubicBezTo>
                  <a:cubicBezTo>
                    <a:pt x="66812" y="296538"/>
                    <a:pt x="74258" y="312917"/>
                    <a:pt x="73861" y="306465"/>
                  </a:cubicBezTo>
                  <a:cubicBezTo>
                    <a:pt x="74854" y="326121"/>
                    <a:pt x="79222" y="350444"/>
                    <a:pt x="89746" y="352231"/>
                  </a:cubicBezTo>
                </a:path>
              </a:pathLst>
            </a:custGeom>
            <a:solidFill>
              <a:srgbClr val="E87E9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89" name="Freeform 89"/>
            <p:cNvSpPr/>
            <p:nvPr/>
          </p:nvSpPr>
          <p:spPr>
            <a:xfrm rot="0">
              <a:off x="8835961" y="5446300"/>
              <a:ext cx="330803" cy="365570"/>
            </a:xfrm>
            <a:custGeom>
              <a:avLst/>
              <a:gdLst/>
              <a:ahLst/>
              <a:cxnLst/>
              <a:rect b="b" l="l" r="r" t="t"/>
              <a:pathLst>
                <a:path h="365532" w="330788">
                  <a:moveTo>
                    <a:pt x="54701" y="318080"/>
                  </a:moveTo>
                  <a:cubicBezTo>
                    <a:pt x="51624" y="337935"/>
                    <a:pt x="49538" y="363746"/>
                    <a:pt x="63437" y="365532"/>
                  </a:cubicBezTo>
                  <a:cubicBezTo>
                    <a:pt x="119826" y="356995"/>
                    <a:pt x="168868" y="334956"/>
                    <a:pt x="211756" y="311626"/>
                  </a:cubicBezTo>
                  <a:cubicBezTo>
                    <a:pt x="254841" y="288098"/>
                    <a:pt x="292664" y="262981"/>
                    <a:pt x="330092" y="244912"/>
                  </a:cubicBezTo>
                  <a:cubicBezTo>
                    <a:pt x="332772" y="237765"/>
                    <a:pt x="327114" y="227043"/>
                    <a:pt x="323441" y="215626"/>
                  </a:cubicBezTo>
                  <a:cubicBezTo>
                    <a:pt x="314108" y="218705"/>
                    <a:pt x="306762" y="227341"/>
                    <a:pt x="295743" y="218605"/>
                  </a:cubicBezTo>
                  <a:cubicBezTo>
                    <a:pt x="293360" y="219399"/>
                    <a:pt x="290282" y="195176"/>
                    <a:pt x="283928" y="184652"/>
                  </a:cubicBezTo>
                  <a:cubicBezTo>
                    <a:pt x="281446" y="185546"/>
                    <a:pt x="276582" y="187234"/>
                    <a:pt x="274100" y="188127"/>
                  </a:cubicBezTo>
                  <a:cubicBezTo>
                    <a:pt x="265562" y="172144"/>
                    <a:pt x="264470" y="153480"/>
                    <a:pt x="255834" y="137497"/>
                  </a:cubicBezTo>
                  <a:cubicBezTo>
                    <a:pt x="247197" y="121613"/>
                    <a:pt x="240843" y="136603"/>
                    <a:pt x="234093" y="126378"/>
                  </a:cubicBezTo>
                  <a:cubicBezTo>
                    <a:pt x="222080" y="118138"/>
                    <a:pt x="233000" y="107614"/>
                    <a:pt x="241042" y="104735"/>
                  </a:cubicBezTo>
                  <a:cubicBezTo>
                    <a:pt x="234290" y="94411"/>
                    <a:pt x="246403" y="102750"/>
                    <a:pt x="242332" y="91532"/>
                  </a:cubicBezTo>
                  <a:cubicBezTo>
                    <a:pt x="234290" y="68996"/>
                    <a:pt x="226349" y="46460"/>
                    <a:pt x="208876" y="33655"/>
                  </a:cubicBezTo>
                  <a:cubicBezTo>
                    <a:pt x="204012" y="29087"/>
                    <a:pt x="200637" y="11218"/>
                    <a:pt x="196467" y="0"/>
                  </a:cubicBezTo>
                  <a:cubicBezTo>
                    <a:pt x="161720" y="12708"/>
                    <a:pt x="126875" y="27201"/>
                    <a:pt x="105629" y="61849"/>
                  </a:cubicBezTo>
                  <a:cubicBezTo>
                    <a:pt x="86966" y="88951"/>
                    <a:pt x="48050" y="77137"/>
                    <a:pt x="31769" y="104339"/>
                  </a:cubicBezTo>
                  <a:cubicBezTo>
                    <a:pt x="26606" y="112678"/>
                    <a:pt x="6950" y="94411"/>
                    <a:pt x="12211" y="124194"/>
                  </a:cubicBezTo>
                  <a:lnTo>
                    <a:pt x="19260" y="121712"/>
                  </a:lnTo>
                  <a:cubicBezTo>
                    <a:pt x="18168" y="141170"/>
                    <a:pt x="5063" y="126676"/>
                    <a:pt x="0" y="134717"/>
                  </a:cubicBezTo>
                  <a:cubicBezTo>
                    <a:pt x="3773" y="146034"/>
                    <a:pt x="5659" y="151693"/>
                    <a:pt x="5163" y="158245"/>
                  </a:cubicBezTo>
                  <a:cubicBezTo>
                    <a:pt x="10027" y="156757"/>
                    <a:pt x="15289" y="148516"/>
                    <a:pt x="22138" y="152487"/>
                  </a:cubicBezTo>
                  <a:lnTo>
                    <a:pt x="28096" y="169364"/>
                  </a:lnTo>
                  <a:cubicBezTo>
                    <a:pt x="25117" y="176710"/>
                    <a:pt x="13799" y="168073"/>
                    <a:pt x="10822" y="175222"/>
                  </a:cubicBezTo>
                  <a:cubicBezTo>
                    <a:pt x="12708" y="180880"/>
                    <a:pt x="16480" y="192297"/>
                    <a:pt x="18268" y="197955"/>
                  </a:cubicBezTo>
                  <a:cubicBezTo>
                    <a:pt x="20153" y="203614"/>
                    <a:pt x="17572" y="204508"/>
                    <a:pt x="14991" y="205301"/>
                  </a:cubicBezTo>
                  <a:cubicBezTo>
                    <a:pt x="17572" y="204508"/>
                    <a:pt x="22635" y="202819"/>
                    <a:pt x="25216" y="202026"/>
                  </a:cubicBezTo>
                  <a:cubicBezTo>
                    <a:pt x="27102" y="207684"/>
                    <a:pt x="30974" y="219001"/>
                    <a:pt x="32861" y="224661"/>
                  </a:cubicBezTo>
                  <a:cubicBezTo>
                    <a:pt x="34746" y="230319"/>
                    <a:pt x="32165" y="231213"/>
                    <a:pt x="29485" y="232007"/>
                  </a:cubicBezTo>
                  <a:cubicBezTo>
                    <a:pt x="33257" y="243325"/>
                    <a:pt x="34251" y="255635"/>
                    <a:pt x="38817" y="260400"/>
                  </a:cubicBezTo>
                  <a:lnTo>
                    <a:pt x="46957" y="257719"/>
                  </a:lnTo>
                  <a:cubicBezTo>
                    <a:pt x="38123" y="266952"/>
                    <a:pt x="41597" y="297231"/>
                    <a:pt x="47057" y="314405"/>
                  </a:cubicBezTo>
                  <a:cubicBezTo>
                    <a:pt x="48050" y="307556"/>
                    <a:pt x="53609" y="324730"/>
                    <a:pt x="54701" y="318080"/>
                  </a:cubicBezTo>
                </a:path>
              </a:pathLst>
            </a:custGeom>
            <a:solidFill>
              <a:srgbClr val="E87E9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90" name="Freeform 90"/>
            <p:cNvSpPr/>
            <p:nvPr/>
          </p:nvSpPr>
          <p:spPr>
            <a:xfrm rot="0">
              <a:off x="8531447" y="5254657"/>
              <a:ext cx="265843" cy="345281"/>
            </a:xfrm>
            <a:custGeom>
              <a:avLst/>
              <a:gdLst/>
              <a:ahLst/>
              <a:cxnLst/>
              <a:rect b="b" l="l" r="r" t="t"/>
              <a:pathLst>
                <a:path h="345280" w="265849">
                  <a:moveTo>
                    <a:pt x="8538" y="144546"/>
                  </a:moveTo>
                  <a:cubicBezTo>
                    <a:pt x="11119" y="143454"/>
                    <a:pt x="12310" y="136305"/>
                    <a:pt x="17571" y="140376"/>
                  </a:cubicBezTo>
                  <a:lnTo>
                    <a:pt x="25414" y="156459"/>
                  </a:lnTo>
                  <a:cubicBezTo>
                    <a:pt x="25116" y="163309"/>
                    <a:pt x="15884" y="154374"/>
                    <a:pt x="15685" y="160927"/>
                  </a:cubicBezTo>
                  <a:cubicBezTo>
                    <a:pt x="18068" y="166386"/>
                    <a:pt x="22833" y="177406"/>
                    <a:pt x="25215" y="182866"/>
                  </a:cubicBezTo>
                  <a:cubicBezTo>
                    <a:pt x="27598" y="188326"/>
                    <a:pt x="26010" y="189021"/>
                    <a:pt x="24521" y="189716"/>
                  </a:cubicBezTo>
                  <a:cubicBezTo>
                    <a:pt x="26110" y="189021"/>
                    <a:pt x="29186" y="187731"/>
                    <a:pt x="30676" y="187036"/>
                  </a:cubicBezTo>
                  <a:cubicBezTo>
                    <a:pt x="33158" y="192496"/>
                    <a:pt x="38022" y="203416"/>
                    <a:pt x="40504" y="208876"/>
                  </a:cubicBezTo>
                  <a:cubicBezTo>
                    <a:pt x="42986" y="214337"/>
                    <a:pt x="41198" y="215131"/>
                    <a:pt x="39512" y="215825"/>
                  </a:cubicBezTo>
                  <a:cubicBezTo>
                    <a:pt x="44376" y="226746"/>
                    <a:pt x="47156" y="238560"/>
                    <a:pt x="51424" y="243225"/>
                  </a:cubicBezTo>
                  <a:lnTo>
                    <a:pt x="57083" y="240644"/>
                  </a:lnTo>
                  <a:cubicBezTo>
                    <a:pt x="52219" y="249480"/>
                    <a:pt x="59367" y="278767"/>
                    <a:pt x="66017" y="295444"/>
                  </a:cubicBezTo>
                  <a:cubicBezTo>
                    <a:pt x="66017" y="288991"/>
                    <a:pt x="72967" y="305471"/>
                    <a:pt x="72967" y="299018"/>
                  </a:cubicBezTo>
                  <a:cubicBezTo>
                    <a:pt x="73166" y="318378"/>
                    <a:pt x="73364" y="344090"/>
                    <a:pt x="86469" y="345281"/>
                  </a:cubicBezTo>
                  <a:cubicBezTo>
                    <a:pt x="111883" y="339623"/>
                    <a:pt x="132433" y="330688"/>
                    <a:pt x="148218" y="322051"/>
                  </a:cubicBezTo>
                  <a:cubicBezTo>
                    <a:pt x="164002" y="313414"/>
                    <a:pt x="175320" y="304974"/>
                    <a:pt x="183163" y="298224"/>
                  </a:cubicBezTo>
                  <a:cubicBezTo>
                    <a:pt x="183461" y="297728"/>
                    <a:pt x="186737" y="295743"/>
                    <a:pt x="189119" y="294154"/>
                  </a:cubicBezTo>
                  <a:lnTo>
                    <a:pt x="195871" y="289488"/>
                  </a:lnTo>
                  <a:cubicBezTo>
                    <a:pt x="200039" y="286410"/>
                    <a:pt x="203515" y="283631"/>
                    <a:pt x="206493" y="281149"/>
                  </a:cubicBezTo>
                  <a:cubicBezTo>
                    <a:pt x="212449" y="276086"/>
                    <a:pt x="216221" y="272214"/>
                    <a:pt x="217910" y="269434"/>
                  </a:cubicBezTo>
                  <a:cubicBezTo>
                    <a:pt x="218307" y="268740"/>
                    <a:pt x="218604" y="268144"/>
                    <a:pt x="218803" y="267549"/>
                  </a:cubicBezTo>
                  <a:lnTo>
                    <a:pt x="222973" y="264371"/>
                  </a:lnTo>
                  <a:cubicBezTo>
                    <a:pt x="226050" y="262187"/>
                    <a:pt x="229723" y="259705"/>
                    <a:pt x="233992" y="257025"/>
                  </a:cubicBezTo>
                  <a:cubicBezTo>
                    <a:pt x="242430" y="251664"/>
                    <a:pt x="253649" y="245013"/>
                    <a:pt x="265264" y="237269"/>
                  </a:cubicBezTo>
                  <a:cubicBezTo>
                    <a:pt x="266853" y="233000"/>
                    <a:pt x="264966" y="228930"/>
                    <a:pt x="262484" y="224363"/>
                  </a:cubicBezTo>
                  <a:cubicBezTo>
                    <a:pt x="259903" y="219796"/>
                    <a:pt x="256925" y="214634"/>
                    <a:pt x="253947" y="209471"/>
                  </a:cubicBezTo>
                  <a:cubicBezTo>
                    <a:pt x="243820" y="214932"/>
                    <a:pt x="236275" y="224860"/>
                    <a:pt x="225156" y="216521"/>
                  </a:cubicBezTo>
                  <a:cubicBezTo>
                    <a:pt x="223072" y="217414"/>
                    <a:pt x="217910" y="193588"/>
                    <a:pt x="211158" y="183461"/>
                  </a:cubicBezTo>
                  <a:cubicBezTo>
                    <a:pt x="209273" y="184256"/>
                    <a:pt x="205401" y="185844"/>
                    <a:pt x="203515" y="186639"/>
                  </a:cubicBezTo>
                  <a:cubicBezTo>
                    <a:pt x="194976" y="170755"/>
                    <a:pt x="191800" y="152686"/>
                    <a:pt x="183262" y="136802"/>
                  </a:cubicBezTo>
                  <a:cubicBezTo>
                    <a:pt x="174824" y="120819"/>
                    <a:pt x="172541" y="134718"/>
                    <a:pt x="166287" y="124293"/>
                  </a:cubicBezTo>
                  <a:cubicBezTo>
                    <a:pt x="156557" y="115358"/>
                    <a:pt x="163209" y="106226"/>
                    <a:pt x="168073" y="104239"/>
                  </a:cubicBezTo>
                  <a:cubicBezTo>
                    <a:pt x="162017" y="93816"/>
                    <a:pt x="171350" y="102949"/>
                    <a:pt x="166782" y="91830"/>
                  </a:cubicBezTo>
                  <a:cubicBezTo>
                    <a:pt x="157650" y="69692"/>
                    <a:pt x="148814" y="47454"/>
                    <a:pt x="135808" y="33356"/>
                  </a:cubicBezTo>
                  <a:cubicBezTo>
                    <a:pt x="131837" y="28492"/>
                    <a:pt x="126873" y="11119"/>
                    <a:pt x="122506" y="0"/>
                  </a:cubicBezTo>
                  <a:cubicBezTo>
                    <a:pt x="117443" y="2086"/>
                    <a:pt x="112081" y="4071"/>
                    <a:pt x="101658" y="9034"/>
                  </a:cubicBezTo>
                  <a:cubicBezTo>
                    <a:pt x="92723" y="13402"/>
                    <a:pt x="85576" y="17870"/>
                    <a:pt x="79717" y="22635"/>
                  </a:cubicBezTo>
                  <a:cubicBezTo>
                    <a:pt x="74059" y="27301"/>
                    <a:pt x="69790" y="32066"/>
                    <a:pt x="67209" y="37328"/>
                  </a:cubicBezTo>
                  <a:cubicBezTo>
                    <a:pt x="65918" y="39909"/>
                    <a:pt x="64925" y="42590"/>
                    <a:pt x="64430" y="45469"/>
                  </a:cubicBezTo>
                  <a:cubicBezTo>
                    <a:pt x="64132" y="46957"/>
                    <a:pt x="64032" y="48347"/>
                    <a:pt x="63834" y="49936"/>
                  </a:cubicBezTo>
                  <a:cubicBezTo>
                    <a:pt x="62841" y="51921"/>
                    <a:pt x="61849" y="54007"/>
                    <a:pt x="60856" y="56091"/>
                  </a:cubicBezTo>
                  <a:cubicBezTo>
                    <a:pt x="47552" y="82797"/>
                    <a:pt x="15387" y="71975"/>
                    <a:pt x="11714" y="96298"/>
                  </a:cubicBezTo>
                  <a:cubicBezTo>
                    <a:pt x="10224" y="103843"/>
                    <a:pt x="-6553" y="85576"/>
                    <a:pt x="4467" y="113473"/>
                  </a:cubicBezTo>
                  <a:lnTo>
                    <a:pt x="8140" y="111685"/>
                  </a:lnTo>
                  <a:cubicBezTo>
                    <a:pt x="12310" y="129655"/>
                    <a:pt x="794" y="115358"/>
                    <a:pt x="0" y="122209"/>
                  </a:cubicBezTo>
                  <a:cubicBezTo>
                    <a:pt x="4864" y="133129"/>
                    <a:pt x="7346" y="138590"/>
                    <a:pt x="8538" y="144546"/>
                  </a:cubicBezTo>
                </a:path>
              </a:pathLst>
            </a:custGeom>
            <a:solidFill>
              <a:srgbClr val="E87E9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91" name="Freeform 91"/>
            <p:cNvSpPr/>
            <p:nvPr/>
          </p:nvSpPr>
          <p:spPr>
            <a:xfrm rot="0">
              <a:off x="11803380" y="2972371"/>
              <a:ext cx="388620" cy="572452"/>
            </a:xfrm>
            <a:custGeom>
              <a:avLst/>
              <a:gdLst/>
              <a:ahLst/>
              <a:cxnLst/>
              <a:rect b="b" l="l" r="r" t="t"/>
              <a:pathLst>
                <a:path h="572407" w="388600">
                  <a:moveTo>
                    <a:pt x="241425" y="571"/>
                  </a:moveTo>
                  <a:cubicBezTo>
                    <a:pt x="245111" y="-558"/>
                    <a:pt x="249206" y="-87"/>
                    <a:pt x="252532" y="2644"/>
                  </a:cubicBezTo>
                  <a:cubicBezTo>
                    <a:pt x="276953" y="22698"/>
                    <a:pt x="285391" y="59032"/>
                    <a:pt x="294426" y="87822"/>
                  </a:cubicBezTo>
                  <a:cubicBezTo>
                    <a:pt x="306338" y="125844"/>
                    <a:pt x="323712" y="161782"/>
                    <a:pt x="335427" y="199805"/>
                  </a:cubicBezTo>
                  <a:lnTo>
                    <a:pt x="388600" y="191130"/>
                  </a:lnTo>
                  <a:lnTo>
                    <a:pt x="388600" y="455654"/>
                  </a:lnTo>
                  <a:lnTo>
                    <a:pt x="341880" y="419801"/>
                  </a:lnTo>
                  <a:cubicBezTo>
                    <a:pt x="333144" y="411162"/>
                    <a:pt x="324308" y="401732"/>
                    <a:pt x="313883" y="394982"/>
                  </a:cubicBezTo>
                  <a:cubicBezTo>
                    <a:pt x="311302" y="393294"/>
                    <a:pt x="167651" y="618252"/>
                    <a:pt x="146207" y="563948"/>
                  </a:cubicBezTo>
                  <a:cubicBezTo>
                    <a:pt x="143924" y="558190"/>
                    <a:pt x="143824" y="551936"/>
                    <a:pt x="143824" y="545781"/>
                  </a:cubicBezTo>
                  <a:cubicBezTo>
                    <a:pt x="143924" y="492867"/>
                    <a:pt x="146704" y="433798"/>
                    <a:pt x="157326" y="381877"/>
                  </a:cubicBezTo>
                  <a:cubicBezTo>
                    <a:pt x="158021" y="378303"/>
                    <a:pt x="158914" y="374630"/>
                    <a:pt x="159312" y="370957"/>
                  </a:cubicBezTo>
                  <a:cubicBezTo>
                    <a:pt x="159511" y="368773"/>
                    <a:pt x="159312" y="367383"/>
                    <a:pt x="159212" y="366787"/>
                  </a:cubicBezTo>
                  <a:cubicBezTo>
                    <a:pt x="157029" y="364901"/>
                    <a:pt x="153951" y="363312"/>
                    <a:pt x="151369" y="361922"/>
                  </a:cubicBezTo>
                  <a:cubicBezTo>
                    <a:pt x="130025" y="350505"/>
                    <a:pt x="106397" y="343854"/>
                    <a:pt x="84656" y="333231"/>
                  </a:cubicBezTo>
                  <a:cubicBezTo>
                    <a:pt x="55370" y="318936"/>
                    <a:pt x="21517" y="305037"/>
                    <a:pt x="2853" y="276843"/>
                  </a:cubicBezTo>
                  <a:cubicBezTo>
                    <a:pt x="-2210" y="269298"/>
                    <a:pt x="-621" y="258874"/>
                    <a:pt x="8313" y="255002"/>
                  </a:cubicBezTo>
                  <a:cubicBezTo>
                    <a:pt x="21318" y="249344"/>
                    <a:pt x="181947" y="242990"/>
                    <a:pt x="181748" y="238523"/>
                  </a:cubicBezTo>
                  <a:cubicBezTo>
                    <a:pt x="180458" y="222539"/>
                    <a:pt x="186215" y="205960"/>
                    <a:pt x="189393" y="190572"/>
                  </a:cubicBezTo>
                  <a:cubicBezTo>
                    <a:pt x="201900" y="129517"/>
                    <a:pt x="206567" y="65386"/>
                    <a:pt x="232776" y="8104"/>
                  </a:cubicBezTo>
                  <a:cubicBezTo>
                    <a:pt x="234463" y="4431"/>
                    <a:pt x="237739" y="1701"/>
                    <a:pt x="241425" y="571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92" name="Freeform 92"/>
            <p:cNvSpPr/>
            <p:nvPr/>
          </p:nvSpPr>
          <p:spPr>
            <a:xfrm rot="0">
              <a:off x="10759726" y="3336893"/>
              <a:ext cx="544449" cy="580263"/>
            </a:xfrm>
            <a:custGeom>
              <a:avLst/>
              <a:gdLst/>
              <a:ahLst/>
              <a:cxnLst/>
              <a:rect b="b" l="l" r="r" t="t"/>
              <a:pathLst>
                <a:path h="580276" w="544414">
                  <a:moveTo>
                    <a:pt x="538926" y="304363"/>
                  </a:moveTo>
                  <a:cubicBezTo>
                    <a:pt x="483927" y="271502"/>
                    <a:pt x="422078" y="255023"/>
                    <a:pt x="363506" y="230105"/>
                  </a:cubicBezTo>
                  <a:cubicBezTo>
                    <a:pt x="373037" y="189501"/>
                    <a:pt x="376213" y="147805"/>
                    <a:pt x="385544" y="107202"/>
                  </a:cubicBezTo>
                  <a:cubicBezTo>
                    <a:pt x="392594" y="76425"/>
                    <a:pt x="404208" y="39099"/>
                    <a:pt x="392693" y="8125"/>
                  </a:cubicBezTo>
                  <a:cubicBezTo>
                    <a:pt x="389516" y="-314"/>
                    <a:pt x="378794" y="-2200"/>
                    <a:pt x="372043" y="2565"/>
                  </a:cubicBezTo>
                  <a:cubicBezTo>
                    <a:pt x="318137" y="40587"/>
                    <a:pt x="280016" y="95984"/>
                    <a:pt x="236533" y="144530"/>
                  </a:cubicBezTo>
                  <a:cubicBezTo>
                    <a:pt x="225611" y="156740"/>
                    <a:pt x="211614" y="168752"/>
                    <a:pt x="204268" y="183743"/>
                  </a:cubicBezTo>
                  <a:cubicBezTo>
                    <a:pt x="202083" y="187913"/>
                    <a:pt x="53567" y="108789"/>
                    <a:pt x="38775" y="107003"/>
                  </a:cubicBezTo>
                  <a:cubicBezTo>
                    <a:pt x="28649" y="105812"/>
                    <a:pt x="21799" y="114349"/>
                    <a:pt x="22295" y="123780"/>
                  </a:cubicBezTo>
                  <a:cubicBezTo>
                    <a:pt x="24281" y="159123"/>
                    <a:pt x="47512" y="189600"/>
                    <a:pt x="66374" y="217993"/>
                  </a:cubicBezTo>
                  <a:cubicBezTo>
                    <a:pt x="80371" y="239039"/>
                    <a:pt x="98241" y="257604"/>
                    <a:pt x="111544" y="279147"/>
                  </a:cubicBezTo>
                  <a:cubicBezTo>
                    <a:pt x="113133" y="281728"/>
                    <a:pt x="115118" y="284806"/>
                    <a:pt x="116111" y="287684"/>
                  </a:cubicBezTo>
                  <a:cubicBezTo>
                    <a:pt x="115913" y="288281"/>
                    <a:pt x="115316" y="289671"/>
                    <a:pt x="114026" y="291457"/>
                  </a:cubicBezTo>
                  <a:cubicBezTo>
                    <a:pt x="111743" y="294535"/>
                    <a:pt x="109062" y="297413"/>
                    <a:pt x="106481" y="300293"/>
                  </a:cubicBezTo>
                  <a:cubicBezTo>
                    <a:pt x="69451" y="341691"/>
                    <a:pt x="35697" y="393612"/>
                    <a:pt x="7702" y="441363"/>
                  </a:cubicBezTo>
                  <a:cubicBezTo>
                    <a:pt x="4426" y="446923"/>
                    <a:pt x="1249" y="452680"/>
                    <a:pt x="256" y="459034"/>
                  </a:cubicBezTo>
                  <a:cubicBezTo>
                    <a:pt x="-9076" y="519395"/>
                    <a:pt x="239610" y="392023"/>
                    <a:pt x="241000" y="394803"/>
                  </a:cubicBezTo>
                  <a:cubicBezTo>
                    <a:pt x="246857" y="406419"/>
                    <a:pt x="249935" y="419622"/>
                    <a:pt x="253210" y="432032"/>
                  </a:cubicBezTo>
                  <a:cubicBezTo>
                    <a:pt x="264528" y="474819"/>
                    <a:pt x="290141" y="513934"/>
                    <a:pt x="310393" y="553147"/>
                  </a:cubicBezTo>
                  <a:cubicBezTo>
                    <a:pt x="328363" y="587894"/>
                    <a:pt x="350004" y="591468"/>
                    <a:pt x="362612" y="550964"/>
                  </a:cubicBezTo>
                  <a:cubicBezTo>
                    <a:pt x="379787" y="495469"/>
                    <a:pt x="396961" y="435605"/>
                    <a:pt x="402124" y="377529"/>
                  </a:cubicBezTo>
                  <a:cubicBezTo>
                    <a:pt x="402521" y="373061"/>
                    <a:pt x="401231" y="364227"/>
                    <a:pt x="404208" y="361049"/>
                  </a:cubicBezTo>
                  <a:cubicBezTo>
                    <a:pt x="410860" y="353703"/>
                    <a:pt x="433098" y="353802"/>
                    <a:pt x="442033" y="352710"/>
                  </a:cubicBezTo>
                  <a:cubicBezTo>
                    <a:pt x="452259" y="351420"/>
                    <a:pt x="462385" y="349632"/>
                    <a:pt x="472609" y="348342"/>
                  </a:cubicBezTo>
                  <a:cubicBezTo>
                    <a:pt x="493359" y="345760"/>
                    <a:pt x="529693" y="345364"/>
                    <a:pt x="541805" y="324714"/>
                  </a:cubicBezTo>
                  <a:cubicBezTo>
                    <a:pt x="545180" y="318559"/>
                    <a:pt x="546272" y="308731"/>
                    <a:pt x="538926" y="304363"/>
                  </a:cubicBez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93" name="Freeform 93"/>
            <p:cNvSpPr/>
            <p:nvPr/>
          </p:nvSpPr>
          <p:spPr>
            <a:xfrm rot="0">
              <a:off x="11137772" y="2624423"/>
              <a:ext cx="415290" cy="523113"/>
            </a:xfrm>
            <a:custGeom>
              <a:avLst/>
              <a:gdLst/>
              <a:ahLst/>
              <a:cxnLst/>
              <a:rect b="b" l="l" r="r" t="t"/>
              <a:pathLst>
                <a:path h="523129" w="415248">
                  <a:moveTo>
                    <a:pt x="390600" y="88233"/>
                  </a:moveTo>
                  <a:cubicBezTo>
                    <a:pt x="335999" y="99849"/>
                    <a:pt x="281198" y="110968"/>
                    <a:pt x="226895" y="123873"/>
                  </a:cubicBezTo>
                  <a:cubicBezTo>
                    <a:pt x="205351" y="84858"/>
                    <a:pt x="182915" y="46339"/>
                    <a:pt x="157997" y="9210"/>
                  </a:cubicBezTo>
                  <a:cubicBezTo>
                    <a:pt x="147474" y="-6476"/>
                    <a:pt x="120173" y="-1512"/>
                    <a:pt x="121067" y="19436"/>
                  </a:cubicBezTo>
                  <a:cubicBezTo>
                    <a:pt x="122854" y="63415"/>
                    <a:pt x="124640" y="107394"/>
                    <a:pt x="126229" y="151373"/>
                  </a:cubicBezTo>
                  <a:cubicBezTo>
                    <a:pt x="86519" y="163782"/>
                    <a:pt x="47304" y="178078"/>
                    <a:pt x="9282" y="195947"/>
                  </a:cubicBezTo>
                  <a:cubicBezTo>
                    <a:pt x="-4219" y="202301"/>
                    <a:pt x="-2035" y="222454"/>
                    <a:pt x="9680" y="229007"/>
                  </a:cubicBezTo>
                  <a:cubicBezTo>
                    <a:pt x="50780" y="251840"/>
                    <a:pt x="90886" y="276262"/>
                    <a:pt x="130398" y="301477"/>
                  </a:cubicBezTo>
                  <a:cubicBezTo>
                    <a:pt x="131788" y="368687"/>
                    <a:pt x="132484" y="435798"/>
                    <a:pt x="131392" y="503007"/>
                  </a:cubicBezTo>
                  <a:cubicBezTo>
                    <a:pt x="131093" y="522564"/>
                    <a:pt x="161274" y="531698"/>
                    <a:pt x="169712" y="512637"/>
                  </a:cubicBezTo>
                  <a:cubicBezTo>
                    <a:pt x="190758" y="464787"/>
                    <a:pt x="212897" y="417730"/>
                    <a:pt x="237021" y="371865"/>
                  </a:cubicBezTo>
                  <a:cubicBezTo>
                    <a:pt x="274944" y="397477"/>
                    <a:pt x="312767" y="423388"/>
                    <a:pt x="350890" y="448901"/>
                  </a:cubicBezTo>
                  <a:cubicBezTo>
                    <a:pt x="362504" y="456745"/>
                    <a:pt x="376999" y="437486"/>
                    <a:pt x="365682" y="428948"/>
                  </a:cubicBezTo>
                  <a:cubicBezTo>
                    <a:pt x="363299" y="427161"/>
                    <a:pt x="360817" y="425373"/>
                    <a:pt x="358435" y="423488"/>
                  </a:cubicBezTo>
                  <a:cubicBezTo>
                    <a:pt x="384841" y="420112"/>
                    <a:pt x="368263" y="373949"/>
                    <a:pt x="355754" y="354193"/>
                  </a:cubicBezTo>
                  <a:cubicBezTo>
                    <a:pt x="336494" y="323914"/>
                    <a:pt x="318625" y="292741"/>
                    <a:pt x="301351" y="261271"/>
                  </a:cubicBezTo>
                  <a:cubicBezTo>
                    <a:pt x="333417" y="211832"/>
                    <a:pt x="369057" y="164676"/>
                    <a:pt x="409859" y="120597"/>
                  </a:cubicBezTo>
                  <a:cubicBezTo>
                    <a:pt x="423360" y="106004"/>
                    <a:pt x="409463" y="84163"/>
                    <a:pt x="390600" y="88233"/>
                  </a:cubicBezTo>
                  <a:close/>
                  <a:moveTo>
                    <a:pt x="163854" y="93396"/>
                  </a:moveTo>
                  <a:cubicBezTo>
                    <a:pt x="171697" y="106798"/>
                    <a:pt x="179341" y="120299"/>
                    <a:pt x="186787" y="133900"/>
                  </a:cubicBezTo>
                  <a:cubicBezTo>
                    <a:pt x="179739" y="135787"/>
                    <a:pt x="172789" y="137673"/>
                    <a:pt x="165840" y="139659"/>
                  </a:cubicBezTo>
                  <a:cubicBezTo>
                    <a:pt x="165144" y="124271"/>
                    <a:pt x="164450" y="108882"/>
                    <a:pt x="163854" y="93396"/>
                  </a:cubicBezTo>
                  <a:close/>
                  <a:moveTo>
                    <a:pt x="253699" y="260180"/>
                  </a:moveTo>
                  <a:cubicBezTo>
                    <a:pt x="241289" y="280035"/>
                    <a:pt x="229377" y="300286"/>
                    <a:pt x="217960" y="320837"/>
                  </a:cubicBezTo>
                  <a:cubicBezTo>
                    <a:pt x="202175" y="309619"/>
                    <a:pt x="186290" y="298599"/>
                    <a:pt x="170406" y="287678"/>
                  </a:cubicBezTo>
                  <a:cubicBezTo>
                    <a:pt x="169513" y="251245"/>
                    <a:pt x="168421" y="214810"/>
                    <a:pt x="167031" y="178475"/>
                  </a:cubicBezTo>
                  <a:cubicBezTo>
                    <a:pt x="179739" y="174901"/>
                    <a:pt x="192445" y="171526"/>
                    <a:pt x="205252" y="168350"/>
                  </a:cubicBezTo>
                  <a:cubicBezTo>
                    <a:pt x="219746" y="195650"/>
                    <a:pt x="233943" y="223248"/>
                    <a:pt x="248437" y="250648"/>
                  </a:cubicBezTo>
                  <a:cubicBezTo>
                    <a:pt x="250125" y="253826"/>
                    <a:pt x="252011" y="257002"/>
                    <a:pt x="253699" y="260180"/>
                  </a:cubicBezTo>
                  <a:close/>
                  <a:moveTo>
                    <a:pt x="59912" y="215307"/>
                  </a:moveTo>
                  <a:cubicBezTo>
                    <a:pt x="82150" y="206173"/>
                    <a:pt x="104686" y="197934"/>
                    <a:pt x="127520" y="190488"/>
                  </a:cubicBezTo>
                  <a:cubicBezTo>
                    <a:pt x="128313" y="213718"/>
                    <a:pt x="129107" y="236948"/>
                    <a:pt x="129703" y="260080"/>
                  </a:cubicBezTo>
                  <a:cubicBezTo>
                    <a:pt x="106573" y="244891"/>
                    <a:pt x="83341" y="229900"/>
                    <a:pt x="59912" y="215307"/>
                  </a:cubicBezTo>
                  <a:close/>
                  <a:moveTo>
                    <a:pt x="172293" y="409291"/>
                  </a:moveTo>
                  <a:cubicBezTo>
                    <a:pt x="172094" y="382189"/>
                    <a:pt x="171796" y="355086"/>
                    <a:pt x="171299" y="327984"/>
                  </a:cubicBezTo>
                  <a:cubicBezTo>
                    <a:pt x="181823" y="334933"/>
                    <a:pt x="192347" y="341883"/>
                    <a:pt x="202870" y="348931"/>
                  </a:cubicBezTo>
                  <a:cubicBezTo>
                    <a:pt x="192248" y="368886"/>
                    <a:pt x="182121" y="388940"/>
                    <a:pt x="172293" y="409291"/>
                  </a:cubicBezTo>
                  <a:close/>
                  <a:moveTo>
                    <a:pt x="303734" y="347641"/>
                  </a:moveTo>
                  <a:cubicBezTo>
                    <a:pt x="309591" y="356576"/>
                    <a:pt x="315448" y="365511"/>
                    <a:pt x="321306" y="374347"/>
                  </a:cubicBezTo>
                  <a:cubicBezTo>
                    <a:pt x="323985" y="378615"/>
                    <a:pt x="326666" y="382785"/>
                    <a:pt x="329347" y="387053"/>
                  </a:cubicBezTo>
                  <a:cubicBezTo>
                    <a:pt x="329943" y="389039"/>
                    <a:pt x="330439" y="390726"/>
                    <a:pt x="331035" y="392315"/>
                  </a:cubicBezTo>
                  <a:cubicBezTo>
                    <a:pt x="328851" y="394399"/>
                    <a:pt x="327659" y="397080"/>
                    <a:pt x="327064" y="400059"/>
                  </a:cubicBezTo>
                  <a:cubicBezTo>
                    <a:pt x="302046" y="381494"/>
                    <a:pt x="276929" y="363029"/>
                    <a:pt x="251614" y="344761"/>
                  </a:cubicBezTo>
                  <a:cubicBezTo>
                    <a:pt x="259655" y="330168"/>
                    <a:pt x="267896" y="315674"/>
                    <a:pt x="276433" y="301378"/>
                  </a:cubicBezTo>
                  <a:cubicBezTo>
                    <a:pt x="285269" y="316965"/>
                    <a:pt x="294302" y="332451"/>
                    <a:pt x="303734" y="347641"/>
                  </a:cubicBezTo>
                  <a:close/>
                  <a:moveTo>
                    <a:pt x="245856" y="158520"/>
                  </a:moveTo>
                  <a:cubicBezTo>
                    <a:pt x="277823" y="151174"/>
                    <a:pt x="309889" y="144424"/>
                    <a:pt x="341955" y="137971"/>
                  </a:cubicBezTo>
                  <a:cubicBezTo>
                    <a:pt x="319618" y="164577"/>
                    <a:pt x="298870" y="192374"/>
                    <a:pt x="279311" y="220965"/>
                  </a:cubicBezTo>
                  <a:cubicBezTo>
                    <a:pt x="268193" y="200217"/>
                    <a:pt x="257074" y="179369"/>
                    <a:pt x="245856" y="158520"/>
                  </a:cubicBezTo>
                  <a:close/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</p:grpSp>
      <p:sp>
        <p:nvSpPr>
          <p:cNvPr id="94" name="AutoShape 94"/>
          <p:cNvSpPr/>
          <p:nvPr/>
        </p:nvSpPr>
        <p:spPr>
          <a:xfrm rot="0">
            <a:off x="3617430" y="3917187"/>
            <a:ext cx="5028120" cy="338554"/>
          </a:xfrm>
          <a:prstGeom prst="rect">
            <a:avLst/>
          </a:prstGeom>
          <a:noFill/>
          <a:ln/>
        </p:spPr>
        <p:txBody>
          <a:bodyPr anchor="t" anchorCtr="0" bIns="45720" lIns="91440" rIns="91440" rtlCol="0" tIns="45720" vert="horz" wrap="square">
            <a:noAutofit/>
          </a:bodyPr>
          <a:lstStyle/>
          <a:p>
            <a:pPr algn="dist">
              <a:spcAft>
                <a:spcPct val="0"/>
              </a:spcAft>
              <a:defRPr/>
            </a:pPr>
            <a:r>
              <a:rPr lang="en-US" sz="1599">
                <a:solidFill>
                  <a:schemeClr val="dk1">
                    <a:alpha val="100000"/>
                  </a:schemeClr>
                </a:solidFill>
                <a:latin typeface="汉仪旗黑-50S"/>
                <a:ea typeface="汉仪旗黑-50S"/>
                <a:cs typeface="汉仪旗黑-50S"/>
              </a:rPr>
              <a:t/>
            </a:r>
            <a:r>
              <a:rPr lang="en-US" sz="1599">
                <a:solidFill>
                  <a:schemeClr val="dk1">
                    <a:alpha val="100000"/>
                  </a:schemeClr>
                </a:solidFill>
                <a:latin typeface="汉仪旗黑-50S"/>
                <a:ea typeface="汉仪旗黑-50S"/>
                <a:cs typeface="汉仪旗黑-50S"/>
              </a:rPr>
              <a:t/>
            </a:r>
            <a:r>
              <a:rPr lang="en-US" sz="1599">
                <a:solidFill>
                  <a:schemeClr val="dk1">
                    <a:alpha val="100000"/>
                  </a:schemeClr>
                </a:solidFill>
                <a:latin typeface="汉仪旗黑-50S"/>
                <a:ea typeface="汉仪旗黑-50S"/>
                <a:cs typeface="汉仪旗黑-50S"/>
              </a:rPr>
              <a:t/>
            </a:r>
            <a:r>
              <a:rPr lang="en-US" sz="1599">
                <a:solidFill>
                  <a:schemeClr val="dk1">
                    <a:alpha val="100000"/>
                  </a:schemeClr>
                </a:solidFill>
                <a:latin typeface="汉仪旗黑-50S"/>
                <a:ea typeface="汉仪旗黑-50S"/>
                <a:cs typeface="汉仪旗黑-50S"/>
              </a:rPr>
              <a:t/>
            </a:r>
            <a:r>
              <a:rPr lang="en-US" sz="1599">
                <a:solidFill>
                  <a:schemeClr val="dk1">
                    <a:alpha val="100000"/>
                  </a:schemeClr>
                </a:solidFill>
                <a:latin typeface="汉仪旗黑-50S"/>
                <a:ea typeface="汉仪旗黑-50S"/>
                <a:cs typeface="汉仪旗黑-50S"/>
              </a:rPr>
              <a:t/>
            </a:r>
            <a:r>
              <a:rPr lang="en-US" sz="1599">
                <a:solidFill>
                  <a:schemeClr val="dk1">
                    <a:alpha val="100000"/>
                  </a:schemeClr>
                </a:solidFill>
                <a:latin typeface="汉仪旗黑-50S"/>
                <a:ea typeface="汉仪旗黑-50S"/>
                <a:cs typeface="汉仪旗黑-50S"/>
              </a:rPr>
              <a:t/>
            </a:r>
            <a:r>
              <a:rPr lang="en-US" sz="1599">
                <a:solidFill>
                  <a:schemeClr val="dk1">
                    <a:alpha val="100000"/>
                  </a:schemeClr>
                </a:solidFill>
                <a:latin typeface="汉仪旗黑-50S"/>
                <a:ea typeface="汉仪旗黑-50S"/>
                <a:cs typeface="汉仪旗黑-50S"/>
              </a:rPr>
              <a:t/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95" name="AutoShape 95"/>
          <p:cNvSpPr/>
          <p:nvPr/>
        </p:nvSpPr>
        <p:spPr>
          <a:xfrm rot="0">
            <a:off x="6515910" y="4486287"/>
            <a:ext cx="1386918" cy="307777"/>
          </a:xfrm>
          <a:prstGeom prst="rect">
            <a:avLst/>
          </a:prstGeom>
          <a:noFill/>
          <a:ln/>
        </p:spPr>
        <p:txBody>
          <a:bodyPr anchor="t" anchorCtr="0" bIns="45720" lIns="91440" rIns="91440" rtlCol="0" tIns="45720" vert="horz" wrap="square">
            <a:normAutofit/>
          </a:bodyPr>
          <a:lstStyle/>
          <a:p>
            <a:pPr algn="l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2026-01-22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eyJfdGVtcGxhdGVEYXRhIjp7ImNvbnRlbnRUeXBlIjoiJERhdGUiLCJsaW5lQ291bnQiOiIxIiwid29yZENvdW50IjoiNiJ9LCJ0YWciOiIkRGF0ZSJ9</bd:templateData>
          </p:ext>
        </p:extLst>
      </p:sp>
      <p:sp>
        <p:nvSpPr>
          <p:cNvPr id="96" name="AutoShape 96"/>
          <p:cNvSpPr/>
          <p:nvPr/>
        </p:nvSpPr>
        <p:spPr>
          <a:xfrm rot="0">
            <a:off x="6213389" y="4484023"/>
            <a:ext cx="299720" cy="299720"/>
          </a:xfrm>
          <a:prstGeom prst="ellipse">
            <a:avLst/>
          </a:prstGeom>
          <a:solidFill>
            <a:srgbClr val="FFCD62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97" name="Freeform 97"/>
          <p:cNvSpPr/>
          <p:nvPr/>
        </p:nvSpPr>
        <p:spPr>
          <a:xfrm rot="0">
            <a:off x="6287543" y="4558177"/>
            <a:ext cx="151411" cy="151411"/>
          </a:xfrm>
          <a:custGeom>
            <a:avLst/>
            <a:gdLst/>
            <a:ahLst/>
            <a:cxnLst/>
            <a:rect b="b" l="l" r="r" t="t"/>
            <a:pathLst>
              <a:path h="36009" w="36009">
                <a:moveTo>
                  <a:pt x="23406" y="16204"/>
                </a:moveTo>
                <a:lnTo>
                  <a:pt x="19805" y="16204"/>
                </a:lnTo>
                <a:lnTo>
                  <a:pt x="19805" y="9002"/>
                </a:lnTo>
                <a:cubicBezTo>
                  <a:pt x="19805" y="8516"/>
                  <a:pt x="19607" y="8066"/>
                  <a:pt x="19283" y="7724"/>
                </a:cubicBezTo>
                <a:cubicBezTo>
                  <a:pt x="18941" y="7400"/>
                  <a:pt x="18491" y="7202"/>
                  <a:pt x="18005" y="7202"/>
                </a:cubicBezTo>
                <a:cubicBezTo>
                  <a:pt x="17519" y="7202"/>
                  <a:pt x="17068" y="7400"/>
                  <a:pt x="16726" y="7724"/>
                </a:cubicBezTo>
                <a:cubicBezTo>
                  <a:pt x="16402" y="8066"/>
                  <a:pt x="16204" y="8516"/>
                  <a:pt x="16204" y="9002"/>
                </a:cubicBezTo>
                <a:lnTo>
                  <a:pt x="16204" y="18005"/>
                </a:lnTo>
                <a:cubicBezTo>
                  <a:pt x="16204" y="18491"/>
                  <a:pt x="16402" y="18941"/>
                  <a:pt x="16726" y="19283"/>
                </a:cubicBezTo>
                <a:cubicBezTo>
                  <a:pt x="17068" y="19607"/>
                  <a:pt x="17519" y="19805"/>
                  <a:pt x="18005" y="19805"/>
                </a:cubicBezTo>
                <a:lnTo>
                  <a:pt x="23406" y="19805"/>
                </a:lnTo>
                <a:cubicBezTo>
                  <a:pt x="23892" y="19805"/>
                  <a:pt x="24342" y="19607"/>
                  <a:pt x="24684" y="19283"/>
                </a:cubicBezTo>
                <a:cubicBezTo>
                  <a:pt x="25009" y="18941"/>
                  <a:pt x="25207" y="18491"/>
                  <a:pt x="25207" y="18005"/>
                </a:cubicBezTo>
                <a:cubicBezTo>
                  <a:pt x="25207" y="17519"/>
                  <a:pt x="25009" y="17068"/>
                  <a:pt x="24684" y="16726"/>
                </a:cubicBezTo>
                <a:cubicBezTo>
                  <a:pt x="24342" y="16402"/>
                  <a:pt x="23892" y="16204"/>
                  <a:pt x="23406" y="16204"/>
                </a:cubicBezTo>
                <a:close/>
                <a:moveTo>
                  <a:pt x="18005" y="0"/>
                </a:moveTo>
                <a:cubicBezTo>
                  <a:pt x="14440" y="0"/>
                  <a:pt x="10965" y="1062"/>
                  <a:pt x="7994" y="3043"/>
                </a:cubicBezTo>
                <a:cubicBezTo>
                  <a:pt x="5041" y="5005"/>
                  <a:pt x="2737" y="7832"/>
                  <a:pt x="1368" y="11109"/>
                </a:cubicBezTo>
                <a:cubicBezTo>
                  <a:pt x="0" y="14404"/>
                  <a:pt x="-342" y="18023"/>
                  <a:pt x="342" y="21516"/>
                </a:cubicBezTo>
                <a:cubicBezTo>
                  <a:pt x="1044" y="25009"/>
                  <a:pt x="2755" y="28213"/>
                  <a:pt x="5275" y="30734"/>
                </a:cubicBezTo>
                <a:cubicBezTo>
                  <a:pt x="7796" y="33255"/>
                  <a:pt x="11001" y="34965"/>
                  <a:pt x="14494" y="35667"/>
                </a:cubicBezTo>
                <a:cubicBezTo>
                  <a:pt x="17987" y="36351"/>
                  <a:pt x="21606" y="36009"/>
                  <a:pt x="24900" y="34641"/>
                </a:cubicBezTo>
                <a:cubicBezTo>
                  <a:pt x="28177" y="33273"/>
                  <a:pt x="31004" y="30968"/>
                  <a:pt x="32967" y="28015"/>
                </a:cubicBezTo>
                <a:cubicBezTo>
                  <a:pt x="34947" y="25045"/>
                  <a:pt x="36009" y="21570"/>
                  <a:pt x="36009" y="18005"/>
                </a:cubicBezTo>
                <a:cubicBezTo>
                  <a:pt x="36009" y="15646"/>
                  <a:pt x="35541" y="13306"/>
                  <a:pt x="34641" y="11109"/>
                </a:cubicBezTo>
                <a:cubicBezTo>
                  <a:pt x="33741" y="8930"/>
                  <a:pt x="32408" y="6950"/>
                  <a:pt x="30734" y="5275"/>
                </a:cubicBezTo>
                <a:cubicBezTo>
                  <a:pt x="29060" y="3601"/>
                  <a:pt x="27079" y="2269"/>
                  <a:pt x="24900" y="1368"/>
                </a:cubicBezTo>
                <a:cubicBezTo>
                  <a:pt x="22704" y="468"/>
                  <a:pt x="20363" y="0"/>
                  <a:pt x="18005" y="0"/>
                </a:cubicBezTo>
                <a:close/>
                <a:moveTo>
                  <a:pt x="18005" y="32409"/>
                </a:moveTo>
                <a:cubicBezTo>
                  <a:pt x="15160" y="32409"/>
                  <a:pt x="12369" y="31562"/>
                  <a:pt x="10011" y="29978"/>
                </a:cubicBezTo>
                <a:cubicBezTo>
                  <a:pt x="7634" y="28393"/>
                  <a:pt x="5779" y="26143"/>
                  <a:pt x="4699" y="23514"/>
                </a:cubicBezTo>
                <a:cubicBezTo>
                  <a:pt x="3601" y="20885"/>
                  <a:pt x="3331" y="17987"/>
                  <a:pt x="3871" y="15196"/>
                </a:cubicBezTo>
                <a:cubicBezTo>
                  <a:pt x="4429" y="12405"/>
                  <a:pt x="5797" y="9831"/>
                  <a:pt x="7814" y="7814"/>
                </a:cubicBezTo>
                <a:cubicBezTo>
                  <a:pt x="9830" y="5797"/>
                  <a:pt x="12405" y="4429"/>
                  <a:pt x="15196" y="3871"/>
                </a:cubicBezTo>
                <a:cubicBezTo>
                  <a:pt x="17987" y="3331"/>
                  <a:pt x="20885" y="3601"/>
                  <a:pt x="23514" y="4699"/>
                </a:cubicBezTo>
                <a:cubicBezTo>
                  <a:pt x="26143" y="5779"/>
                  <a:pt x="28393" y="7634"/>
                  <a:pt x="29978" y="10011"/>
                </a:cubicBezTo>
                <a:cubicBezTo>
                  <a:pt x="31562" y="12369"/>
                  <a:pt x="32408" y="15160"/>
                  <a:pt x="32408" y="18005"/>
                </a:cubicBezTo>
                <a:cubicBezTo>
                  <a:pt x="32408" y="21822"/>
                  <a:pt x="30896" y="25495"/>
                  <a:pt x="28195" y="28195"/>
                </a:cubicBezTo>
                <a:cubicBezTo>
                  <a:pt x="25495" y="30896"/>
                  <a:pt x="21822" y="32409"/>
                  <a:pt x="18005" y="32409"/>
                </a:cubicBezTo>
                <a:close/>
              </a:path>
            </a:pathLst>
          </a:custGeom>
          <a:solidFill>
            <a:srgbClr val="0C0C0C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98" name="AutoShape 98"/>
          <p:cNvSpPr/>
          <p:nvPr/>
        </p:nvSpPr>
        <p:spPr>
          <a:xfrm rot="0">
            <a:off x="4662673" y="4486287"/>
            <a:ext cx="1427480" cy="306705"/>
          </a:xfrm>
          <a:prstGeom prst="rect">
            <a:avLst/>
          </a:prstGeom>
          <a:noFill/>
          <a:ln/>
        </p:spPr>
        <p:txBody>
          <a:bodyPr anchor="t" anchorCtr="0" bIns="45720" lIns="91440" rIns="91440" rtlCol="0" tIns="45720" vert="horz" wrap="square">
            <a:normAutofit fontScale="100000"/>
          </a:bodyPr>
          <a:lstStyle/>
          <a:p>
            <a:pPr algn="l" defTabSz="914400" marL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等线"/>
                <a:ea typeface="宋体"/>
                <a:cs typeface="+mn-cs"/>
              </a:defRPr>
            </a:pPr>
            <a:r>
              <a:rPr lang="en-US" sz="12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LIFENG DOU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eyJfdGVtcGxhdGVEYXRhIjp7ImNvbnRlbnRUeXBlIjoiIiwibGluZUNvdW50IjoiMSIsIndvcmRDb3VudCI6IjYifSwidGFnIjoiJHJlcG9ydGVyX2F1dGhvciJ9</bd:templateData>
          </p:ext>
        </p:extLst>
      </p:sp>
      <p:sp>
        <p:nvSpPr>
          <p:cNvPr id="99" name="AutoShape 99"/>
          <p:cNvSpPr/>
          <p:nvPr/>
        </p:nvSpPr>
        <p:spPr>
          <a:xfrm rot="0">
            <a:off x="4360152" y="4484023"/>
            <a:ext cx="299720" cy="299720"/>
          </a:xfrm>
          <a:prstGeom prst="ellipse">
            <a:avLst/>
          </a:prstGeom>
          <a:solidFill>
            <a:srgbClr val="FFCD62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00" name="Freeform 100"/>
          <p:cNvSpPr/>
          <p:nvPr/>
        </p:nvSpPr>
        <p:spPr>
          <a:xfrm rot="0">
            <a:off x="4434473" y="4542746"/>
            <a:ext cx="151200" cy="151200"/>
          </a:xfrm>
          <a:custGeom>
            <a:avLst/>
            <a:gdLst/>
            <a:ahLst/>
            <a:cxnLst/>
            <a:rect b="b" l="l" r="r" t="t"/>
            <a:pathLst>
              <a:path h="36038" w="35829">
                <a:moveTo>
                  <a:pt x="24565" y="19301"/>
                </a:moveTo>
                <a:cubicBezTo>
                  <a:pt x="26329" y="17915"/>
                  <a:pt x="27626" y="16006"/>
                  <a:pt x="28256" y="13846"/>
                </a:cubicBezTo>
                <a:cubicBezTo>
                  <a:pt x="28886" y="11703"/>
                  <a:pt x="28832" y="9398"/>
                  <a:pt x="28094" y="7274"/>
                </a:cubicBezTo>
                <a:cubicBezTo>
                  <a:pt x="27356" y="5150"/>
                  <a:pt x="25987" y="3313"/>
                  <a:pt x="24151" y="2017"/>
                </a:cubicBezTo>
                <a:cubicBezTo>
                  <a:pt x="22314" y="702"/>
                  <a:pt x="20136" y="0"/>
                  <a:pt x="17885" y="0"/>
                </a:cubicBezTo>
                <a:cubicBezTo>
                  <a:pt x="15635" y="0"/>
                  <a:pt x="13456" y="702"/>
                  <a:pt x="11620" y="2017"/>
                </a:cubicBezTo>
                <a:cubicBezTo>
                  <a:pt x="9783" y="3313"/>
                  <a:pt x="8415" y="5150"/>
                  <a:pt x="7677" y="7274"/>
                </a:cubicBezTo>
                <a:cubicBezTo>
                  <a:pt x="6938" y="9398"/>
                  <a:pt x="6884" y="11703"/>
                  <a:pt x="7515" y="13846"/>
                </a:cubicBezTo>
                <a:cubicBezTo>
                  <a:pt x="8145" y="16006"/>
                  <a:pt x="9441" y="17915"/>
                  <a:pt x="11206" y="19301"/>
                </a:cubicBezTo>
                <a:cubicBezTo>
                  <a:pt x="8181" y="20507"/>
                  <a:pt x="5534" y="22524"/>
                  <a:pt x="3572" y="25117"/>
                </a:cubicBezTo>
                <a:cubicBezTo>
                  <a:pt x="1591" y="27709"/>
                  <a:pt x="367" y="30788"/>
                  <a:pt x="7" y="34029"/>
                </a:cubicBezTo>
                <a:cubicBezTo>
                  <a:pt x="-11" y="34263"/>
                  <a:pt x="7" y="34497"/>
                  <a:pt x="61" y="34731"/>
                </a:cubicBezTo>
                <a:cubicBezTo>
                  <a:pt x="132" y="34965"/>
                  <a:pt x="241" y="35181"/>
                  <a:pt x="403" y="35361"/>
                </a:cubicBezTo>
                <a:cubicBezTo>
                  <a:pt x="691" y="35740"/>
                  <a:pt x="1123" y="35973"/>
                  <a:pt x="1609" y="36027"/>
                </a:cubicBezTo>
                <a:cubicBezTo>
                  <a:pt x="2095" y="36082"/>
                  <a:pt x="2563" y="35937"/>
                  <a:pt x="2941" y="35631"/>
                </a:cubicBezTo>
                <a:cubicBezTo>
                  <a:pt x="3319" y="35344"/>
                  <a:pt x="3554" y="34911"/>
                  <a:pt x="3608" y="34425"/>
                </a:cubicBezTo>
                <a:cubicBezTo>
                  <a:pt x="4004" y="30914"/>
                  <a:pt x="5678" y="27655"/>
                  <a:pt x="8325" y="25297"/>
                </a:cubicBezTo>
                <a:cubicBezTo>
                  <a:pt x="10953" y="22938"/>
                  <a:pt x="14374" y="21624"/>
                  <a:pt x="17921" y="21624"/>
                </a:cubicBezTo>
                <a:cubicBezTo>
                  <a:pt x="21468" y="21624"/>
                  <a:pt x="24889" y="22938"/>
                  <a:pt x="27518" y="25297"/>
                </a:cubicBezTo>
                <a:cubicBezTo>
                  <a:pt x="30165" y="27655"/>
                  <a:pt x="31839" y="30914"/>
                  <a:pt x="32235" y="34425"/>
                </a:cubicBezTo>
                <a:cubicBezTo>
                  <a:pt x="32289" y="34875"/>
                  <a:pt x="32487" y="35271"/>
                  <a:pt x="32829" y="35577"/>
                </a:cubicBezTo>
                <a:cubicBezTo>
                  <a:pt x="33153" y="35865"/>
                  <a:pt x="33585" y="36027"/>
                  <a:pt x="34036" y="36027"/>
                </a:cubicBezTo>
                <a:lnTo>
                  <a:pt x="34234" y="36027"/>
                </a:lnTo>
                <a:cubicBezTo>
                  <a:pt x="34702" y="35973"/>
                  <a:pt x="35134" y="35740"/>
                  <a:pt x="35440" y="35361"/>
                </a:cubicBezTo>
                <a:cubicBezTo>
                  <a:pt x="35728" y="35001"/>
                  <a:pt x="35872" y="34515"/>
                  <a:pt x="35818" y="34047"/>
                </a:cubicBezTo>
                <a:cubicBezTo>
                  <a:pt x="35458" y="30806"/>
                  <a:pt x="34216" y="27709"/>
                  <a:pt x="32235" y="25117"/>
                </a:cubicBezTo>
                <a:cubicBezTo>
                  <a:pt x="30255" y="22524"/>
                  <a:pt x="27608" y="20507"/>
                  <a:pt x="24565" y="19301"/>
                </a:cubicBezTo>
                <a:close/>
                <a:moveTo>
                  <a:pt x="17885" y="18023"/>
                </a:moveTo>
                <a:cubicBezTo>
                  <a:pt x="16463" y="18023"/>
                  <a:pt x="15076" y="17609"/>
                  <a:pt x="13888" y="16817"/>
                </a:cubicBezTo>
                <a:cubicBezTo>
                  <a:pt x="12700" y="16024"/>
                  <a:pt x="11782" y="14890"/>
                  <a:pt x="11224" y="13576"/>
                </a:cubicBezTo>
                <a:cubicBezTo>
                  <a:pt x="10683" y="12261"/>
                  <a:pt x="10539" y="10821"/>
                  <a:pt x="10828" y="9416"/>
                </a:cubicBezTo>
                <a:cubicBezTo>
                  <a:pt x="11098" y="8012"/>
                  <a:pt x="11782" y="6734"/>
                  <a:pt x="12790" y="5725"/>
                </a:cubicBezTo>
                <a:cubicBezTo>
                  <a:pt x="13798" y="4717"/>
                  <a:pt x="15076" y="4033"/>
                  <a:pt x="16481" y="3763"/>
                </a:cubicBezTo>
                <a:cubicBezTo>
                  <a:pt x="17885" y="3475"/>
                  <a:pt x="19326" y="3619"/>
                  <a:pt x="20640" y="4159"/>
                </a:cubicBezTo>
                <a:cubicBezTo>
                  <a:pt x="21954" y="4717"/>
                  <a:pt x="23089" y="5636"/>
                  <a:pt x="23881" y="6824"/>
                </a:cubicBezTo>
                <a:cubicBezTo>
                  <a:pt x="24673" y="8012"/>
                  <a:pt x="25087" y="9398"/>
                  <a:pt x="25087" y="10821"/>
                </a:cubicBezTo>
                <a:cubicBezTo>
                  <a:pt x="25087" y="12729"/>
                  <a:pt x="24331" y="14566"/>
                  <a:pt x="22981" y="15916"/>
                </a:cubicBezTo>
                <a:cubicBezTo>
                  <a:pt x="21630" y="17267"/>
                  <a:pt x="19794" y="18023"/>
                  <a:pt x="17885" y="18023"/>
                </a:cubicBezTo>
                <a:close/>
              </a:path>
            </a:pathLst>
          </a:custGeom>
          <a:solidFill>
            <a:srgbClr val="0C0C0C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01" name="AutoShape 101"/>
          <p:cNvSpPr/>
          <p:nvPr/>
        </p:nvSpPr>
        <p:spPr>
          <a:xfrm rot="0">
            <a:off x="2310304" y="1949863"/>
            <a:ext cx="7686588" cy="1967324"/>
          </a:xfrm>
          <a:prstGeom prst="rect">
            <a:avLst/>
          </a:prstGeom>
          <a:noFill/>
          <a:ln/>
        </p:spPr>
        <p:txBody>
          <a:bodyPr anchor="t" anchorCtr="0" bIns="0" lIns="0" rIns="0" rtlCol="0" tIns="0" vert="horz" wrap="square">
            <a:normAutofit fontScale="100000"/>
          </a:bodyPr>
          <a:lstStyle/>
          <a:p>
            <a:pPr algn="ctr" defTabSz="914400" marL="0">
              <a:lnSpc>
                <a:spcPct val="100000"/>
              </a:lnSpc>
              <a:spcBef>
                <a:spcPts val="1728"/>
              </a:spcBef>
              <a:spcAft>
                <a:spcPct val="0"/>
              </a:spcAft>
              <a:defRPr sz="1800">
                <a:solidFill>
                  <a:schemeClr val="tx1"/>
                </a:solidFill>
                <a:latin typeface="等线"/>
                <a:ea typeface="宋体"/>
                <a:cs typeface="+mn-cs"/>
              </a:defRPr>
            </a:pPr>
            <a:r>
              <a:rPr b="1" lang="en-US" sz="6450">
                <a:solidFill>
                  <a:schemeClr val="dk1">
                    <a:lumMod val="95000"/>
                    <a:lumOff val="5000"/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怎么去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eyJfdGVtcGxhdGVEYXRhIjp7ImNvbnRlbnRUeXBlIjoiJHRpdGxlIiwibGluZUNvdW50IjoiMiIsIndvcmRDb3VudCI6IjgifSwidGFnIjoiJHRpdGxlIn0=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eyJtZCI6IuS6pOmAmuW3peWFt+S7peWPiueugOWNleW6lOeUqCIsInRwbGlkIjoiMTAwOTQ3IiwidHBsTmFtZSI6InRpdGxlXzEwMDk0NyIsImVkaXRlZCI6ImZhbHNlIn0=</bd:templateData>
    </p:ext>
  </p:extLs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 dpi="0" rotWithShape="1">
          <a:blip r:embed="rId2">
            <a:alphaModFix amt="100000"/>
          </a:blip>
          <a:srcRect/>
          <a:stretch>
            <a:fillRect b="0" l="-41" r="-41" t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-222980" y="67627"/>
            <a:ext cx="1858994" cy="1403223"/>
            <a:chOff x="-222980" y="67627"/>
            <a:chExt cx="1858994" cy="1403223"/>
          </a:xfrm>
        </p:grpSpPr>
        <p:sp>
          <p:nvSpPr>
            <p:cNvPr id="3" name="Freeform 3"/>
            <p:cNvSpPr/>
            <p:nvPr/>
          </p:nvSpPr>
          <p:spPr>
            <a:xfrm rot="1513304">
              <a:off x="-222980" y="67627"/>
              <a:ext cx="1858994" cy="1403223"/>
            </a:xfrm>
            <a:custGeom>
              <a:avLst/>
              <a:gdLst/>
              <a:ahLst/>
              <a:cxnLst/>
              <a:rect b="b" l="l" r="r" t="t"/>
              <a:pathLst>
                <a:path h="1403222" w="1859015">
                  <a:moveTo>
                    <a:pt x="334006" y="135946"/>
                  </a:moveTo>
                  <a:cubicBezTo>
                    <a:pt x="484302" y="56418"/>
                    <a:pt x="648727" y="7779"/>
                    <a:pt x="819580" y="1003"/>
                  </a:cubicBezTo>
                  <a:cubicBezTo>
                    <a:pt x="1612694" y="-30466"/>
                    <a:pt x="1824448" y="684120"/>
                    <a:pt x="1858898" y="1337551"/>
                  </a:cubicBezTo>
                  <a:cubicBezTo>
                    <a:pt x="1863563" y="1425411"/>
                    <a:pt x="1727258" y="1424815"/>
                    <a:pt x="1722691" y="1337551"/>
                  </a:cubicBezTo>
                  <a:cubicBezTo>
                    <a:pt x="1691816" y="750634"/>
                    <a:pt x="1511929" y="79431"/>
                    <a:pt x="779969" y="143067"/>
                  </a:cubicBezTo>
                  <a:cubicBezTo>
                    <a:pt x="521455" y="165522"/>
                    <a:pt x="281259" y="296250"/>
                    <a:pt x="93932" y="484615"/>
                  </a:cubicBezTo>
                  <a:lnTo>
                    <a:pt x="62475" y="519000"/>
                  </a:lnTo>
                  <a:lnTo>
                    <a:pt x="0" y="386364"/>
                  </a:lnTo>
                  <a:lnTo>
                    <a:pt x="22934" y="362378"/>
                  </a:lnTo>
                  <a:cubicBezTo>
                    <a:pt x="116511" y="272612"/>
                    <a:pt x="221285" y="195592"/>
                    <a:pt x="334006" y="135946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4" name="Freeform 4"/>
            <p:cNvSpPr/>
            <p:nvPr/>
          </p:nvSpPr>
          <p:spPr>
            <a:xfrm rot="1513304">
              <a:off x="-152686" y="418148"/>
              <a:ext cx="1388459" cy="1041273"/>
            </a:xfrm>
            <a:custGeom>
              <a:avLst/>
              <a:gdLst/>
              <a:ahLst/>
              <a:cxnLst/>
              <a:rect b="b" l="l" r="r" t="t"/>
              <a:pathLst>
                <a:path h="1041302" w="1388491">
                  <a:moveTo>
                    <a:pt x="285500" y="95627"/>
                  </a:moveTo>
                  <a:cubicBezTo>
                    <a:pt x="393494" y="39450"/>
                    <a:pt x="510254" y="5411"/>
                    <a:pt x="629310" y="696"/>
                  </a:cubicBezTo>
                  <a:cubicBezTo>
                    <a:pt x="641521" y="199"/>
                    <a:pt x="653533" y="0"/>
                    <a:pt x="665447" y="0"/>
                  </a:cubicBezTo>
                  <a:cubicBezTo>
                    <a:pt x="1105040" y="0"/>
                    <a:pt x="1355015" y="334162"/>
                    <a:pt x="1388371" y="966448"/>
                  </a:cubicBezTo>
                  <a:cubicBezTo>
                    <a:pt x="1389463" y="987098"/>
                    <a:pt x="1383110" y="1005265"/>
                    <a:pt x="1370105" y="1019065"/>
                  </a:cubicBezTo>
                  <a:cubicBezTo>
                    <a:pt x="1356703" y="1033162"/>
                    <a:pt x="1336848" y="1041302"/>
                    <a:pt x="1315802" y="1041302"/>
                  </a:cubicBezTo>
                  <a:cubicBezTo>
                    <a:pt x="1279069" y="1041302"/>
                    <a:pt x="1240649" y="1016483"/>
                    <a:pt x="1238366" y="969328"/>
                  </a:cubicBezTo>
                  <a:cubicBezTo>
                    <a:pt x="1209675" y="427084"/>
                    <a:pt x="1018173" y="152190"/>
                    <a:pt x="668822" y="152190"/>
                  </a:cubicBezTo>
                  <a:cubicBezTo>
                    <a:pt x="648272" y="152190"/>
                    <a:pt x="626928" y="153183"/>
                    <a:pt x="604889" y="155069"/>
                  </a:cubicBezTo>
                  <a:cubicBezTo>
                    <a:pt x="412790" y="171797"/>
                    <a:pt x="228112" y="283258"/>
                    <a:pt x="92601" y="440896"/>
                  </a:cubicBezTo>
                  <a:lnTo>
                    <a:pt x="71652" y="469691"/>
                  </a:lnTo>
                  <a:lnTo>
                    <a:pt x="0" y="317573"/>
                  </a:lnTo>
                  <a:lnTo>
                    <a:pt x="60041" y="256354"/>
                  </a:lnTo>
                  <a:cubicBezTo>
                    <a:pt x="128442" y="192347"/>
                    <a:pt x="204505" y="137761"/>
                    <a:pt x="285500" y="95627"/>
                  </a:cubicBez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5" name="Freeform 5"/>
            <p:cNvSpPr/>
            <p:nvPr/>
          </p:nvSpPr>
          <p:spPr>
            <a:xfrm rot="1513304">
              <a:off x="-76772" y="746760"/>
              <a:ext cx="938498" cy="676561"/>
            </a:xfrm>
            <a:custGeom>
              <a:avLst/>
              <a:gdLst/>
              <a:ahLst/>
              <a:cxnLst/>
              <a:rect b="b" l="l" r="r" t="t"/>
              <a:pathLst>
                <a:path h="676564" w="938537">
                  <a:moveTo>
                    <a:pt x="229030" y="61239"/>
                  </a:moveTo>
                  <a:cubicBezTo>
                    <a:pt x="298259" y="25241"/>
                    <a:pt x="373107" y="3425"/>
                    <a:pt x="449425" y="397"/>
                  </a:cubicBezTo>
                  <a:cubicBezTo>
                    <a:pt x="457268" y="99"/>
                    <a:pt x="465011" y="0"/>
                    <a:pt x="472556" y="0"/>
                  </a:cubicBezTo>
                  <a:cubicBezTo>
                    <a:pt x="756087" y="0"/>
                    <a:pt x="917212" y="213940"/>
                    <a:pt x="938457" y="618786"/>
                  </a:cubicBezTo>
                  <a:cubicBezTo>
                    <a:pt x="939251" y="634372"/>
                    <a:pt x="934187" y="648767"/>
                    <a:pt x="924161" y="659389"/>
                  </a:cubicBezTo>
                  <a:cubicBezTo>
                    <a:pt x="913936" y="670309"/>
                    <a:pt x="898846" y="676464"/>
                    <a:pt x="882565" y="676564"/>
                  </a:cubicBezTo>
                  <a:cubicBezTo>
                    <a:pt x="850697" y="676564"/>
                    <a:pt x="825282" y="652936"/>
                    <a:pt x="823594" y="621664"/>
                  </a:cubicBezTo>
                  <a:cubicBezTo>
                    <a:pt x="805924" y="286212"/>
                    <a:pt x="688480" y="116054"/>
                    <a:pt x="474641" y="116054"/>
                  </a:cubicBezTo>
                  <a:cubicBezTo>
                    <a:pt x="461934" y="116054"/>
                    <a:pt x="448829" y="116649"/>
                    <a:pt x="435228" y="117840"/>
                  </a:cubicBezTo>
                  <a:cubicBezTo>
                    <a:pt x="286811" y="130746"/>
                    <a:pt x="145607" y="235211"/>
                    <a:pt x="61957" y="372555"/>
                  </a:cubicBezTo>
                  <a:lnTo>
                    <a:pt x="56614" y="383257"/>
                  </a:lnTo>
                  <a:lnTo>
                    <a:pt x="0" y="263063"/>
                  </a:lnTo>
                  <a:lnTo>
                    <a:pt x="42345" y="207176"/>
                  </a:lnTo>
                  <a:cubicBezTo>
                    <a:pt x="96190" y="147418"/>
                    <a:pt x="159801" y="97238"/>
                    <a:pt x="229030" y="61239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</p:grpSp>
      <p:grpSp>
        <p:nvGrpSpPr>
          <p:cNvPr id="6" name="Group 6"/>
          <p:cNvGrpSpPr/>
          <p:nvPr/>
        </p:nvGrpSpPr>
        <p:grpSpPr>
          <a:xfrm rot="0">
            <a:off x="2807684" y="5400008"/>
            <a:ext cx="6789515" cy="1457993"/>
            <a:chOff x="2807684" y="5400008"/>
            <a:chExt cx="6789515" cy="1457993"/>
          </a:xfrm>
        </p:grpSpPr>
        <p:sp>
          <p:nvSpPr>
            <p:cNvPr id="7" name="Freeform 7"/>
            <p:cNvSpPr/>
            <p:nvPr/>
          </p:nvSpPr>
          <p:spPr>
            <a:xfrm flipV="1" rot="0">
              <a:off x="7668768" y="5789866"/>
              <a:ext cx="134779" cy="46577"/>
            </a:xfrm>
            <a:custGeom>
              <a:avLst/>
              <a:gdLst/>
              <a:ahLst/>
              <a:cxnLst/>
              <a:rect b="b" l="l" r="r" t="t"/>
              <a:pathLst>
                <a:path h="46559" w="134814">
                  <a:moveTo>
                    <a:pt x="134815" y="0"/>
                  </a:moveTo>
                  <a:cubicBezTo>
                    <a:pt x="133724" y="10622"/>
                    <a:pt x="81207" y="25513"/>
                    <a:pt x="27201" y="45269"/>
                  </a:cubicBezTo>
                  <a:cubicBezTo>
                    <a:pt x="29683" y="38420"/>
                    <a:pt x="15289" y="42192"/>
                    <a:pt x="0" y="46560"/>
                  </a:cubicBezTo>
                  <a:cubicBezTo>
                    <a:pt x="27599" y="31470"/>
                    <a:pt x="91134" y="22932"/>
                    <a:pt x="134815" y="0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8" name="Freeform 8"/>
            <p:cNvSpPr/>
            <p:nvPr/>
          </p:nvSpPr>
          <p:spPr>
            <a:xfrm flipV="1" rot="0">
              <a:off x="6427565" y="5555456"/>
              <a:ext cx="67723" cy="13907"/>
            </a:xfrm>
            <a:custGeom>
              <a:avLst/>
              <a:gdLst/>
              <a:ahLst/>
              <a:cxnLst/>
              <a:rect b="b" l="l" r="r" t="t"/>
              <a:pathLst>
                <a:path h="13898" w="67676">
                  <a:moveTo>
                    <a:pt x="67676" y="0"/>
                  </a:moveTo>
                  <a:cubicBezTo>
                    <a:pt x="59636" y="7248"/>
                    <a:pt x="34121" y="11120"/>
                    <a:pt x="3941" y="13899"/>
                  </a:cubicBezTo>
                  <a:cubicBezTo>
                    <a:pt x="-14027" y="1390"/>
                    <a:pt x="33327" y="2086"/>
                    <a:pt x="67676" y="0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9" name="Freeform 9"/>
            <p:cNvSpPr/>
            <p:nvPr/>
          </p:nvSpPr>
          <p:spPr>
            <a:xfrm flipV="1" rot="0">
              <a:off x="5055394" y="5585460"/>
              <a:ext cx="219170" cy="37243"/>
            </a:xfrm>
            <a:custGeom>
              <a:avLst/>
              <a:gdLst/>
              <a:ahLst/>
              <a:cxnLst/>
              <a:rect b="b" l="l" r="r" t="t"/>
              <a:pathLst>
                <a:path h="37231" w="219201">
                  <a:moveTo>
                    <a:pt x="219201" y="32364"/>
                  </a:moveTo>
                  <a:cubicBezTo>
                    <a:pt x="211458" y="34450"/>
                    <a:pt x="182767" y="32067"/>
                    <a:pt x="205601" y="37228"/>
                  </a:cubicBezTo>
                  <a:cubicBezTo>
                    <a:pt x="176910" y="37328"/>
                    <a:pt x="140575" y="34746"/>
                    <a:pt x="104239" y="26606"/>
                  </a:cubicBezTo>
                  <a:cubicBezTo>
                    <a:pt x="67806" y="18962"/>
                    <a:pt x="30875" y="9134"/>
                    <a:pt x="0" y="0"/>
                  </a:cubicBezTo>
                  <a:cubicBezTo>
                    <a:pt x="76443" y="11318"/>
                    <a:pt x="123400" y="22536"/>
                    <a:pt x="219201" y="32364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0" name="Freeform 10"/>
            <p:cNvSpPr/>
            <p:nvPr/>
          </p:nvSpPr>
          <p:spPr>
            <a:xfrm flipV="1" rot="0">
              <a:off x="5148834" y="5635466"/>
              <a:ext cx="104680" cy="10478"/>
            </a:xfrm>
            <a:custGeom>
              <a:avLst/>
              <a:gdLst/>
              <a:ahLst/>
              <a:cxnLst/>
              <a:rect b="b" l="l" r="r" t="t"/>
              <a:pathLst>
                <a:path h="10456" w="104636">
                  <a:moveTo>
                    <a:pt x="104637" y="7478"/>
                  </a:moveTo>
                  <a:cubicBezTo>
                    <a:pt x="78031" y="12839"/>
                    <a:pt x="28890" y="8273"/>
                    <a:pt x="0" y="10457"/>
                  </a:cubicBezTo>
                  <a:cubicBezTo>
                    <a:pt x="14693" y="-6520"/>
                    <a:pt x="44773" y="728"/>
                    <a:pt x="104637" y="7478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1" name="Freeform 11"/>
            <p:cNvSpPr/>
            <p:nvPr/>
          </p:nvSpPr>
          <p:spPr>
            <a:xfrm flipV="1" rot="0">
              <a:off x="4981956" y="5634228"/>
              <a:ext cx="154400" cy="35338"/>
            </a:xfrm>
            <a:custGeom>
              <a:avLst/>
              <a:gdLst/>
              <a:ahLst/>
              <a:cxnLst/>
              <a:rect b="b" l="l" r="r" t="t"/>
              <a:pathLst>
                <a:path h="35296" w="154366">
                  <a:moveTo>
                    <a:pt x="64595" y="17075"/>
                  </a:moveTo>
                  <a:cubicBezTo>
                    <a:pt x="66084" y="21444"/>
                    <a:pt x="87330" y="24521"/>
                    <a:pt x="102320" y="28096"/>
                  </a:cubicBezTo>
                  <a:cubicBezTo>
                    <a:pt x="86436" y="34846"/>
                    <a:pt x="27864" y="21046"/>
                    <a:pt x="10490" y="27003"/>
                  </a:cubicBezTo>
                  <a:cubicBezTo>
                    <a:pt x="-10854" y="20451"/>
                    <a:pt x="3740" y="17572"/>
                    <a:pt x="24290" y="22834"/>
                  </a:cubicBezTo>
                  <a:cubicBezTo>
                    <a:pt x="14957" y="8538"/>
                    <a:pt x="23892" y="14197"/>
                    <a:pt x="14760" y="0"/>
                  </a:cubicBezTo>
                  <a:cubicBezTo>
                    <a:pt x="61319" y="8241"/>
                    <a:pt x="94875" y="10027"/>
                    <a:pt x="130614" y="12807"/>
                  </a:cubicBezTo>
                  <a:cubicBezTo>
                    <a:pt x="148979" y="19459"/>
                    <a:pt x="156922" y="26805"/>
                    <a:pt x="153646" y="34846"/>
                  </a:cubicBezTo>
                  <a:cubicBezTo>
                    <a:pt x="115127" y="38916"/>
                    <a:pt x="91698" y="13998"/>
                    <a:pt x="64595" y="17075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2" name="Freeform 12"/>
            <p:cNvSpPr/>
            <p:nvPr/>
          </p:nvSpPr>
          <p:spPr>
            <a:xfrm flipV="1" rot="0">
              <a:off x="4836509" y="5632228"/>
              <a:ext cx="141541" cy="28194"/>
            </a:xfrm>
            <a:custGeom>
              <a:avLst/>
              <a:gdLst/>
              <a:ahLst/>
              <a:cxnLst/>
              <a:rect b="b" l="l" r="r" t="t"/>
              <a:pathLst>
                <a:path h="28200" w="141567">
                  <a:moveTo>
                    <a:pt x="141567" y="25513"/>
                  </a:moveTo>
                  <a:cubicBezTo>
                    <a:pt x="122605" y="34548"/>
                    <a:pt x="81008" y="18366"/>
                    <a:pt x="50928" y="12807"/>
                  </a:cubicBezTo>
                  <a:cubicBezTo>
                    <a:pt x="2283" y="5163"/>
                    <a:pt x="60260" y="35144"/>
                    <a:pt x="0" y="0"/>
                  </a:cubicBezTo>
                  <a:cubicBezTo>
                    <a:pt x="54303" y="5361"/>
                    <a:pt x="81604" y="18465"/>
                    <a:pt x="141567" y="25513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3" name="Freeform 13"/>
            <p:cNvSpPr/>
            <p:nvPr/>
          </p:nvSpPr>
          <p:spPr>
            <a:xfrm flipV="1" rot="0">
              <a:off x="4445318" y="5733955"/>
              <a:ext cx="140208" cy="37148"/>
            </a:xfrm>
            <a:custGeom>
              <a:avLst/>
              <a:gdLst/>
              <a:ahLst/>
              <a:cxnLst/>
              <a:rect b="b" l="l" r="r" t="t"/>
              <a:pathLst>
                <a:path h="37164" w="140176">
                  <a:moveTo>
                    <a:pt x="139483" y="35938"/>
                  </a:moveTo>
                  <a:cubicBezTo>
                    <a:pt x="149807" y="43781"/>
                    <a:pt x="42093" y="11913"/>
                    <a:pt x="0" y="0"/>
                  </a:cubicBezTo>
                  <a:cubicBezTo>
                    <a:pt x="32265" y="3276"/>
                    <a:pt x="83491" y="18266"/>
                    <a:pt x="139483" y="35938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4" name="Freeform 14"/>
            <p:cNvSpPr/>
            <p:nvPr/>
          </p:nvSpPr>
          <p:spPr>
            <a:xfrm flipV="1" rot="0">
              <a:off x="4279963" y="5838539"/>
              <a:ext cx="63913" cy="27623"/>
            </a:xfrm>
            <a:custGeom>
              <a:avLst/>
              <a:gdLst/>
              <a:ahLst/>
              <a:cxnLst/>
              <a:rect b="b" l="l" r="r" t="t"/>
              <a:pathLst>
                <a:path h="27589" w="63942">
                  <a:moveTo>
                    <a:pt x="61963" y="27590"/>
                  </a:moveTo>
                  <a:cubicBezTo>
                    <a:pt x="40421" y="12996"/>
                    <a:pt x="31187" y="16074"/>
                    <a:pt x="512" y="5253"/>
                  </a:cubicBezTo>
                  <a:cubicBezTo>
                    <a:pt x="-7332" y="-12219"/>
                    <a:pt x="77848" y="18755"/>
                    <a:pt x="61963" y="27590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5" name="Freeform 15"/>
            <p:cNvSpPr/>
            <p:nvPr/>
          </p:nvSpPr>
          <p:spPr>
            <a:xfrm flipV="1" rot="0">
              <a:off x="4162615" y="5938933"/>
              <a:ext cx="74200" cy="28004"/>
            </a:xfrm>
            <a:custGeom>
              <a:avLst/>
              <a:gdLst/>
              <a:ahLst/>
              <a:cxnLst/>
              <a:rect b="b" l="l" r="r" t="t"/>
              <a:pathLst>
                <a:path h="27999" w="74181">
                  <a:moveTo>
                    <a:pt x="74182" y="28000"/>
                  </a:moveTo>
                  <a:cubicBezTo>
                    <a:pt x="51447" y="25617"/>
                    <a:pt x="42414" y="16186"/>
                    <a:pt x="519" y="4074"/>
                  </a:cubicBezTo>
                  <a:cubicBezTo>
                    <a:pt x="-6827" y="-11512"/>
                    <a:pt x="66141" y="22242"/>
                    <a:pt x="74182" y="28000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6" name="Freeform 16"/>
            <p:cNvSpPr/>
            <p:nvPr/>
          </p:nvSpPr>
          <p:spPr>
            <a:xfrm flipV="1" rot="0">
              <a:off x="4001262" y="6375940"/>
              <a:ext cx="101917" cy="46196"/>
            </a:xfrm>
            <a:custGeom>
              <a:avLst/>
              <a:gdLst/>
              <a:ahLst/>
              <a:cxnLst/>
              <a:rect b="b" l="l" r="r" t="t"/>
              <a:pathLst>
                <a:path h="46163" w="101956">
                  <a:moveTo>
                    <a:pt x="101956" y="36533"/>
                  </a:moveTo>
                  <a:lnTo>
                    <a:pt x="98283" y="46163"/>
                  </a:lnTo>
                  <a:cubicBezTo>
                    <a:pt x="67407" y="42590"/>
                    <a:pt x="33951" y="15984"/>
                    <a:pt x="0" y="0"/>
                  </a:cubicBezTo>
                  <a:cubicBezTo>
                    <a:pt x="36236" y="14098"/>
                    <a:pt x="57183" y="16976"/>
                    <a:pt x="101956" y="36533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7" name="Freeform 17"/>
            <p:cNvSpPr/>
            <p:nvPr/>
          </p:nvSpPr>
          <p:spPr>
            <a:xfrm flipV="1" rot="0">
              <a:off x="2807684" y="5603939"/>
              <a:ext cx="6789515" cy="1254062"/>
            </a:xfrm>
            <a:custGeom>
              <a:avLst/>
              <a:gdLst/>
              <a:ahLst/>
              <a:cxnLst/>
              <a:rect b="b" l="l" r="r" t="t"/>
              <a:pathLst>
                <a:path h="1254106" w="6789523">
                  <a:moveTo>
                    <a:pt x="244180" y="12467"/>
                  </a:moveTo>
                  <a:lnTo>
                    <a:pt x="225837" y="0"/>
                  </a:lnTo>
                  <a:lnTo>
                    <a:pt x="218447" y="0"/>
                  </a:lnTo>
                  <a:lnTo>
                    <a:pt x="225132" y="3817"/>
                  </a:lnTo>
                  <a:cubicBezTo>
                    <a:pt x="233235" y="8992"/>
                    <a:pt x="241748" y="14701"/>
                    <a:pt x="244180" y="12467"/>
                  </a:cubicBezTo>
                  <a:close/>
                  <a:moveTo>
                    <a:pt x="611043" y="37310"/>
                  </a:moveTo>
                  <a:lnTo>
                    <a:pt x="595913" y="25273"/>
                  </a:lnTo>
                  <a:lnTo>
                    <a:pt x="587548" y="17563"/>
                  </a:lnTo>
                  <a:lnTo>
                    <a:pt x="586681" y="19018"/>
                  </a:lnTo>
                  <a:close/>
                  <a:moveTo>
                    <a:pt x="613884" y="39570"/>
                  </a:moveTo>
                  <a:lnTo>
                    <a:pt x="613176" y="38911"/>
                  </a:lnTo>
                  <a:lnTo>
                    <a:pt x="611043" y="37310"/>
                  </a:lnTo>
                  <a:close/>
                  <a:moveTo>
                    <a:pt x="621756" y="45832"/>
                  </a:moveTo>
                  <a:lnTo>
                    <a:pt x="613884" y="39570"/>
                  </a:lnTo>
                  <a:lnTo>
                    <a:pt x="620592" y="45809"/>
                  </a:lnTo>
                  <a:close/>
                  <a:moveTo>
                    <a:pt x="6564663" y="79378"/>
                  </a:moveTo>
                  <a:cubicBezTo>
                    <a:pt x="6564563" y="67465"/>
                    <a:pt x="6582930" y="47213"/>
                    <a:pt x="6614897" y="20706"/>
                  </a:cubicBezTo>
                  <a:cubicBezTo>
                    <a:pt x="6617279" y="25074"/>
                    <a:pt x="6619761" y="29244"/>
                    <a:pt x="6631674" y="20309"/>
                  </a:cubicBezTo>
                  <a:cubicBezTo>
                    <a:pt x="6638327" y="27655"/>
                    <a:pt x="6581243" y="72032"/>
                    <a:pt x="6564663" y="79378"/>
                  </a:cubicBezTo>
                  <a:close/>
                  <a:moveTo>
                    <a:pt x="6460026" y="153537"/>
                  </a:moveTo>
                  <a:cubicBezTo>
                    <a:pt x="6457347" y="147879"/>
                    <a:pt x="6442851" y="157309"/>
                    <a:pt x="6440966" y="150658"/>
                  </a:cubicBezTo>
                  <a:cubicBezTo>
                    <a:pt x="6476010" y="128817"/>
                    <a:pt x="6510955" y="102906"/>
                    <a:pt x="6538057" y="87717"/>
                  </a:cubicBezTo>
                  <a:cubicBezTo>
                    <a:pt x="6539250" y="102112"/>
                    <a:pt x="6499043" y="120478"/>
                    <a:pt x="6460026" y="153537"/>
                  </a:cubicBezTo>
                  <a:close/>
                  <a:moveTo>
                    <a:pt x="468033" y="212586"/>
                  </a:moveTo>
                  <a:cubicBezTo>
                    <a:pt x="462221" y="213754"/>
                    <a:pt x="425011" y="192403"/>
                    <a:pt x="404610" y="176469"/>
                  </a:cubicBezTo>
                  <a:cubicBezTo>
                    <a:pt x="403518" y="155324"/>
                    <a:pt x="457821" y="206848"/>
                    <a:pt x="461594" y="202877"/>
                  </a:cubicBezTo>
                  <a:cubicBezTo>
                    <a:pt x="468420" y="209305"/>
                    <a:pt x="469971" y="212196"/>
                    <a:pt x="468033" y="212586"/>
                  </a:cubicBezTo>
                  <a:close/>
                  <a:moveTo>
                    <a:pt x="6369189" y="284680"/>
                  </a:moveTo>
                  <a:cubicBezTo>
                    <a:pt x="6358864" y="279419"/>
                    <a:pt x="6398475" y="254302"/>
                    <a:pt x="6414460" y="238517"/>
                  </a:cubicBezTo>
                  <a:lnTo>
                    <a:pt x="6421011" y="246459"/>
                  </a:lnTo>
                  <a:close/>
                  <a:moveTo>
                    <a:pt x="6388051" y="287658"/>
                  </a:moveTo>
                  <a:cubicBezTo>
                    <a:pt x="6408701" y="260357"/>
                    <a:pt x="6489513" y="216180"/>
                    <a:pt x="6486733" y="184809"/>
                  </a:cubicBezTo>
                  <a:cubicBezTo>
                    <a:pt x="6575683" y="123754"/>
                    <a:pt x="6638029" y="62898"/>
                    <a:pt x="6681808" y="36590"/>
                  </a:cubicBezTo>
                  <a:cubicBezTo>
                    <a:pt x="6661059" y="75904"/>
                    <a:pt x="6579455" y="140631"/>
                    <a:pt x="6534286" y="161281"/>
                  </a:cubicBezTo>
                  <a:cubicBezTo>
                    <a:pt x="6506190" y="203969"/>
                    <a:pt x="6474522" y="241197"/>
                    <a:pt x="6388051" y="287658"/>
                  </a:cubicBezTo>
                  <a:close/>
                  <a:moveTo>
                    <a:pt x="6403240" y="306322"/>
                  </a:moveTo>
                  <a:cubicBezTo>
                    <a:pt x="6407113" y="286368"/>
                    <a:pt x="6468564" y="260656"/>
                    <a:pt x="6499440" y="239410"/>
                  </a:cubicBezTo>
                  <a:cubicBezTo>
                    <a:pt x="6502913" y="246261"/>
                    <a:pt x="6455956" y="273462"/>
                    <a:pt x="6438881" y="288552"/>
                  </a:cubicBezTo>
                  <a:cubicBezTo>
                    <a:pt x="6456652" y="266116"/>
                    <a:pt x="6431535" y="284780"/>
                    <a:pt x="6403240" y="306322"/>
                  </a:cubicBezTo>
                  <a:close/>
                  <a:moveTo>
                    <a:pt x="919849" y="451364"/>
                  </a:moveTo>
                  <a:cubicBezTo>
                    <a:pt x="915283" y="457420"/>
                    <a:pt x="872992" y="427538"/>
                    <a:pt x="853037" y="418802"/>
                  </a:cubicBezTo>
                  <a:cubicBezTo>
                    <a:pt x="857306" y="410462"/>
                    <a:pt x="907837" y="439550"/>
                    <a:pt x="919849" y="451364"/>
                  </a:cubicBezTo>
                  <a:close/>
                  <a:moveTo>
                    <a:pt x="848173" y="486309"/>
                  </a:moveTo>
                  <a:cubicBezTo>
                    <a:pt x="840033" y="490578"/>
                    <a:pt x="793175" y="457817"/>
                    <a:pt x="769348" y="447095"/>
                  </a:cubicBezTo>
                  <a:cubicBezTo>
                    <a:pt x="782750" y="432204"/>
                    <a:pt x="804889" y="465561"/>
                    <a:pt x="848173" y="486309"/>
                  </a:cubicBezTo>
                  <a:close/>
                  <a:moveTo>
                    <a:pt x="6087645" y="534855"/>
                  </a:moveTo>
                  <a:cubicBezTo>
                    <a:pt x="6088537" y="528898"/>
                    <a:pt x="6114051" y="515595"/>
                    <a:pt x="6130332" y="504973"/>
                  </a:cubicBezTo>
                  <a:cubicBezTo>
                    <a:pt x="6126063" y="502888"/>
                    <a:pt x="6108392" y="514900"/>
                    <a:pt x="6094892" y="522445"/>
                  </a:cubicBezTo>
                  <a:cubicBezTo>
                    <a:pt x="6080594" y="523637"/>
                    <a:pt x="6121497" y="492960"/>
                    <a:pt x="6086949" y="511227"/>
                  </a:cubicBezTo>
                  <a:cubicBezTo>
                    <a:pt x="6094793" y="500307"/>
                    <a:pt x="6138374" y="493258"/>
                    <a:pt x="6152075" y="490776"/>
                  </a:cubicBezTo>
                  <a:cubicBezTo>
                    <a:pt x="6114250" y="517084"/>
                    <a:pt x="6130530" y="515496"/>
                    <a:pt x="6087645" y="534855"/>
                  </a:cubicBezTo>
                  <a:close/>
                  <a:moveTo>
                    <a:pt x="5901465" y="618172"/>
                  </a:moveTo>
                  <a:cubicBezTo>
                    <a:pt x="5897283" y="618817"/>
                    <a:pt x="5896886" y="617353"/>
                    <a:pt x="5905374" y="612290"/>
                  </a:cubicBezTo>
                  <a:cubicBezTo>
                    <a:pt x="5896142" y="613382"/>
                    <a:pt x="5877377" y="623508"/>
                    <a:pt x="5877079" y="615963"/>
                  </a:cubicBezTo>
                  <a:cubicBezTo>
                    <a:pt x="5888299" y="612290"/>
                    <a:pt x="5899615" y="608517"/>
                    <a:pt x="5899814" y="603653"/>
                  </a:cubicBezTo>
                  <a:cubicBezTo>
                    <a:pt x="5912323" y="597200"/>
                    <a:pt x="5911133" y="604844"/>
                    <a:pt x="5925925" y="596008"/>
                  </a:cubicBezTo>
                  <a:cubicBezTo>
                    <a:pt x="5921455" y="601965"/>
                    <a:pt x="5917386" y="607723"/>
                    <a:pt x="5920265" y="611396"/>
                  </a:cubicBezTo>
                  <a:cubicBezTo>
                    <a:pt x="5913613" y="614772"/>
                    <a:pt x="5905646" y="617527"/>
                    <a:pt x="5901465" y="618172"/>
                  </a:cubicBezTo>
                  <a:close/>
                  <a:moveTo>
                    <a:pt x="5853950" y="651901"/>
                  </a:moveTo>
                  <a:cubicBezTo>
                    <a:pt x="5839752" y="644554"/>
                    <a:pt x="5836974" y="645051"/>
                    <a:pt x="5852559" y="625394"/>
                  </a:cubicBezTo>
                  <a:cubicBezTo>
                    <a:pt x="5873407" y="622118"/>
                    <a:pt x="5901106" y="625890"/>
                    <a:pt x="5853950" y="651901"/>
                  </a:cubicBezTo>
                  <a:close/>
                  <a:moveTo>
                    <a:pt x="5420213" y="774109"/>
                  </a:moveTo>
                  <a:cubicBezTo>
                    <a:pt x="5417534" y="765870"/>
                    <a:pt x="5455655" y="749886"/>
                    <a:pt x="5486232" y="735292"/>
                  </a:cubicBezTo>
                  <a:lnTo>
                    <a:pt x="5491097" y="744326"/>
                  </a:lnTo>
                  <a:cubicBezTo>
                    <a:pt x="5462802" y="758225"/>
                    <a:pt x="5435601" y="771330"/>
                    <a:pt x="5420213" y="774109"/>
                  </a:cubicBezTo>
                  <a:close/>
                  <a:moveTo>
                    <a:pt x="2578548" y="779073"/>
                  </a:moveTo>
                  <a:cubicBezTo>
                    <a:pt x="2559188" y="776194"/>
                    <a:pt x="2539632" y="773216"/>
                    <a:pt x="2520074" y="770336"/>
                  </a:cubicBezTo>
                  <a:cubicBezTo>
                    <a:pt x="2527719" y="768450"/>
                    <a:pt x="2534866" y="766366"/>
                    <a:pt x="2520967" y="763586"/>
                  </a:cubicBezTo>
                  <a:cubicBezTo>
                    <a:pt x="2524045" y="759118"/>
                    <a:pt x="2555913" y="767656"/>
                    <a:pt x="2556706" y="761998"/>
                  </a:cubicBezTo>
                  <a:cubicBezTo>
                    <a:pt x="2577058" y="765870"/>
                    <a:pt x="2582716" y="771826"/>
                    <a:pt x="2578548" y="779073"/>
                  </a:cubicBezTo>
                  <a:close/>
                  <a:moveTo>
                    <a:pt x="2541716" y="790787"/>
                  </a:moveTo>
                  <a:cubicBezTo>
                    <a:pt x="2478477" y="777186"/>
                    <a:pt x="2381585" y="759714"/>
                    <a:pt x="2278338" y="742341"/>
                  </a:cubicBezTo>
                  <a:cubicBezTo>
                    <a:pt x="2226615" y="734597"/>
                    <a:pt x="2174099" y="722684"/>
                    <a:pt x="2123865" y="710771"/>
                  </a:cubicBezTo>
                  <a:cubicBezTo>
                    <a:pt x="2073534" y="698957"/>
                    <a:pt x="2025482" y="686647"/>
                    <a:pt x="1983588" y="673841"/>
                  </a:cubicBezTo>
                  <a:cubicBezTo>
                    <a:pt x="1983489" y="667487"/>
                    <a:pt x="1999276" y="670465"/>
                    <a:pt x="1998083" y="663417"/>
                  </a:cubicBezTo>
                  <a:cubicBezTo>
                    <a:pt x="1961052" y="655376"/>
                    <a:pt x="1954997" y="664310"/>
                    <a:pt x="1915187" y="653191"/>
                  </a:cubicBezTo>
                  <a:lnTo>
                    <a:pt x="1918365" y="639889"/>
                  </a:lnTo>
                  <a:cubicBezTo>
                    <a:pt x="1898112" y="633237"/>
                    <a:pt x="1893347" y="636612"/>
                    <a:pt x="1872201" y="629266"/>
                  </a:cubicBezTo>
                  <a:cubicBezTo>
                    <a:pt x="1845992" y="623210"/>
                    <a:pt x="1884710" y="638697"/>
                    <a:pt x="1858302" y="635719"/>
                  </a:cubicBezTo>
                  <a:lnTo>
                    <a:pt x="1801318" y="618147"/>
                  </a:lnTo>
                  <a:cubicBezTo>
                    <a:pt x="1804198" y="614871"/>
                    <a:pt x="1800326" y="611495"/>
                    <a:pt x="1791788" y="608021"/>
                  </a:cubicBezTo>
                  <a:cubicBezTo>
                    <a:pt x="1815218" y="607723"/>
                    <a:pt x="1827229" y="600178"/>
                    <a:pt x="1875477" y="615963"/>
                  </a:cubicBezTo>
                  <a:cubicBezTo>
                    <a:pt x="1867436" y="610304"/>
                    <a:pt x="1865252" y="604745"/>
                    <a:pt x="1867635" y="599185"/>
                  </a:cubicBezTo>
                  <a:cubicBezTo>
                    <a:pt x="1892355" y="613977"/>
                    <a:pt x="1932660" y="612588"/>
                    <a:pt x="1957183" y="630358"/>
                  </a:cubicBezTo>
                  <a:cubicBezTo>
                    <a:pt x="1972867" y="632840"/>
                    <a:pt x="1979915" y="629663"/>
                    <a:pt x="1982894" y="623905"/>
                  </a:cubicBezTo>
                  <a:cubicBezTo>
                    <a:pt x="2075816" y="652596"/>
                    <a:pt x="2130219" y="668281"/>
                    <a:pt x="2233764" y="691015"/>
                  </a:cubicBezTo>
                  <a:cubicBezTo>
                    <a:pt x="2208547" y="678805"/>
                    <a:pt x="2135282" y="671955"/>
                    <a:pt x="2121283" y="652397"/>
                  </a:cubicBezTo>
                  <a:cubicBezTo>
                    <a:pt x="2096068" y="649022"/>
                    <a:pt x="2080581" y="651206"/>
                    <a:pt x="2039977" y="638796"/>
                  </a:cubicBezTo>
                  <a:cubicBezTo>
                    <a:pt x="2035014" y="630159"/>
                    <a:pt x="2009797" y="619636"/>
                    <a:pt x="2032135" y="619140"/>
                  </a:cubicBezTo>
                  <a:cubicBezTo>
                    <a:pt x="2058641" y="624799"/>
                    <a:pt x="2042856" y="632046"/>
                    <a:pt x="2064200" y="637903"/>
                  </a:cubicBezTo>
                  <a:cubicBezTo>
                    <a:pt x="2090906" y="643562"/>
                    <a:pt x="2092593" y="635521"/>
                    <a:pt x="2066286" y="627777"/>
                  </a:cubicBezTo>
                  <a:cubicBezTo>
                    <a:pt x="2124958" y="639491"/>
                    <a:pt x="2168241" y="648724"/>
                    <a:pt x="2209440" y="658949"/>
                  </a:cubicBezTo>
                  <a:cubicBezTo>
                    <a:pt x="2250541" y="669572"/>
                    <a:pt x="2290251" y="677415"/>
                    <a:pt x="2340584" y="691710"/>
                  </a:cubicBezTo>
                  <a:cubicBezTo>
                    <a:pt x="2314574" y="689625"/>
                    <a:pt x="2285088" y="695483"/>
                    <a:pt x="2258979" y="682279"/>
                  </a:cubicBezTo>
                  <a:cubicBezTo>
                    <a:pt x="2254313" y="703028"/>
                    <a:pt x="2311199" y="702035"/>
                    <a:pt x="2339095" y="701936"/>
                  </a:cubicBezTo>
                  <a:cubicBezTo>
                    <a:pt x="2341378" y="706701"/>
                    <a:pt x="2380989" y="724273"/>
                    <a:pt x="2360141" y="720103"/>
                  </a:cubicBezTo>
                  <a:cubicBezTo>
                    <a:pt x="2360141" y="731123"/>
                    <a:pt x="2302661" y="708786"/>
                    <a:pt x="2266524" y="708289"/>
                  </a:cubicBezTo>
                  <a:cubicBezTo>
                    <a:pt x="2296505" y="724471"/>
                    <a:pt x="2399653" y="733009"/>
                    <a:pt x="2416629" y="741844"/>
                  </a:cubicBezTo>
                  <a:cubicBezTo>
                    <a:pt x="2410175" y="732116"/>
                    <a:pt x="2395582" y="719706"/>
                    <a:pt x="2441945" y="729435"/>
                  </a:cubicBezTo>
                  <a:cubicBezTo>
                    <a:pt x="2436981" y="740454"/>
                    <a:pt x="2448794" y="750283"/>
                    <a:pt x="2470138" y="758622"/>
                  </a:cubicBezTo>
                  <a:cubicBezTo>
                    <a:pt x="2491582" y="766266"/>
                    <a:pt x="2522457" y="772719"/>
                    <a:pt x="2554920" y="778875"/>
                  </a:cubicBezTo>
                  <a:cubicBezTo>
                    <a:pt x="2545390" y="780562"/>
                    <a:pt x="2541419" y="784732"/>
                    <a:pt x="2541716" y="790787"/>
                  </a:cubicBezTo>
                  <a:close/>
                  <a:moveTo>
                    <a:pt x="5367789" y="805693"/>
                  </a:moveTo>
                  <a:cubicBezTo>
                    <a:pt x="5364713" y="805617"/>
                    <a:pt x="5362858" y="804587"/>
                    <a:pt x="5362734" y="802204"/>
                  </a:cubicBezTo>
                  <a:lnTo>
                    <a:pt x="5409989" y="782250"/>
                  </a:lnTo>
                  <a:lnTo>
                    <a:pt x="5414655" y="791383"/>
                  </a:lnTo>
                  <a:cubicBezTo>
                    <a:pt x="5397232" y="797563"/>
                    <a:pt x="5377017" y="805921"/>
                    <a:pt x="5367789" y="805693"/>
                  </a:cubicBezTo>
                  <a:close/>
                  <a:moveTo>
                    <a:pt x="2680324" y="807660"/>
                  </a:moveTo>
                  <a:cubicBezTo>
                    <a:pt x="2646875" y="805096"/>
                    <a:pt x="2596840" y="789199"/>
                    <a:pt x="2566238" y="784136"/>
                  </a:cubicBezTo>
                  <a:cubicBezTo>
                    <a:pt x="2582421" y="768550"/>
                    <a:pt x="2671271" y="803694"/>
                    <a:pt x="2695692" y="796248"/>
                  </a:cubicBezTo>
                  <a:cubicBezTo>
                    <a:pt x="2714059" y="800218"/>
                    <a:pt x="2685070" y="800814"/>
                    <a:pt x="2706910" y="804885"/>
                  </a:cubicBezTo>
                  <a:cubicBezTo>
                    <a:pt x="2700780" y="807888"/>
                    <a:pt x="2691474" y="808515"/>
                    <a:pt x="2680324" y="807660"/>
                  </a:cubicBezTo>
                  <a:close/>
                  <a:moveTo>
                    <a:pt x="5225833" y="841021"/>
                  </a:moveTo>
                  <a:cubicBezTo>
                    <a:pt x="5238640" y="824045"/>
                    <a:pt x="5303762" y="793071"/>
                    <a:pt x="5380403" y="759317"/>
                  </a:cubicBezTo>
                  <a:cubicBezTo>
                    <a:pt x="5456748" y="724869"/>
                    <a:pt x="5542620" y="682974"/>
                    <a:pt x="5601194" y="653787"/>
                  </a:cubicBezTo>
                  <a:cubicBezTo>
                    <a:pt x="5561879" y="681783"/>
                    <a:pt x="5488714" y="719607"/>
                    <a:pt x="5415448" y="755743"/>
                  </a:cubicBezTo>
                  <a:cubicBezTo>
                    <a:pt x="5340891" y="789000"/>
                    <a:pt x="5266236" y="820272"/>
                    <a:pt x="5225833" y="841021"/>
                  </a:cubicBezTo>
                  <a:close/>
                  <a:moveTo>
                    <a:pt x="5312798" y="875171"/>
                  </a:moveTo>
                  <a:cubicBezTo>
                    <a:pt x="5314386" y="869414"/>
                    <a:pt x="5341388" y="860082"/>
                    <a:pt x="5358960" y="852041"/>
                  </a:cubicBezTo>
                  <a:cubicBezTo>
                    <a:pt x="5360053" y="856806"/>
                    <a:pt x="5361144" y="861670"/>
                    <a:pt x="5375439" y="856210"/>
                  </a:cubicBezTo>
                  <a:cubicBezTo>
                    <a:pt x="5374845" y="860678"/>
                    <a:pt x="5364222" y="863060"/>
                    <a:pt x="5363527" y="861273"/>
                  </a:cubicBezTo>
                  <a:cubicBezTo>
                    <a:pt x="5329078" y="892743"/>
                    <a:pt x="5350325" y="857004"/>
                    <a:pt x="5312798" y="875171"/>
                  </a:cubicBezTo>
                  <a:close/>
                  <a:moveTo>
                    <a:pt x="1719217" y="879341"/>
                  </a:moveTo>
                  <a:cubicBezTo>
                    <a:pt x="1707800" y="884007"/>
                    <a:pt x="1643868" y="859387"/>
                    <a:pt x="1661043" y="854026"/>
                  </a:cubicBezTo>
                  <a:cubicBezTo>
                    <a:pt x="1672359" y="854721"/>
                    <a:pt x="1689038" y="858891"/>
                    <a:pt x="1709886" y="865641"/>
                  </a:cubicBezTo>
                  <a:cubicBezTo>
                    <a:pt x="1707405" y="870010"/>
                    <a:pt x="1705220" y="874378"/>
                    <a:pt x="1719217" y="879341"/>
                  </a:cubicBezTo>
                  <a:close/>
                  <a:moveTo>
                    <a:pt x="5026685" y="926795"/>
                  </a:moveTo>
                  <a:cubicBezTo>
                    <a:pt x="5036613" y="906543"/>
                    <a:pt x="5083172" y="902472"/>
                    <a:pt x="5118614" y="882320"/>
                  </a:cubicBezTo>
                  <a:cubicBezTo>
                    <a:pt x="5120997" y="894133"/>
                    <a:pt x="5054880" y="912301"/>
                    <a:pt x="5026685" y="926795"/>
                  </a:cubicBezTo>
                  <a:close/>
                  <a:moveTo>
                    <a:pt x="3061623" y="957471"/>
                  </a:moveTo>
                  <a:cubicBezTo>
                    <a:pt x="3023699" y="954691"/>
                    <a:pt x="2983394" y="953897"/>
                    <a:pt x="2941499" y="953004"/>
                  </a:cubicBezTo>
                  <a:cubicBezTo>
                    <a:pt x="2899704" y="950621"/>
                    <a:pt x="2856520" y="948139"/>
                    <a:pt x="2812739" y="945558"/>
                  </a:cubicBezTo>
                  <a:cubicBezTo>
                    <a:pt x="2768958" y="942381"/>
                    <a:pt x="2724582" y="939602"/>
                    <a:pt x="2681099" y="932851"/>
                  </a:cubicBezTo>
                  <a:lnTo>
                    <a:pt x="2631116" y="921274"/>
                  </a:lnTo>
                  <a:lnTo>
                    <a:pt x="2609384" y="917272"/>
                  </a:lnTo>
                  <a:lnTo>
                    <a:pt x="2600272" y="914130"/>
                  </a:lnTo>
                  <a:lnTo>
                    <a:pt x="2554224" y="903465"/>
                  </a:lnTo>
                  <a:cubicBezTo>
                    <a:pt x="2567329" y="901927"/>
                    <a:pt x="2576909" y="905600"/>
                    <a:pt x="2588885" y="910204"/>
                  </a:cubicBezTo>
                  <a:lnTo>
                    <a:pt x="2600272" y="914130"/>
                  </a:lnTo>
                  <a:lnTo>
                    <a:pt x="2631116" y="921274"/>
                  </a:lnTo>
                  <a:lnTo>
                    <a:pt x="2637914" y="922526"/>
                  </a:lnTo>
                  <a:cubicBezTo>
                    <a:pt x="2637716" y="919151"/>
                    <a:pt x="2623321" y="917761"/>
                    <a:pt x="2614088" y="915577"/>
                  </a:cubicBezTo>
                  <a:cubicBezTo>
                    <a:pt x="2617265" y="911109"/>
                    <a:pt x="2650026" y="919647"/>
                    <a:pt x="2650721" y="914088"/>
                  </a:cubicBezTo>
                  <a:cubicBezTo>
                    <a:pt x="2638609" y="904458"/>
                    <a:pt x="2575271" y="901579"/>
                    <a:pt x="2543006" y="894630"/>
                  </a:cubicBezTo>
                  <a:cubicBezTo>
                    <a:pt x="2595325" y="886192"/>
                    <a:pt x="2716838" y="910216"/>
                    <a:pt x="2760420" y="902969"/>
                  </a:cubicBezTo>
                  <a:cubicBezTo>
                    <a:pt x="2778489" y="912102"/>
                    <a:pt x="2767667" y="922427"/>
                    <a:pt x="2759229" y="923519"/>
                  </a:cubicBezTo>
                  <a:cubicBezTo>
                    <a:pt x="2769455" y="936127"/>
                    <a:pt x="2786232" y="926596"/>
                    <a:pt x="2807279" y="935134"/>
                  </a:cubicBezTo>
                  <a:cubicBezTo>
                    <a:pt x="2841330" y="934042"/>
                    <a:pt x="2769554" y="924412"/>
                    <a:pt x="2783948" y="915676"/>
                  </a:cubicBezTo>
                  <a:cubicBezTo>
                    <a:pt x="2876771" y="924512"/>
                    <a:pt x="2897322" y="930866"/>
                    <a:pt x="2940805" y="923916"/>
                  </a:cubicBezTo>
                  <a:cubicBezTo>
                    <a:pt x="2979125" y="931560"/>
                    <a:pt x="2938721" y="929674"/>
                    <a:pt x="3013275" y="931163"/>
                  </a:cubicBezTo>
                  <a:cubicBezTo>
                    <a:pt x="3019133" y="955089"/>
                    <a:pt x="2935443" y="933149"/>
                    <a:pt x="2904171" y="937616"/>
                  </a:cubicBezTo>
                  <a:cubicBezTo>
                    <a:pt x="2914198" y="942183"/>
                    <a:pt x="2928990" y="944664"/>
                    <a:pt x="2945669" y="946054"/>
                  </a:cubicBezTo>
                  <a:cubicBezTo>
                    <a:pt x="2962446" y="946749"/>
                    <a:pt x="2980912" y="946253"/>
                    <a:pt x="2998087" y="946054"/>
                  </a:cubicBezTo>
                  <a:cubicBezTo>
                    <a:pt x="3032436" y="945658"/>
                    <a:pt x="3061721" y="945955"/>
                    <a:pt x="3061623" y="957471"/>
                  </a:cubicBezTo>
                  <a:close/>
                  <a:moveTo>
                    <a:pt x="3157515" y="969251"/>
                  </a:moveTo>
                  <a:cubicBezTo>
                    <a:pt x="3140293" y="969614"/>
                    <a:pt x="3114065" y="962633"/>
                    <a:pt x="3098057" y="962633"/>
                  </a:cubicBezTo>
                  <a:cubicBezTo>
                    <a:pt x="3096567" y="956379"/>
                    <a:pt x="3112849" y="955982"/>
                    <a:pt x="3110069" y="949430"/>
                  </a:cubicBezTo>
                  <a:cubicBezTo>
                    <a:pt x="3104808" y="941587"/>
                    <a:pt x="3050405" y="945359"/>
                    <a:pt x="3025288" y="942084"/>
                  </a:cubicBezTo>
                  <a:cubicBezTo>
                    <a:pt x="3107885" y="928781"/>
                    <a:pt x="3190185" y="933149"/>
                    <a:pt x="3283801" y="933049"/>
                  </a:cubicBezTo>
                  <a:cubicBezTo>
                    <a:pt x="3330561" y="934241"/>
                    <a:pt x="3380099" y="935432"/>
                    <a:pt x="3433410" y="936723"/>
                  </a:cubicBezTo>
                  <a:cubicBezTo>
                    <a:pt x="3486721" y="936326"/>
                    <a:pt x="3544003" y="933744"/>
                    <a:pt x="3606150" y="929872"/>
                  </a:cubicBezTo>
                  <a:cubicBezTo>
                    <a:pt x="3605653" y="934737"/>
                    <a:pt x="3605256" y="939602"/>
                    <a:pt x="3619353" y="939403"/>
                  </a:cubicBezTo>
                  <a:cubicBezTo>
                    <a:pt x="3485132" y="964321"/>
                    <a:pt x="3269905" y="957868"/>
                    <a:pt x="3134293" y="950621"/>
                  </a:cubicBezTo>
                  <a:cubicBezTo>
                    <a:pt x="3103815" y="952607"/>
                    <a:pt x="3144320" y="966208"/>
                    <a:pt x="3171024" y="965910"/>
                  </a:cubicBezTo>
                  <a:cubicBezTo>
                    <a:pt x="3167997" y="968193"/>
                    <a:pt x="3163256" y="969130"/>
                    <a:pt x="3157515" y="969251"/>
                  </a:cubicBezTo>
                  <a:close/>
                  <a:moveTo>
                    <a:pt x="2093251" y="993459"/>
                  </a:moveTo>
                  <a:cubicBezTo>
                    <a:pt x="2081772" y="992640"/>
                    <a:pt x="2064349" y="988494"/>
                    <a:pt x="2043651" y="982488"/>
                  </a:cubicBezTo>
                  <a:cubicBezTo>
                    <a:pt x="2036503" y="971072"/>
                    <a:pt x="2069164" y="981893"/>
                    <a:pt x="2070653" y="975241"/>
                  </a:cubicBezTo>
                  <a:cubicBezTo>
                    <a:pt x="2023000" y="958067"/>
                    <a:pt x="1973959" y="945658"/>
                    <a:pt x="1933057" y="933347"/>
                  </a:cubicBezTo>
                  <a:cubicBezTo>
                    <a:pt x="1892056" y="921632"/>
                    <a:pt x="1860190" y="906344"/>
                    <a:pt x="1845794" y="889765"/>
                  </a:cubicBezTo>
                  <a:cubicBezTo>
                    <a:pt x="1927895" y="921732"/>
                    <a:pt x="1962939" y="919449"/>
                    <a:pt x="2028759" y="929277"/>
                  </a:cubicBezTo>
                  <a:cubicBezTo>
                    <a:pt x="2044146" y="936723"/>
                    <a:pt x="2050599" y="944367"/>
                    <a:pt x="2075120" y="951614"/>
                  </a:cubicBezTo>
                  <a:cubicBezTo>
                    <a:pt x="2055364" y="954890"/>
                    <a:pt x="2044444" y="949231"/>
                    <a:pt x="2013868" y="939602"/>
                  </a:cubicBezTo>
                  <a:cubicBezTo>
                    <a:pt x="2021711" y="954989"/>
                    <a:pt x="2053280" y="969980"/>
                    <a:pt x="2107188" y="984474"/>
                  </a:cubicBezTo>
                  <a:cubicBezTo>
                    <a:pt x="2110265" y="991771"/>
                    <a:pt x="2104730" y="994278"/>
                    <a:pt x="2093251" y="993459"/>
                  </a:cubicBezTo>
                  <a:close/>
                  <a:moveTo>
                    <a:pt x="2164796" y="1033718"/>
                  </a:moveTo>
                  <a:cubicBezTo>
                    <a:pt x="2148486" y="1031828"/>
                    <a:pt x="2119150" y="1021032"/>
                    <a:pt x="2113937" y="1017831"/>
                  </a:cubicBezTo>
                  <a:cubicBezTo>
                    <a:pt x="2125753" y="1008499"/>
                    <a:pt x="2157321" y="1024879"/>
                    <a:pt x="2175389" y="1032027"/>
                  </a:cubicBezTo>
                  <a:cubicBezTo>
                    <a:pt x="2174223" y="1033988"/>
                    <a:pt x="2170233" y="1034348"/>
                    <a:pt x="2164796" y="1033718"/>
                  </a:cubicBezTo>
                  <a:close/>
                  <a:moveTo>
                    <a:pt x="3680408" y="1035403"/>
                  </a:moveTo>
                  <a:cubicBezTo>
                    <a:pt x="3696689" y="1026468"/>
                    <a:pt x="3722103" y="1025476"/>
                    <a:pt x="3753972" y="1025078"/>
                  </a:cubicBezTo>
                  <a:cubicBezTo>
                    <a:pt x="3757247" y="1039969"/>
                    <a:pt x="3716545" y="1028056"/>
                    <a:pt x="3680408" y="1035403"/>
                  </a:cubicBezTo>
                  <a:close/>
                  <a:moveTo>
                    <a:pt x="3919861" y="1042153"/>
                  </a:moveTo>
                  <a:cubicBezTo>
                    <a:pt x="3939418" y="1023688"/>
                    <a:pt x="3966917" y="1031531"/>
                    <a:pt x="4017846" y="1024879"/>
                  </a:cubicBezTo>
                  <a:cubicBezTo>
                    <a:pt x="4010102" y="1033417"/>
                    <a:pt x="3949246" y="1037885"/>
                    <a:pt x="3919861" y="1042153"/>
                  </a:cubicBezTo>
                  <a:close/>
                  <a:moveTo>
                    <a:pt x="3280067" y="1052999"/>
                  </a:moveTo>
                  <a:cubicBezTo>
                    <a:pt x="3270549" y="1055208"/>
                    <a:pt x="3258388" y="1055506"/>
                    <a:pt x="3247666" y="1052478"/>
                  </a:cubicBezTo>
                  <a:cubicBezTo>
                    <a:pt x="3243397" y="1043444"/>
                    <a:pt x="3273080" y="1043543"/>
                    <a:pt x="3296608" y="1042054"/>
                  </a:cubicBezTo>
                  <a:cubicBezTo>
                    <a:pt x="3296459" y="1046671"/>
                    <a:pt x="3289585" y="1050791"/>
                    <a:pt x="3280067" y="1052999"/>
                  </a:cubicBezTo>
                  <a:close/>
                  <a:moveTo>
                    <a:pt x="2601579" y="1059228"/>
                  </a:moveTo>
                  <a:cubicBezTo>
                    <a:pt x="2560380" y="1057641"/>
                    <a:pt x="2494362" y="1047713"/>
                    <a:pt x="2420699" y="1036197"/>
                  </a:cubicBezTo>
                  <a:cubicBezTo>
                    <a:pt x="2347533" y="1021802"/>
                    <a:pt x="2266723" y="1004825"/>
                    <a:pt x="2194450" y="994005"/>
                  </a:cubicBezTo>
                  <a:cubicBezTo>
                    <a:pt x="2283798" y="984474"/>
                    <a:pt x="2420501" y="1034509"/>
                    <a:pt x="2552736" y="1045132"/>
                  </a:cubicBezTo>
                  <a:cubicBezTo>
                    <a:pt x="2539333" y="1053570"/>
                    <a:pt x="2579641" y="1055356"/>
                    <a:pt x="2601579" y="1059228"/>
                  </a:cubicBezTo>
                  <a:close/>
                  <a:moveTo>
                    <a:pt x="3173507" y="1061909"/>
                  </a:moveTo>
                  <a:cubicBezTo>
                    <a:pt x="3175988" y="1059328"/>
                    <a:pt x="3185915" y="1059129"/>
                    <a:pt x="3185718" y="1055655"/>
                  </a:cubicBezTo>
                  <a:cubicBezTo>
                    <a:pt x="3107091" y="1051981"/>
                    <a:pt x="3063410" y="1051088"/>
                    <a:pt x="3022607" y="1050989"/>
                  </a:cubicBezTo>
                  <a:cubicBezTo>
                    <a:pt x="2981706" y="1050691"/>
                    <a:pt x="2943585" y="1052875"/>
                    <a:pt x="2876275" y="1048507"/>
                  </a:cubicBezTo>
                  <a:cubicBezTo>
                    <a:pt x="2864263" y="1038480"/>
                    <a:pt x="2873098" y="1033218"/>
                    <a:pt x="2894144" y="1030935"/>
                  </a:cubicBezTo>
                  <a:cubicBezTo>
                    <a:pt x="2915192" y="1028950"/>
                    <a:pt x="2948548" y="1029644"/>
                    <a:pt x="2985777" y="1029446"/>
                  </a:cubicBezTo>
                  <a:cubicBezTo>
                    <a:pt x="3060134" y="1030241"/>
                    <a:pt x="3149482" y="1035403"/>
                    <a:pt x="3185221" y="1035006"/>
                  </a:cubicBezTo>
                  <a:cubicBezTo>
                    <a:pt x="3237241" y="1044436"/>
                    <a:pt x="3247567" y="1059031"/>
                    <a:pt x="3173507" y="1061909"/>
                  </a:cubicBezTo>
                  <a:close/>
                  <a:moveTo>
                    <a:pt x="2488108" y="1063100"/>
                  </a:moveTo>
                  <a:cubicBezTo>
                    <a:pt x="2458325" y="1061909"/>
                    <a:pt x="2425862" y="1059825"/>
                    <a:pt x="2393200" y="1053769"/>
                  </a:cubicBezTo>
                  <a:cubicBezTo>
                    <a:pt x="2360539" y="1047911"/>
                    <a:pt x="2327181" y="1040962"/>
                    <a:pt x="2295016" y="1034212"/>
                  </a:cubicBezTo>
                  <a:cubicBezTo>
                    <a:pt x="2230586" y="1020313"/>
                    <a:pt x="2170326" y="1009393"/>
                    <a:pt x="2128531" y="1007307"/>
                  </a:cubicBezTo>
                  <a:cubicBezTo>
                    <a:pt x="2119993" y="993905"/>
                    <a:pt x="2149676" y="1001748"/>
                    <a:pt x="2155931" y="996586"/>
                  </a:cubicBezTo>
                  <a:cubicBezTo>
                    <a:pt x="2224630" y="1014852"/>
                    <a:pt x="2241904" y="1015746"/>
                    <a:pt x="2315368" y="1032325"/>
                  </a:cubicBezTo>
                  <a:cubicBezTo>
                    <a:pt x="2281913" y="1017235"/>
                    <a:pt x="2320827" y="1022298"/>
                    <a:pt x="2370168" y="1032722"/>
                  </a:cubicBezTo>
                  <a:cubicBezTo>
                    <a:pt x="2419210" y="1044238"/>
                    <a:pt x="2479867" y="1055754"/>
                    <a:pt x="2488108" y="1063100"/>
                  </a:cubicBezTo>
                  <a:close/>
                  <a:moveTo>
                    <a:pt x="2887394" y="1090798"/>
                  </a:moveTo>
                  <a:cubicBezTo>
                    <a:pt x="2841330" y="1090600"/>
                    <a:pt x="2765882" y="1083948"/>
                    <a:pt x="2708698" y="1075808"/>
                  </a:cubicBezTo>
                  <a:cubicBezTo>
                    <a:pt x="2651416" y="1068064"/>
                    <a:pt x="2613294" y="1054761"/>
                    <a:pt x="2639800" y="1050989"/>
                  </a:cubicBezTo>
                  <a:cubicBezTo>
                    <a:pt x="2669980" y="1063398"/>
                    <a:pt x="2706910" y="1066773"/>
                    <a:pt x="2748607" y="1070645"/>
                  </a:cubicBezTo>
                  <a:cubicBezTo>
                    <a:pt x="2790302" y="1074617"/>
                    <a:pt x="2836863" y="1078984"/>
                    <a:pt x="2887394" y="1090798"/>
                  </a:cubicBezTo>
                  <a:close/>
                  <a:moveTo>
                    <a:pt x="2937780" y="1099701"/>
                  </a:moveTo>
                  <a:cubicBezTo>
                    <a:pt x="2923848" y="1099640"/>
                    <a:pt x="2905810" y="1090576"/>
                    <a:pt x="2900002" y="1088714"/>
                  </a:cubicBezTo>
                  <a:cubicBezTo>
                    <a:pt x="2896329" y="1080275"/>
                    <a:pt x="2935940" y="1088317"/>
                    <a:pt x="2937529" y="1081863"/>
                  </a:cubicBezTo>
                  <a:cubicBezTo>
                    <a:pt x="2981209" y="1084942"/>
                    <a:pt x="2905860" y="1093082"/>
                    <a:pt x="2949739" y="1096160"/>
                  </a:cubicBezTo>
                  <a:cubicBezTo>
                    <a:pt x="2946612" y="1098741"/>
                    <a:pt x="2942424" y="1099721"/>
                    <a:pt x="2937780" y="1099701"/>
                  </a:cubicBezTo>
                  <a:close/>
                  <a:moveTo>
                    <a:pt x="3049909" y="1124849"/>
                  </a:moveTo>
                  <a:cubicBezTo>
                    <a:pt x="3033032" y="1113830"/>
                    <a:pt x="2942195" y="1119390"/>
                    <a:pt x="2937032" y="1105690"/>
                  </a:cubicBezTo>
                  <a:cubicBezTo>
                    <a:pt x="2991832" y="1118497"/>
                    <a:pt x="3035712" y="1099634"/>
                    <a:pt x="3099844" y="1110057"/>
                  </a:cubicBezTo>
                  <a:cubicBezTo>
                    <a:pt x="3091504" y="1117602"/>
                    <a:pt x="3058346" y="1117206"/>
                    <a:pt x="3049909" y="1124849"/>
                  </a:cubicBezTo>
                  <a:close/>
                  <a:moveTo>
                    <a:pt x="3326590" y="1134281"/>
                  </a:moveTo>
                  <a:cubicBezTo>
                    <a:pt x="3291644" y="1133189"/>
                    <a:pt x="3266627" y="1130707"/>
                    <a:pt x="3240815" y="1127629"/>
                  </a:cubicBezTo>
                  <a:cubicBezTo>
                    <a:pt x="3215004" y="1124652"/>
                    <a:pt x="3188298" y="1121375"/>
                    <a:pt x="3150077" y="1115717"/>
                  </a:cubicBezTo>
                  <a:cubicBezTo>
                    <a:pt x="3191575" y="1103902"/>
                    <a:pt x="3261564" y="1115717"/>
                    <a:pt x="3337808" y="1110256"/>
                  </a:cubicBezTo>
                  <a:cubicBezTo>
                    <a:pt x="3334234" y="1118298"/>
                    <a:pt x="3318746" y="1123162"/>
                    <a:pt x="3326590" y="1134281"/>
                  </a:cubicBezTo>
                  <a:close/>
                  <a:moveTo>
                    <a:pt x="3542613" y="1149272"/>
                  </a:moveTo>
                  <a:cubicBezTo>
                    <a:pt x="3543705" y="1143018"/>
                    <a:pt x="3526531" y="1142918"/>
                    <a:pt x="3528715" y="1136266"/>
                  </a:cubicBezTo>
                  <a:cubicBezTo>
                    <a:pt x="3578551" y="1130211"/>
                    <a:pt x="3567631" y="1144408"/>
                    <a:pt x="3617567" y="1138352"/>
                  </a:cubicBezTo>
                  <a:cubicBezTo>
                    <a:pt x="3605554" y="1144704"/>
                    <a:pt x="3564454" y="1145003"/>
                    <a:pt x="3542613" y="1149272"/>
                  </a:cubicBezTo>
                  <a:close/>
                  <a:moveTo>
                    <a:pt x="3403628" y="1154632"/>
                  </a:moveTo>
                  <a:cubicBezTo>
                    <a:pt x="3351011" y="1143117"/>
                    <a:pt x="3342374" y="1133488"/>
                    <a:pt x="3364910" y="1127233"/>
                  </a:cubicBezTo>
                  <a:cubicBezTo>
                    <a:pt x="3387545" y="1120581"/>
                    <a:pt x="3441353" y="1119291"/>
                    <a:pt x="3514221" y="1116610"/>
                  </a:cubicBezTo>
                  <a:cubicBezTo>
                    <a:pt x="3503003" y="1112143"/>
                    <a:pt x="3473419" y="1113830"/>
                    <a:pt x="3450982" y="1113036"/>
                  </a:cubicBezTo>
                  <a:cubicBezTo>
                    <a:pt x="3443933" y="1102612"/>
                    <a:pt x="3508066" y="1107476"/>
                    <a:pt x="3512533" y="1099535"/>
                  </a:cubicBezTo>
                  <a:cubicBezTo>
                    <a:pt x="3529608" y="1099734"/>
                    <a:pt x="3523751" y="1107575"/>
                    <a:pt x="3526332" y="1112539"/>
                  </a:cubicBezTo>
                  <a:cubicBezTo>
                    <a:pt x="3586989" y="1107279"/>
                    <a:pt x="3619552" y="1104499"/>
                    <a:pt x="3653505" y="1101520"/>
                  </a:cubicBezTo>
                  <a:cubicBezTo>
                    <a:pt x="3687357" y="1099137"/>
                    <a:pt x="3722501" y="1095067"/>
                    <a:pt x="3788221" y="1087125"/>
                  </a:cubicBezTo>
                  <a:cubicBezTo>
                    <a:pt x="3806786" y="1098244"/>
                    <a:pt x="3851559" y="1080573"/>
                    <a:pt x="3877768" y="1091493"/>
                  </a:cubicBezTo>
                  <a:cubicBezTo>
                    <a:pt x="3911323" y="1084842"/>
                    <a:pt x="3838554" y="1087919"/>
                    <a:pt x="3875485" y="1077992"/>
                  </a:cubicBezTo>
                  <a:cubicBezTo>
                    <a:pt x="3963542" y="1071737"/>
                    <a:pt x="3956592" y="1081268"/>
                    <a:pt x="4050706" y="1061513"/>
                  </a:cubicBezTo>
                  <a:cubicBezTo>
                    <a:pt x="4050904" y="1051683"/>
                    <a:pt x="3970392" y="1077992"/>
                    <a:pt x="3986773" y="1060916"/>
                  </a:cubicBezTo>
                  <a:cubicBezTo>
                    <a:pt x="4044948" y="1057541"/>
                    <a:pt x="4089423" y="1047514"/>
                    <a:pt x="4134495" y="1034608"/>
                  </a:cubicBezTo>
                  <a:cubicBezTo>
                    <a:pt x="4140153" y="1041756"/>
                    <a:pt x="4135289" y="1047813"/>
                    <a:pt x="4125858" y="1053272"/>
                  </a:cubicBezTo>
                  <a:cubicBezTo>
                    <a:pt x="4158718" y="1049201"/>
                    <a:pt x="4165568" y="1042352"/>
                    <a:pt x="4160008" y="1034112"/>
                  </a:cubicBezTo>
                  <a:cubicBezTo>
                    <a:pt x="4222055" y="1021107"/>
                    <a:pt x="4237046" y="1025872"/>
                    <a:pt x="4261666" y="1029049"/>
                  </a:cubicBezTo>
                  <a:cubicBezTo>
                    <a:pt x="4246775" y="1038381"/>
                    <a:pt x="4221560" y="1047415"/>
                    <a:pt x="4190387" y="1054165"/>
                  </a:cubicBezTo>
                  <a:cubicBezTo>
                    <a:pt x="4159214" y="1060519"/>
                    <a:pt x="4122383" y="1065880"/>
                    <a:pt x="4084956" y="1071142"/>
                  </a:cubicBezTo>
                  <a:cubicBezTo>
                    <a:pt x="4010102" y="1081764"/>
                    <a:pt x="3933064" y="1091493"/>
                    <a:pt x="3892461" y="1103605"/>
                  </a:cubicBezTo>
                  <a:cubicBezTo>
                    <a:pt x="3817111" y="1106682"/>
                    <a:pt x="3746129" y="1114128"/>
                    <a:pt x="3674253" y="1118000"/>
                  </a:cubicBezTo>
                  <a:cubicBezTo>
                    <a:pt x="3602278" y="1121078"/>
                    <a:pt x="3529707" y="1124552"/>
                    <a:pt x="3451975" y="1126537"/>
                  </a:cubicBezTo>
                  <a:cubicBezTo>
                    <a:pt x="3454357" y="1132792"/>
                    <a:pt x="3494664" y="1126438"/>
                    <a:pt x="3502804" y="1130807"/>
                  </a:cubicBezTo>
                  <a:cubicBezTo>
                    <a:pt x="3502010" y="1141628"/>
                    <a:pt x="3426461" y="1141329"/>
                    <a:pt x="3427156" y="1130409"/>
                  </a:cubicBezTo>
                  <a:cubicBezTo>
                    <a:pt x="3392111" y="1137557"/>
                    <a:pt x="3389729" y="1140436"/>
                    <a:pt x="3403628" y="1154632"/>
                  </a:cubicBezTo>
                  <a:close/>
                  <a:moveTo>
                    <a:pt x="3012184" y="1164362"/>
                  </a:moveTo>
                  <a:cubicBezTo>
                    <a:pt x="2990938" y="1163368"/>
                    <a:pt x="2969892" y="1162276"/>
                    <a:pt x="2948944" y="1161284"/>
                  </a:cubicBezTo>
                  <a:lnTo>
                    <a:pt x="2948859" y="1164206"/>
                  </a:lnTo>
                  <a:close/>
                  <a:moveTo>
                    <a:pt x="3244241" y="1191774"/>
                  </a:moveTo>
                  <a:cubicBezTo>
                    <a:pt x="3212224" y="1192234"/>
                    <a:pt x="3180704" y="1191067"/>
                    <a:pt x="3148985" y="1188089"/>
                  </a:cubicBezTo>
                  <a:cubicBezTo>
                    <a:pt x="3085548" y="1182728"/>
                    <a:pt x="3021019" y="1175977"/>
                    <a:pt x="2948548" y="1174885"/>
                  </a:cubicBezTo>
                  <a:lnTo>
                    <a:pt x="2948859" y="1164206"/>
                  </a:lnTo>
                  <a:lnTo>
                    <a:pt x="2931571" y="1164163"/>
                  </a:lnTo>
                  <a:cubicBezTo>
                    <a:pt x="2903874" y="1162475"/>
                    <a:pt x="2875184" y="1160788"/>
                    <a:pt x="2845699" y="1159100"/>
                  </a:cubicBezTo>
                  <a:cubicBezTo>
                    <a:pt x="2786828" y="1155030"/>
                    <a:pt x="2724979" y="1150463"/>
                    <a:pt x="2661840" y="1143911"/>
                  </a:cubicBezTo>
                  <a:cubicBezTo>
                    <a:pt x="2536455" y="1125644"/>
                    <a:pt x="2405212" y="1106484"/>
                    <a:pt x="2284295" y="1071737"/>
                  </a:cubicBezTo>
                  <a:cubicBezTo>
                    <a:pt x="2270694" y="1069851"/>
                    <a:pt x="2274864" y="1076701"/>
                    <a:pt x="2258484" y="1073525"/>
                  </a:cubicBezTo>
                  <a:cubicBezTo>
                    <a:pt x="2229693" y="1066476"/>
                    <a:pt x="2207754" y="1059031"/>
                    <a:pt x="2185019" y="1051585"/>
                  </a:cubicBezTo>
                  <a:cubicBezTo>
                    <a:pt x="2189585" y="1041658"/>
                    <a:pt x="2247662" y="1058435"/>
                    <a:pt x="2285386" y="1064888"/>
                  </a:cubicBezTo>
                  <a:cubicBezTo>
                    <a:pt x="2287076" y="1060222"/>
                    <a:pt x="2288761" y="1055655"/>
                    <a:pt x="2274466" y="1052180"/>
                  </a:cubicBezTo>
                  <a:cubicBezTo>
                    <a:pt x="2335522" y="1060916"/>
                    <a:pt x="2419508" y="1079282"/>
                    <a:pt x="2512529" y="1090600"/>
                  </a:cubicBezTo>
                  <a:cubicBezTo>
                    <a:pt x="2558891" y="1096954"/>
                    <a:pt x="2607238" y="1103208"/>
                    <a:pt x="2655486" y="1108271"/>
                  </a:cubicBezTo>
                  <a:cubicBezTo>
                    <a:pt x="2703834" y="1112639"/>
                    <a:pt x="2752578" y="1113334"/>
                    <a:pt x="2798939" y="1113334"/>
                  </a:cubicBezTo>
                  <a:cubicBezTo>
                    <a:pt x="2839444" y="1120979"/>
                    <a:pt x="2877566" y="1129019"/>
                    <a:pt x="2898712" y="1140039"/>
                  </a:cubicBezTo>
                  <a:cubicBezTo>
                    <a:pt x="2935543" y="1140635"/>
                    <a:pt x="2891564" y="1128325"/>
                    <a:pt x="2899207" y="1122964"/>
                  </a:cubicBezTo>
                  <a:cubicBezTo>
                    <a:pt x="2931076" y="1123857"/>
                    <a:pt x="2956688" y="1140635"/>
                    <a:pt x="2974360" y="1131601"/>
                  </a:cubicBezTo>
                  <a:cubicBezTo>
                    <a:pt x="3010992" y="1136366"/>
                    <a:pt x="2988555" y="1137358"/>
                    <a:pt x="2986868" y="1145897"/>
                  </a:cubicBezTo>
                  <a:cubicBezTo>
                    <a:pt x="3050702" y="1143911"/>
                    <a:pt x="3097263" y="1141826"/>
                    <a:pt x="3138264" y="1146094"/>
                  </a:cubicBezTo>
                  <a:cubicBezTo>
                    <a:pt x="3150872" y="1135274"/>
                    <a:pt x="3098950" y="1139046"/>
                    <a:pt x="3075025" y="1136465"/>
                  </a:cubicBezTo>
                  <a:cubicBezTo>
                    <a:pt x="3114437" y="1126042"/>
                    <a:pt x="3202992" y="1135671"/>
                    <a:pt x="3238830" y="1141528"/>
                  </a:cubicBezTo>
                  <a:cubicBezTo>
                    <a:pt x="3248857" y="1154534"/>
                    <a:pt x="3180456" y="1164163"/>
                    <a:pt x="3252431" y="1165454"/>
                  </a:cubicBezTo>
                  <a:cubicBezTo>
                    <a:pt x="3196837" y="1179848"/>
                    <a:pt x="3051893" y="1147186"/>
                    <a:pt x="3024791" y="1161483"/>
                  </a:cubicBezTo>
                  <a:cubicBezTo>
                    <a:pt x="3072743" y="1167737"/>
                    <a:pt x="3139455" y="1170517"/>
                    <a:pt x="3200410" y="1172800"/>
                  </a:cubicBezTo>
                  <a:cubicBezTo>
                    <a:pt x="3261464" y="1173395"/>
                    <a:pt x="3316861" y="1175382"/>
                    <a:pt x="3342473" y="1185705"/>
                  </a:cubicBezTo>
                  <a:cubicBezTo>
                    <a:pt x="3308770" y="1189230"/>
                    <a:pt x="3276257" y="1191315"/>
                    <a:pt x="3244241" y="1191774"/>
                  </a:cubicBezTo>
                  <a:close/>
                  <a:moveTo>
                    <a:pt x="3502010" y="1254106"/>
                  </a:moveTo>
                  <a:cubicBezTo>
                    <a:pt x="3574381" y="1237924"/>
                    <a:pt x="3617567" y="1256588"/>
                    <a:pt x="3668594" y="1238322"/>
                  </a:cubicBezTo>
                  <a:cubicBezTo>
                    <a:pt x="3652710" y="1238819"/>
                    <a:pt x="3637918" y="1239016"/>
                    <a:pt x="3641988" y="1232961"/>
                  </a:cubicBezTo>
                  <a:cubicBezTo>
                    <a:pt x="3672366" y="1227898"/>
                    <a:pt x="3675742" y="1229784"/>
                    <a:pt x="3731337" y="1223431"/>
                  </a:cubicBezTo>
                  <a:cubicBezTo>
                    <a:pt x="3733421" y="1228593"/>
                    <a:pt x="3731237" y="1235343"/>
                    <a:pt x="3758439" y="1230976"/>
                  </a:cubicBezTo>
                  <a:cubicBezTo>
                    <a:pt x="3796560" y="1204965"/>
                    <a:pt x="3901991" y="1215985"/>
                    <a:pt x="3963939" y="1212908"/>
                  </a:cubicBezTo>
                  <a:cubicBezTo>
                    <a:pt x="3966520" y="1205859"/>
                    <a:pt x="3945374" y="1208042"/>
                    <a:pt x="3936440" y="1205561"/>
                  </a:cubicBezTo>
                  <a:cubicBezTo>
                    <a:pt x="3985979" y="1199009"/>
                    <a:pt x="4077213" y="1180841"/>
                    <a:pt x="4092104" y="1197023"/>
                  </a:cubicBezTo>
                  <a:cubicBezTo>
                    <a:pt x="4060237" y="1205660"/>
                    <a:pt x="4044650" y="1189478"/>
                    <a:pt x="4027674" y="1203476"/>
                  </a:cubicBezTo>
                  <a:cubicBezTo>
                    <a:pt x="4045742" y="1201690"/>
                    <a:pt x="4043657" y="1208639"/>
                    <a:pt x="4055174" y="1209631"/>
                  </a:cubicBezTo>
                  <a:cubicBezTo>
                    <a:pt x="4088928" y="1199505"/>
                    <a:pt x="4126255" y="1190372"/>
                    <a:pt x="4164675" y="1182231"/>
                  </a:cubicBezTo>
                  <a:cubicBezTo>
                    <a:pt x="4183934" y="1178359"/>
                    <a:pt x="4203392" y="1174487"/>
                    <a:pt x="4222751" y="1170616"/>
                  </a:cubicBezTo>
                  <a:cubicBezTo>
                    <a:pt x="4242109" y="1166347"/>
                    <a:pt x="4261369" y="1162177"/>
                    <a:pt x="4280232" y="1158008"/>
                  </a:cubicBezTo>
                  <a:cubicBezTo>
                    <a:pt x="4355880" y="1142124"/>
                    <a:pt x="4426167" y="1129913"/>
                    <a:pt x="4470940" y="1121971"/>
                  </a:cubicBezTo>
                  <a:cubicBezTo>
                    <a:pt x="4503602" y="1115021"/>
                    <a:pt x="4515912" y="1099734"/>
                    <a:pt x="4530406" y="1096357"/>
                  </a:cubicBezTo>
                  <a:cubicBezTo>
                    <a:pt x="4569421" y="1087225"/>
                    <a:pt x="4604764" y="1093875"/>
                    <a:pt x="4670386" y="1070943"/>
                  </a:cubicBezTo>
                  <a:cubicBezTo>
                    <a:pt x="4658272" y="1075212"/>
                    <a:pt x="4688055" y="1066674"/>
                    <a:pt x="4720319" y="1057938"/>
                  </a:cubicBezTo>
                  <a:cubicBezTo>
                    <a:pt x="4732629" y="1054165"/>
                    <a:pt x="4858811" y="1007705"/>
                    <a:pt x="4894946" y="1011179"/>
                  </a:cubicBezTo>
                  <a:cubicBezTo>
                    <a:pt x="4903286" y="1017632"/>
                    <a:pt x="4800336" y="1045528"/>
                    <a:pt x="4836968" y="1039870"/>
                  </a:cubicBezTo>
                  <a:cubicBezTo>
                    <a:pt x="4880949" y="1024979"/>
                    <a:pt x="4894549" y="1016541"/>
                    <a:pt x="4935650" y="1009194"/>
                  </a:cubicBezTo>
                  <a:cubicBezTo>
                    <a:pt x="4927608" y="1002443"/>
                    <a:pt x="4942400" y="994005"/>
                    <a:pt x="4962255" y="987353"/>
                  </a:cubicBezTo>
                  <a:cubicBezTo>
                    <a:pt x="4981812" y="980007"/>
                    <a:pt x="5006333" y="973951"/>
                    <a:pt x="5018444" y="973554"/>
                  </a:cubicBezTo>
                  <a:cubicBezTo>
                    <a:pt x="4982011" y="993012"/>
                    <a:pt x="4927111" y="1010980"/>
                    <a:pt x="4914602" y="1026567"/>
                  </a:cubicBezTo>
                  <a:cubicBezTo>
                    <a:pt x="4933168" y="1019122"/>
                    <a:pt x="4955903" y="1010584"/>
                    <a:pt x="4979032" y="1000656"/>
                  </a:cubicBezTo>
                  <a:cubicBezTo>
                    <a:pt x="5002065" y="990530"/>
                    <a:pt x="5025890" y="980404"/>
                    <a:pt x="5047534" y="972263"/>
                  </a:cubicBezTo>
                  <a:cubicBezTo>
                    <a:pt x="5090618" y="955982"/>
                    <a:pt x="5124967" y="947544"/>
                    <a:pt x="5126159" y="963428"/>
                  </a:cubicBezTo>
                  <a:cubicBezTo>
                    <a:pt x="5125066" y="960151"/>
                    <a:pt x="5145716" y="951713"/>
                    <a:pt x="5150581" y="954493"/>
                  </a:cubicBezTo>
                  <a:cubicBezTo>
                    <a:pt x="5104319" y="980404"/>
                    <a:pt x="5127054" y="980007"/>
                    <a:pt x="5086847" y="1003237"/>
                  </a:cubicBezTo>
                  <a:cubicBezTo>
                    <a:pt x="5123379" y="982092"/>
                    <a:pt x="5159813" y="966108"/>
                    <a:pt x="5195950" y="952508"/>
                  </a:cubicBezTo>
                  <a:cubicBezTo>
                    <a:pt x="5232086" y="939006"/>
                    <a:pt x="5267230" y="925802"/>
                    <a:pt x="5301877" y="912897"/>
                  </a:cubicBezTo>
                  <a:cubicBezTo>
                    <a:pt x="5336524" y="899990"/>
                    <a:pt x="5370575" y="886886"/>
                    <a:pt x="5403436" y="870903"/>
                  </a:cubicBezTo>
                  <a:cubicBezTo>
                    <a:pt x="5419818" y="862861"/>
                    <a:pt x="5435998" y="854125"/>
                    <a:pt x="5451685" y="844396"/>
                  </a:cubicBezTo>
                  <a:cubicBezTo>
                    <a:pt x="5467172" y="834072"/>
                    <a:pt x="5482161" y="822556"/>
                    <a:pt x="5496756" y="809749"/>
                  </a:cubicBezTo>
                  <a:cubicBezTo>
                    <a:pt x="5502513" y="814217"/>
                    <a:pt x="5487124" y="822655"/>
                    <a:pt x="5491494" y="827420"/>
                  </a:cubicBezTo>
                  <a:cubicBezTo>
                    <a:pt x="5528126" y="810444"/>
                    <a:pt x="5519886" y="802005"/>
                    <a:pt x="5570319" y="782349"/>
                  </a:cubicBezTo>
                  <a:cubicBezTo>
                    <a:pt x="5570815" y="789298"/>
                    <a:pt x="5587195" y="782746"/>
                    <a:pt x="5588686" y="788802"/>
                  </a:cubicBezTo>
                  <a:cubicBezTo>
                    <a:pt x="5618568" y="773116"/>
                    <a:pt x="5652022" y="756438"/>
                    <a:pt x="5667212" y="743532"/>
                  </a:cubicBezTo>
                  <a:cubicBezTo>
                    <a:pt x="5616086" y="769840"/>
                    <a:pt x="5590372" y="774109"/>
                    <a:pt x="5577069" y="767855"/>
                  </a:cubicBezTo>
                  <a:cubicBezTo>
                    <a:pt x="5617176" y="751574"/>
                    <a:pt x="5644875" y="735392"/>
                    <a:pt x="5672374" y="720897"/>
                  </a:cubicBezTo>
                  <a:cubicBezTo>
                    <a:pt x="5699377" y="705510"/>
                    <a:pt x="5726081" y="691512"/>
                    <a:pt x="5765196" y="680393"/>
                  </a:cubicBezTo>
                  <a:cubicBezTo>
                    <a:pt x="5717843" y="701936"/>
                    <a:pt x="5736108" y="707694"/>
                    <a:pt x="5688654" y="729137"/>
                  </a:cubicBezTo>
                  <a:cubicBezTo>
                    <a:pt x="5703844" y="730229"/>
                    <a:pt x="5703248" y="745915"/>
                    <a:pt x="5744846" y="722387"/>
                  </a:cubicBezTo>
                  <a:cubicBezTo>
                    <a:pt x="5744150" y="717025"/>
                    <a:pt x="5734322" y="713750"/>
                    <a:pt x="5749313" y="704517"/>
                  </a:cubicBezTo>
                  <a:cubicBezTo>
                    <a:pt x="5749512" y="713253"/>
                    <a:pt x="5787632" y="698660"/>
                    <a:pt x="5833797" y="677315"/>
                  </a:cubicBezTo>
                  <a:cubicBezTo>
                    <a:pt x="5880157" y="656269"/>
                    <a:pt x="5934163" y="628174"/>
                    <a:pt x="5965138" y="608815"/>
                  </a:cubicBezTo>
                  <a:cubicBezTo>
                    <a:pt x="5970002" y="590945"/>
                    <a:pt x="5931979" y="617254"/>
                    <a:pt x="5931482" y="605043"/>
                  </a:cubicBezTo>
                  <a:cubicBezTo>
                    <a:pt x="5946771" y="600476"/>
                    <a:pt x="5972981" y="584790"/>
                    <a:pt x="6000183" y="567914"/>
                  </a:cubicBezTo>
                  <a:cubicBezTo>
                    <a:pt x="5981518" y="588761"/>
                    <a:pt x="5988270" y="583500"/>
                    <a:pt x="6000481" y="591640"/>
                  </a:cubicBezTo>
                  <a:cubicBezTo>
                    <a:pt x="6038007" y="572679"/>
                    <a:pt x="6009514" y="573076"/>
                    <a:pt x="6039396" y="556298"/>
                  </a:cubicBezTo>
                  <a:cubicBezTo>
                    <a:pt x="6045354" y="567914"/>
                    <a:pt x="6102040" y="526714"/>
                    <a:pt x="6116037" y="529990"/>
                  </a:cubicBezTo>
                  <a:cubicBezTo>
                    <a:pt x="6158328" y="491074"/>
                    <a:pt x="6176596" y="488195"/>
                    <a:pt x="6175105" y="500406"/>
                  </a:cubicBezTo>
                  <a:cubicBezTo>
                    <a:pt x="6211143" y="465163"/>
                    <a:pt x="6229210" y="457122"/>
                    <a:pt x="6251845" y="428729"/>
                  </a:cubicBezTo>
                  <a:cubicBezTo>
                    <a:pt x="6273884" y="422177"/>
                    <a:pt x="6253435" y="432899"/>
                    <a:pt x="6260086" y="439649"/>
                  </a:cubicBezTo>
                  <a:cubicBezTo>
                    <a:pt x="6304461" y="405598"/>
                    <a:pt x="6300790" y="410065"/>
                    <a:pt x="6338117" y="391401"/>
                  </a:cubicBezTo>
                  <a:cubicBezTo>
                    <a:pt x="6352512" y="377304"/>
                    <a:pt x="6358467" y="365590"/>
                    <a:pt x="6372168" y="350599"/>
                  </a:cubicBezTo>
                  <a:cubicBezTo>
                    <a:pt x="6395300" y="342260"/>
                    <a:pt x="6416345" y="321015"/>
                    <a:pt x="6389144" y="350897"/>
                  </a:cubicBezTo>
                  <a:cubicBezTo>
                    <a:pt x="6449206" y="310988"/>
                    <a:pt x="6482760" y="276143"/>
                    <a:pt x="6508573" y="247154"/>
                  </a:cubicBezTo>
                  <a:cubicBezTo>
                    <a:pt x="6534582" y="218364"/>
                    <a:pt x="6552651" y="194836"/>
                    <a:pt x="6581837" y="175874"/>
                  </a:cubicBezTo>
                  <a:cubicBezTo>
                    <a:pt x="6571711" y="151651"/>
                    <a:pt x="6624327" y="121670"/>
                    <a:pt x="6667811" y="97049"/>
                  </a:cubicBezTo>
                  <a:cubicBezTo>
                    <a:pt x="6676248" y="80073"/>
                    <a:pt x="6633264" y="108764"/>
                    <a:pt x="6658577" y="86923"/>
                  </a:cubicBezTo>
                  <a:cubicBezTo>
                    <a:pt x="6691140" y="69550"/>
                    <a:pt x="6714570" y="50787"/>
                    <a:pt x="6750310" y="14750"/>
                  </a:cubicBezTo>
                  <a:cubicBezTo>
                    <a:pt x="6766193" y="15147"/>
                    <a:pt x="6742467" y="35995"/>
                    <a:pt x="6742864" y="44334"/>
                  </a:cubicBezTo>
                  <a:cubicBezTo>
                    <a:pt x="6751698" y="32669"/>
                    <a:pt x="6764951" y="21078"/>
                    <a:pt x="6776331" y="11399"/>
                  </a:cubicBezTo>
                  <a:lnTo>
                    <a:pt x="6789523" y="0"/>
                  </a:lnTo>
                  <a:lnTo>
                    <a:pt x="6779009" y="0"/>
                  </a:lnTo>
                  <a:lnTo>
                    <a:pt x="6762322" y="8595"/>
                  </a:lnTo>
                  <a:lnTo>
                    <a:pt x="6771148" y="0"/>
                  </a:lnTo>
                  <a:lnTo>
                    <a:pt x="6728864" y="0"/>
                  </a:lnTo>
                  <a:lnTo>
                    <a:pt x="6719820" y="8047"/>
                  </a:lnTo>
                  <a:cubicBezTo>
                    <a:pt x="6712304" y="15401"/>
                    <a:pt x="6704766" y="23561"/>
                    <a:pt x="6696600" y="33414"/>
                  </a:cubicBezTo>
                  <a:lnTo>
                    <a:pt x="6684787" y="20905"/>
                  </a:lnTo>
                  <a:lnTo>
                    <a:pt x="6710418" y="0"/>
                  </a:lnTo>
                  <a:lnTo>
                    <a:pt x="673072" y="0"/>
                  </a:lnTo>
                  <a:lnTo>
                    <a:pt x="701345" y="16239"/>
                  </a:lnTo>
                  <a:cubicBezTo>
                    <a:pt x="718916" y="28152"/>
                    <a:pt x="734006" y="40561"/>
                    <a:pt x="742841" y="55056"/>
                  </a:cubicBezTo>
                  <a:cubicBezTo>
                    <a:pt x="720802" y="40363"/>
                    <a:pt x="703007" y="29120"/>
                    <a:pt x="687694" y="20272"/>
                  </a:cubicBezTo>
                  <a:lnTo>
                    <a:pt x="647718" y="0"/>
                  </a:lnTo>
                  <a:lnTo>
                    <a:pt x="570648" y="0"/>
                  </a:lnTo>
                  <a:lnTo>
                    <a:pt x="575593" y="6546"/>
                  </a:lnTo>
                  <a:lnTo>
                    <a:pt x="587548" y="17563"/>
                  </a:lnTo>
                  <a:lnTo>
                    <a:pt x="591943" y="10183"/>
                  </a:lnTo>
                  <a:cubicBezTo>
                    <a:pt x="613188" y="22890"/>
                    <a:pt x="616662" y="29840"/>
                    <a:pt x="629567" y="39867"/>
                  </a:cubicBezTo>
                  <a:cubicBezTo>
                    <a:pt x="622022" y="38377"/>
                    <a:pt x="614479" y="36987"/>
                    <a:pt x="626192" y="45922"/>
                  </a:cubicBezTo>
                  <a:lnTo>
                    <a:pt x="621756" y="45832"/>
                  </a:lnTo>
                  <a:lnTo>
                    <a:pt x="648729" y="67291"/>
                  </a:lnTo>
                  <a:cubicBezTo>
                    <a:pt x="667144" y="81662"/>
                    <a:pt x="685163" y="95907"/>
                    <a:pt x="699160" y="108565"/>
                  </a:cubicBezTo>
                  <a:cubicBezTo>
                    <a:pt x="744033" y="133384"/>
                    <a:pt x="796649" y="170017"/>
                    <a:pt x="847478" y="204267"/>
                  </a:cubicBezTo>
                  <a:cubicBezTo>
                    <a:pt x="898803" y="237624"/>
                    <a:pt x="949632" y="266314"/>
                    <a:pt x="986663" y="280312"/>
                  </a:cubicBezTo>
                  <a:cubicBezTo>
                    <a:pt x="955787" y="258769"/>
                    <a:pt x="881133" y="224916"/>
                    <a:pt x="879047" y="201983"/>
                  </a:cubicBezTo>
                  <a:cubicBezTo>
                    <a:pt x="908731" y="198906"/>
                    <a:pt x="937025" y="243382"/>
                    <a:pt x="955291" y="235837"/>
                  </a:cubicBezTo>
                  <a:cubicBezTo>
                    <a:pt x="911411" y="206650"/>
                    <a:pt x="888082" y="203274"/>
                    <a:pt x="876565" y="180838"/>
                  </a:cubicBezTo>
                  <a:cubicBezTo>
                    <a:pt x="890067" y="188681"/>
                    <a:pt x="888678" y="180739"/>
                    <a:pt x="900292" y="186298"/>
                  </a:cubicBezTo>
                  <a:cubicBezTo>
                    <a:pt x="940499" y="212904"/>
                    <a:pt x="983883" y="247948"/>
                    <a:pt x="973160" y="253408"/>
                  </a:cubicBezTo>
                  <a:cubicBezTo>
                    <a:pt x="974550" y="241992"/>
                    <a:pt x="999568" y="277731"/>
                    <a:pt x="1005922" y="267406"/>
                  </a:cubicBezTo>
                  <a:cubicBezTo>
                    <a:pt x="991726" y="256387"/>
                    <a:pt x="995497" y="249239"/>
                    <a:pt x="992420" y="240602"/>
                  </a:cubicBezTo>
                  <a:cubicBezTo>
                    <a:pt x="940798" y="213400"/>
                    <a:pt x="909922" y="190666"/>
                    <a:pt x="906447" y="174087"/>
                  </a:cubicBezTo>
                  <a:cubicBezTo>
                    <a:pt x="990336" y="199501"/>
                    <a:pt x="1043250" y="250926"/>
                    <a:pt x="1112345" y="262740"/>
                  </a:cubicBezTo>
                  <a:cubicBezTo>
                    <a:pt x="1118203" y="273958"/>
                    <a:pt x="1182930" y="312378"/>
                    <a:pt x="1204970" y="315158"/>
                  </a:cubicBezTo>
                  <a:cubicBezTo>
                    <a:pt x="1185809" y="306422"/>
                    <a:pt x="1181639" y="300068"/>
                    <a:pt x="1187894" y="295501"/>
                  </a:cubicBezTo>
                  <a:cubicBezTo>
                    <a:pt x="1262053" y="339182"/>
                    <a:pt x="1321321" y="372738"/>
                    <a:pt x="1381383" y="398748"/>
                  </a:cubicBezTo>
                  <a:cubicBezTo>
                    <a:pt x="1441245" y="425354"/>
                    <a:pt x="1498428" y="452853"/>
                    <a:pt x="1570105" y="481544"/>
                  </a:cubicBezTo>
                  <a:cubicBezTo>
                    <a:pt x="1526524" y="476977"/>
                    <a:pt x="1506371" y="461689"/>
                    <a:pt x="1457229" y="447095"/>
                  </a:cubicBezTo>
                  <a:cubicBezTo>
                    <a:pt x="1477481" y="461788"/>
                    <a:pt x="1511235" y="477871"/>
                    <a:pt x="1517191" y="490876"/>
                  </a:cubicBezTo>
                  <a:cubicBezTo>
                    <a:pt x="1478077" y="482239"/>
                    <a:pt x="1445614" y="475091"/>
                    <a:pt x="1443430" y="485912"/>
                  </a:cubicBezTo>
                  <a:cubicBezTo>
                    <a:pt x="1382177" y="462483"/>
                    <a:pt x="1338197" y="458512"/>
                    <a:pt x="1276547" y="421780"/>
                  </a:cubicBezTo>
                  <a:cubicBezTo>
                    <a:pt x="1293821" y="446996"/>
                    <a:pt x="1348721" y="460398"/>
                    <a:pt x="1385056" y="472311"/>
                  </a:cubicBezTo>
                  <a:cubicBezTo>
                    <a:pt x="1383766" y="475488"/>
                    <a:pt x="1392402" y="479955"/>
                    <a:pt x="1393693" y="483430"/>
                  </a:cubicBezTo>
                  <a:cubicBezTo>
                    <a:pt x="1334325" y="478367"/>
                    <a:pt x="1352295" y="502094"/>
                    <a:pt x="1361329" y="536642"/>
                  </a:cubicBezTo>
                  <a:cubicBezTo>
                    <a:pt x="1302160" y="516687"/>
                    <a:pt x="1246864" y="494251"/>
                    <a:pt x="1195241" y="467049"/>
                  </a:cubicBezTo>
                  <a:cubicBezTo>
                    <a:pt x="1143121" y="440841"/>
                    <a:pt x="1093086" y="413441"/>
                    <a:pt x="1043250" y="386140"/>
                  </a:cubicBezTo>
                  <a:cubicBezTo>
                    <a:pt x="946257" y="325979"/>
                    <a:pt x="847478" y="270781"/>
                    <a:pt x="737977" y="212606"/>
                  </a:cubicBezTo>
                  <a:cubicBezTo>
                    <a:pt x="700749" y="187688"/>
                    <a:pt x="664215" y="159494"/>
                    <a:pt x="623611" y="128222"/>
                  </a:cubicBezTo>
                  <a:cubicBezTo>
                    <a:pt x="583802" y="95759"/>
                    <a:pt x="539028" y="61211"/>
                    <a:pt x="483036" y="26167"/>
                  </a:cubicBezTo>
                  <a:cubicBezTo>
                    <a:pt x="491476" y="21997"/>
                    <a:pt x="468741" y="7403"/>
                    <a:pt x="482243" y="4921"/>
                  </a:cubicBezTo>
                  <a:lnTo>
                    <a:pt x="474731" y="0"/>
                  </a:lnTo>
                  <a:lnTo>
                    <a:pt x="443595" y="0"/>
                  </a:lnTo>
                  <a:lnTo>
                    <a:pt x="461395" y="15445"/>
                  </a:lnTo>
                  <a:cubicBezTo>
                    <a:pt x="448142" y="15892"/>
                    <a:pt x="442508" y="15495"/>
                    <a:pt x="435186" y="10605"/>
                  </a:cubicBezTo>
                  <a:lnTo>
                    <a:pt x="422440" y="0"/>
                  </a:lnTo>
                  <a:lnTo>
                    <a:pt x="392515" y="0"/>
                  </a:lnTo>
                  <a:lnTo>
                    <a:pt x="413718" y="16658"/>
                  </a:lnTo>
                  <a:cubicBezTo>
                    <a:pt x="435180" y="30683"/>
                    <a:pt x="444692" y="28152"/>
                    <a:pt x="462189" y="36789"/>
                  </a:cubicBezTo>
                  <a:cubicBezTo>
                    <a:pt x="435782" y="46419"/>
                    <a:pt x="572881" y="122960"/>
                    <a:pt x="602465" y="157012"/>
                  </a:cubicBezTo>
                  <a:cubicBezTo>
                    <a:pt x="604352" y="149268"/>
                    <a:pt x="615867" y="153537"/>
                    <a:pt x="638304" y="167734"/>
                  </a:cubicBezTo>
                  <a:cubicBezTo>
                    <a:pt x="631852" y="169521"/>
                    <a:pt x="622917" y="165053"/>
                    <a:pt x="633241" y="176668"/>
                  </a:cubicBezTo>
                  <a:cubicBezTo>
                    <a:pt x="732814" y="237227"/>
                    <a:pt x="828516" y="294111"/>
                    <a:pt x="925807" y="342756"/>
                  </a:cubicBezTo>
                  <a:cubicBezTo>
                    <a:pt x="974253" y="367377"/>
                    <a:pt x="1020614" y="394479"/>
                    <a:pt x="1068862" y="417015"/>
                  </a:cubicBezTo>
                  <a:cubicBezTo>
                    <a:pt x="1116813" y="440344"/>
                    <a:pt x="1164068" y="464171"/>
                    <a:pt x="1210827" y="488990"/>
                  </a:cubicBezTo>
                  <a:cubicBezTo>
                    <a:pt x="1244481" y="500108"/>
                    <a:pt x="1310599" y="521850"/>
                    <a:pt x="1365002" y="545378"/>
                  </a:cubicBezTo>
                  <a:cubicBezTo>
                    <a:pt x="1419405" y="568906"/>
                    <a:pt x="1462590" y="593825"/>
                    <a:pt x="1451968" y="608319"/>
                  </a:cubicBezTo>
                  <a:cubicBezTo>
                    <a:pt x="1683478" y="719110"/>
                    <a:pt x="1937228" y="784037"/>
                    <a:pt x="2205172" y="855813"/>
                  </a:cubicBezTo>
                  <a:cubicBezTo>
                    <a:pt x="2251831" y="856706"/>
                    <a:pt x="2303157" y="863656"/>
                    <a:pt x="2353191" y="873186"/>
                  </a:cubicBezTo>
                  <a:cubicBezTo>
                    <a:pt x="2403127" y="882915"/>
                    <a:pt x="2451772" y="895424"/>
                    <a:pt x="2493171" y="904061"/>
                  </a:cubicBezTo>
                  <a:cubicBezTo>
                    <a:pt x="2480959" y="901182"/>
                    <a:pt x="2519379" y="899990"/>
                    <a:pt x="2541617" y="907834"/>
                  </a:cubicBezTo>
                  <a:cubicBezTo>
                    <a:pt x="2625008" y="936425"/>
                    <a:pt x="2477485" y="924809"/>
                    <a:pt x="2406502" y="910216"/>
                  </a:cubicBezTo>
                  <a:cubicBezTo>
                    <a:pt x="2468848" y="921236"/>
                    <a:pt x="2404121" y="932851"/>
                    <a:pt x="2390519" y="938509"/>
                  </a:cubicBezTo>
                  <a:cubicBezTo>
                    <a:pt x="2322416" y="929476"/>
                    <a:pt x="2260965" y="919151"/>
                    <a:pt x="2201697" y="909124"/>
                  </a:cubicBezTo>
                  <a:cubicBezTo>
                    <a:pt x="2142529" y="898700"/>
                    <a:pt x="2086240" y="885000"/>
                    <a:pt x="2026972" y="875171"/>
                  </a:cubicBezTo>
                  <a:cubicBezTo>
                    <a:pt x="1996196" y="865840"/>
                    <a:pt x="1993020" y="856011"/>
                    <a:pt x="1957379" y="846779"/>
                  </a:cubicBezTo>
                  <a:cubicBezTo>
                    <a:pt x="1903969" y="847077"/>
                    <a:pt x="1854331" y="809054"/>
                    <a:pt x="1792781" y="793964"/>
                  </a:cubicBezTo>
                  <a:cubicBezTo>
                    <a:pt x="1757637" y="785030"/>
                    <a:pt x="1728748" y="791582"/>
                    <a:pt x="1694002" y="781257"/>
                  </a:cubicBezTo>
                  <a:cubicBezTo>
                    <a:pt x="1655680" y="768848"/>
                    <a:pt x="1625601" y="742043"/>
                    <a:pt x="1593038" y="730527"/>
                  </a:cubicBezTo>
                  <a:cubicBezTo>
                    <a:pt x="1573581" y="723578"/>
                    <a:pt x="1538138" y="716926"/>
                    <a:pt x="1521361" y="711665"/>
                  </a:cubicBezTo>
                  <a:cubicBezTo>
                    <a:pt x="1523148" y="712260"/>
                    <a:pt x="1531488" y="708091"/>
                    <a:pt x="1535062" y="709382"/>
                  </a:cubicBezTo>
                  <a:cubicBezTo>
                    <a:pt x="1500315" y="696674"/>
                    <a:pt x="1480559" y="699553"/>
                    <a:pt x="1450677" y="689328"/>
                  </a:cubicBezTo>
                  <a:cubicBezTo>
                    <a:pt x="1445316" y="687442"/>
                    <a:pt x="1445217" y="676422"/>
                    <a:pt x="1442437" y="674833"/>
                  </a:cubicBezTo>
                  <a:cubicBezTo>
                    <a:pt x="1403024" y="652000"/>
                    <a:pt x="1346637" y="647831"/>
                    <a:pt x="1301068" y="630060"/>
                  </a:cubicBezTo>
                  <a:cubicBezTo>
                    <a:pt x="1271584" y="606830"/>
                    <a:pt x="1344948" y="631748"/>
                    <a:pt x="1295609" y="609212"/>
                  </a:cubicBezTo>
                  <a:cubicBezTo>
                    <a:pt x="1288460" y="618941"/>
                    <a:pt x="1241007" y="596604"/>
                    <a:pt x="1221152" y="596207"/>
                  </a:cubicBezTo>
                  <a:cubicBezTo>
                    <a:pt x="1196333" y="563843"/>
                    <a:pt x="1094675" y="537337"/>
                    <a:pt x="1115919" y="526913"/>
                  </a:cubicBezTo>
                  <a:cubicBezTo>
                    <a:pt x="1077202" y="511128"/>
                    <a:pt x="1022798" y="490776"/>
                    <a:pt x="971374" y="466057"/>
                  </a:cubicBezTo>
                  <a:cubicBezTo>
                    <a:pt x="919949" y="441238"/>
                    <a:pt x="869616" y="415923"/>
                    <a:pt x="835863" y="396961"/>
                  </a:cubicBezTo>
                  <a:cubicBezTo>
                    <a:pt x="848173" y="404307"/>
                    <a:pt x="845294" y="408278"/>
                    <a:pt x="842216" y="412150"/>
                  </a:cubicBezTo>
                  <a:cubicBezTo>
                    <a:pt x="760115" y="367873"/>
                    <a:pt x="734998" y="350897"/>
                    <a:pt x="688637" y="331042"/>
                  </a:cubicBezTo>
                  <a:cubicBezTo>
                    <a:pt x="690127" y="327964"/>
                    <a:pt x="699060" y="332630"/>
                    <a:pt x="702437" y="331439"/>
                  </a:cubicBezTo>
                  <a:cubicBezTo>
                    <a:pt x="642374" y="295402"/>
                    <a:pt x="585490" y="263733"/>
                    <a:pt x="536844" y="231369"/>
                  </a:cubicBezTo>
                  <a:cubicBezTo>
                    <a:pt x="488298" y="198806"/>
                    <a:pt x="445611" y="169123"/>
                    <a:pt x="410566" y="142617"/>
                  </a:cubicBezTo>
                  <a:cubicBezTo>
                    <a:pt x="397958" y="139440"/>
                    <a:pt x="388229" y="139738"/>
                    <a:pt x="372543" y="133086"/>
                  </a:cubicBezTo>
                  <a:cubicBezTo>
                    <a:pt x="351398" y="108168"/>
                    <a:pt x="343157" y="106183"/>
                    <a:pt x="320225" y="99630"/>
                  </a:cubicBezTo>
                  <a:cubicBezTo>
                    <a:pt x="303646" y="79279"/>
                    <a:pt x="319530" y="74116"/>
                    <a:pt x="287861" y="58232"/>
                  </a:cubicBezTo>
                  <a:cubicBezTo>
                    <a:pt x="316354" y="91788"/>
                    <a:pt x="242392" y="38278"/>
                    <a:pt x="220652" y="24677"/>
                  </a:cubicBezTo>
                  <a:cubicBezTo>
                    <a:pt x="223407" y="20358"/>
                    <a:pt x="208237" y="9004"/>
                    <a:pt x="205714" y="2634"/>
                  </a:cubicBezTo>
                  <a:lnTo>
                    <a:pt x="207460" y="0"/>
                  </a:lnTo>
                  <a:lnTo>
                    <a:pt x="178279" y="0"/>
                  </a:lnTo>
                  <a:lnTo>
                    <a:pt x="200089" y="20135"/>
                  </a:lnTo>
                  <a:cubicBezTo>
                    <a:pt x="215564" y="33438"/>
                    <a:pt x="231374" y="46865"/>
                    <a:pt x="242989" y="58629"/>
                  </a:cubicBezTo>
                  <a:cubicBezTo>
                    <a:pt x="257781" y="57637"/>
                    <a:pt x="290244" y="79676"/>
                    <a:pt x="321516" y="104991"/>
                  </a:cubicBezTo>
                  <a:cubicBezTo>
                    <a:pt x="352291" y="131002"/>
                    <a:pt x="384556" y="156714"/>
                    <a:pt x="394483" y="168826"/>
                  </a:cubicBezTo>
                  <a:cubicBezTo>
                    <a:pt x="380883" y="159593"/>
                    <a:pt x="381975" y="167535"/>
                    <a:pt x="370260" y="160486"/>
                  </a:cubicBezTo>
                  <a:cubicBezTo>
                    <a:pt x="370856" y="156019"/>
                    <a:pt x="377309" y="153537"/>
                    <a:pt x="365395" y="144702"/>
                  </a:cubicBezTo>
                  <a:cubicBezTo>
                    <a:pt x="294413" y="120975"/>
                    <a:pt x="239316" y="62501"/>
                    <a:pt x="161484" y="1149"/>
                  </a:cubicBezTo>
                  <a:cubicBezTo>
                    <a:pt x="177069" y="29939"/>
                    <a:pt x="136665" y="-4609"/>
                    <a:pt x="127630" y="5517"/>
                  </a:cubicBezTo>
                  <a:cubicBezTo>
                    <a:pt x="167341" y="35300"/>
                    <a:pt x="207150" y="65182"/>
                    <a:pt x="245966" y="94369"/>
                  </a:cubicBezTo>
                  <a:cubicBezTo>
                    <a:pt x="284982" y="123258"/>
                    <a:pt x="322210" y="152743"/>
                    <a:pt x="359439" y="177959"/>
                  </a:cubicBezTo>
                  <a:cubicBezTo>
                    <a:pt x="330350" y="150062"/>
                    <a:pt x="395178" y="190170"/>
                    <a:pt x="408084" y="194637"/>
                  </a:cubicBezTo>
                  <a:cubicBezTo>
                    <a:pt x="425259" y="212408"/>
                    <a:pt x="478967" y="260854"/>
                    <a:pt x="496142" y="266910"/>
                  </a:cubicBezTo>
                  <a:cubicBezTo>
                    <a:pt x="484130" y="258074"/>
                    <a:pt x="487505" y="254501"/>
                    <a:pt x="490880" y="250926"/>
                  </a:cubicBezTo>
                  <a:cubicBezTo>
                    <a:pt x="525924" y="294707"/>
                    <a:pt x="595119" y="328064"/>
                    <a:pt x="653891" y="369859"/>
                  </a:cubicBezTo>
                  <a:cubicBezTo>
                    <a:pt x="587475" y="327170"/>
                    <a:pt x="614479" y="353478"/>
                    <a:pt x="563153" y="326376"/>
                  </a:cubicBezTo>
                  <a:cubicBezTo>
                    <a:pt x="607926" y="359336"/>
                    <a:pt x="632347" y="379389"/>
                    <a:pt x="672157" y="389118"/>
                  </a:cubicBezTo>
                  <a:lnTo>
                    <a:pt x="667392" y="398252"/>
                  </a:lnTo>
                  <a:cubicBezTo>
                    <a:pt x="694196" y="410760"/>
                    <a:pt x="722589" y="428729"/>
                    <a:pt x="754358" y="446202"/>
                  </a:cubicBezTo>
                  <a:cubicBezTo>
                    <a:pt x="785927" y="463972"/>
                    <a:pt x="819382" y="483827"/>
                    <a:pt x="853733" y="504178"/>
                  </a:cubicBezTo>
                  <a:cubicBezTo>
                    <a:pt x="888181" y="524431"/>
                    <a:pt x="923325" y="545577"/>
                    <a:pt x="958965" y="564638"/>
                  </a:cubicBezTo>
                  <a:cubicBezTo>
                    <a:pt x="995101" y="582606"/>
                    <a:pt x="1031238" y="599384"/>
                    <a:pt x="1066380" y="613282"/>
                  </a:cubicBezTo>
                  <a:cubicBezTo>
                    <a:pt x="1066579" y="617849"/>
                    <a:pt x="1060722" y="621324"/>
                    <a:pt x="1073826" y="628273"/>
                  </a:cubicBezTo>
                  <a:cubicBezTo>
                    <a:pt x="1104800" y="639690"/>
                    <a:pt x="1138355" y="654780"/>
                    <a:pt x="1172308" y="671260"/>
                  </a:cubicBezTo>
                  <a:cubicBezTo>
                    <a:pt x="1206657" y="686945"/>
                    <a:pt x="1241801" y="703028"/>
                    <a:pt x="1275058" y="718217"/>
                  </a:cubicBezTo>
                  <a:cubicBezTo>
                    <a:pt x="1341573" y="748694"/>
                    <a:pt x="1400145" y="777087"/>
                    <a:pt x="1433304" y="781555"/>
                  </a:cubicBezTo>
                  <a:cubicBezTo>
                    <a:pt x="1433800" y="796148"/>
                    <a:pt x="1374135" y="777286"/>
                    <a:pt x="1348125" y="757927"/>
                  </a:cubicBezTo>
                  <a:cubicBezTo>
                    <a:pt x="1348125" y="783739"/>
                    <a:pt x="1421390" y="795155"/>
                    <a:pt x="1452662" y="803296"/>
                  </a:cubicBezTo>
                  <a:cubicBezTo>
                    <a:pt x="1450777" y="802800"/>
                    <a:pt x="1452563" y="810444"/>
                    <a:pt x="1450578" y="809849"/>
                  </a:cubicBezTo>
                  <a:cubicBezTo>
                    <a:pt x="1498826" y="823647"/>
                    <a:pt x="1524538" y="816797"/>
                    <a:pt x="1575267" y="833575"/>
                  </a:cubicBezTo>
                  <a:cubicBezTo>
                    <a:pt x="1607731" y="844297"/>
                    <a:pt x="1627188" y="855515"/>
                    <a:pt x="1649229" y="867230"/>
                  </a:cubicBezTo>
                  <a:cubicBezTo>
                    <a:pt x="1671466" y="878249"/>
                    <a:pt x="1696682" y="889070"/>
                    <a:pt x="1739867" y="899594"/>
                  </a:cubicBezTo>
                  <a:cubicBezTo>
                    <a:pt x="1718523" y="876165"/>
                    <a:pt x="1828917" y="926100"/>
                    <a:pt x="1862771" y="926696"/>
                  </a:cubicBezTo>
                  <a:cubicBezTo>
                    <a:pt x="1798142" y="905947"/>
                    <a:pt x="1835370" y="913194"/>
                    <a:pt x="1887886" y="928284"/>
                  </a:cubicBezTo>
                  <a:cubicBezTo>
                    <a:pt x="1940702" y="942481"/>
                    <a:pt x="2009797" y="961244"/>
                    <a:pt x="2007217" y="972760"/>
                  </a:cubicBezTo>
                  <a:cubicBezTo>
                    <a:pt x="1966911" y="961343"/>
                    <a:pt x="1959465" y="968491"/>
                    <a:pt x="1931667" y="964023"/>
                  </a:cubicBezTo>
                  <a:cubicBezTo>
                    <a:pt x="1999175" y="979908"/>
                    <a:pt x="1966612" y="976632"/>
                    <a:pt x="1977235" y="993409"/>
                  </a:cubicBezTo>
                  <a:cubicBezTo>
                    <a:pt x="2032234" y="1003535"/>
                    <a:pt x="2036999" y="1014654"/>
                    <a:pt x="2074128" y="1025078"/>
                  </a:cubicBezTo>
                  <a:cubicBezTo>
                    <a:pt x="2070355" y="1012867"/>
                    <a:pt x="2020916" y="1001550"/>
                    <a:pt x="2003841" y="989637"/>
                  </a:cubicBezTo>
                  <a:cubicBezTo>
                    <a:pt x="2020718" y="994104"/>
                    <a:pt x="2030943" y="994898"/>
                    <a:pt x="2041169" y="995593"/>
                  </a:cubicBezTo>
                  <a:cubicBezTo>
                    <a:pt x="2068767" y="1006911"/>
                    <a:pt x="2084552" y="1028652"/>
                    <a:pt x="2113541" y="1020908"/>
                  </a:cubicBezTo>
                  <a:cubicBezTo>
                    <a:pt x="2111356" y="1026567"/>
                    <a:pt x="2114336" y="1032126"/>
                    <a:pt x="2123369" y="1037488"/>
                  </a:cubicBezTo>
                  <a:cubicBezTo>
                    <a:pt x="2023696" y="1016541"/>
                    <a:pt x="1955394" y="1002542"/>
                    <a:pt x="1889276" y="986162"/>
                  </a:cubicBezTo>
                  <a:cubicBezTo>
                    <a:pt x="1823953" y="967001"/>
                    <a:pt x="1760814" y="945459"/>
                    <a:pt x="1671665" y="910712"/>
                  </a:cubicBezTo>
                  <a:cubicBezTo>
                    <a:pt x="1615673" y="898998"/>
                    <a:pt x="1561667" y="874278"/>
                    <a:pt x="1506073" y="852537"/>
                  </a:cubicBezTo>
                  <a:cubicBezTo>
                    <a:pt x="1450677" y="830200"/>
                    <a:pt x="1394189" y="809451"/>
                    <a:pt x="1335914" y="793766"/>
                  </a:cubicBezTo>
                  <a:cubicBezTo>
                    <a:pt x="1336807" y="787213"/>
                    <a:pt x="1297892" y="775201"/>
                    <a:pt x="1304246" y="769344"/>
                  </a:cubicBezTo>
                  <a:cubicBezTo>
                    <a:pt x="1229789" y="743234"/>
                    <a:pt x="1156126" y="706205"/>
                    <a:pt x="1087924" y="666792"/>
                  </a:cubicBezTo>
                  <a:cubicBezTo>
                    <a:pt x="1053475" y="647731"/>
                    <a:pt x="1019721" y="629464"/>
                    <a:pt x="986663" y="613878"/>
                  </a:cubicBezTo>
                  <a:cubicBezTo>
                    <a:pt x="970083" y="606135"/>
                    <a:pt x="953703" y="598987"/>
                    <a:pt x="937521" y="592733"/>
                  </a:cubicBezTo>
                  <a:cubicBezTo>
                    <a:pt x="921637" y="585883"/>
                    <a:pt x="905852" y="579926"/>
                    <a:pt x="890265" y="575061"/>
                  </a:cubicBezTo>
                  <a:cubicBezTo>
                    <a:pt x="921239" y="593328"/>
                    <a:pt x="968693" y="612588"/>
                    <a:pt x="966510" y="622118"/>
                  </a:cubicBezTo>
                  <a:cubicBezTo>
                    <a:pt x="930473" y="605539"/>
                    <a:pt x="769050" y="528501"/>
                    <a:pt x="815015" y="526218"/>
                  </a:cubicBezTo>
                  <a:cubicBezTo>
                    <a:pt x="787416" y="513510"/>
                    <a:pt x="762002" y="502888"/>
                    <a:pt x="724476" y="480551"/>
                  </a:cubicBezTo>
                  <a:cubicBezTo>
                    <a:pt x="700848" y="484026"/>
                    <a:pt x="781957" y="512717"/>
                    <a:pt x="775603" y="520261"/>
                  </a:cubicBezTo>
                  <a:cubicBezTo>
                    <a:pt x="723483" y="495740"/>
                    <a:pt x="611102" y="433693"/>
                    <a:pt x="583107" y="395075"/>
                  </a:cubicBezTo>
                  <a:cubicBezTo>
                    <a:pt x="483036" y="336601"/>
                    <a:pt x="400042" y="277433"/>
                    <a:pt x="324295" y="225413"/>
                  </a:cubicBezTo>
                  <a:cubicBezTo>
                    <a:pt x="286173" y="199700"/>
                    <a:pt x="252817" y="171605"/>
                    <a:pt x="220850" y="145099"/>
                  </a:cubicBezTo>
                  <a:cubicBezTo>
                    <a:pt x="188982" y="118393"/>
                    <a:pt x="159497" y="91986"/>
                    <a:pt x="132097" y="65182"/>
                  </a:cubicBezTo>
                  <a:cubicBezTo>
                    <a:pt x="115816" y="74811"/>
                    <a:pt x="116412" y="43639"/>
                    <a:pt x="95861" y="28648"/>
                  </a:cubicBezTo>
                  <a:cubicBezTo>
                    <a:pt x="68462" y="11573"/>
                    <a:pt x="95167" y="49794"/>
                    <a:pt x="76205" y="34505"/>
                  </a:cubicBezTo>
                  <a:cubicBezTo>
                    <a:pt x="66377" y="26365"/>
                    <a:pt x="62902" y="27060"/>
                    <a:pt x="54564" y="21004"/>
                  </a:cubicBezTo>
                  <a:cubicBezTo>
                    <a:pt x="44662" y="13782"/>
                    <a:pt x="37849" y="7949"/>
                    <a:pt x="32846" y="2930"/>
                  </a:cubicBezTo>
                  <a:lnTo>
                    <a:pt x="30436" y="0"/>
                  </a:lnTo>
                  <a:lnTo>
                    <a:pt x="0" y="0"/>
                  </a:lnTo>
                  <a:lnTo>
                    <a:pt x="48409" y="51581"/>
                  </a:lnTo>
                  <a:cubicBezTo>
                    <a:pt x="54564" y="49297"/>
                    <a:pt x="64491" y="56049"/>
                    <a:pt x="75610" y="65678"/>
                  </a:cubicBezTo>
                  <a:cubicBezTo>
                    <a:pt x="87027" y="75010"/>
                    <a:pt x="99733" y="87023"/>
                    <a:pt x="110655" y="96255"/>
                  </a:cubicBezTo>
                  <a:cubicBezTo>
                    <a:pt x="157214" y="102013"/>
                    <a:pt x="307717" y="219555"/>
                    <a:pt x="366884" y="262244"/>
                  </a:cubicBezTo>
                  <a:cubicBezTo>
                    <a:pt x="361127" y="266215"/>
                    <a:pt x="271183" y="197218"/>
                    <a:pt x="300172" y="224916"/>
                  </a:cubicBezTo>
                  <a:cubicBezTo>
                    <a:pt x="331543" y="246459"/>
                    <a:pt x="364403" y="268399"/>
                    <a:pt x="357949" y="276838"/>
                  </a:cubicBezTo>
                  <a:cubicBezTo>
                    <a:pt x="338392" y="265818"/>
                    <a:pt x="298285" y="230972"/>
                    <a:pt x="292825" y="236432"/>
                  </a:cubicBezTo>
                  <a:cubicBezTo>
                    <a:pt x="323700" y="263733"/>
                    <a:pt x="395873" y="305230"/>
                    <a:pt x="366586" y="311683"/>
                  </a:cubicBezTo>
                  <a:cubicBezTo>
                    <a:pt x="409771" y="344146"/>
                    <a:pt x="358942" y="290736"/>
                    <a:pt x="405403" y="321512"/>
                  </a:cubicBezTo>
                  <a:cubicBezTo>
                    <a:pt x="406297" y="325284"/>
                    <a:pt x="412253" y="330844"/>
                    <a:pt x="424861" y="338785"/>
                  </a:cubicBezTo>
                  <a:cubicBezTo>
                    <a:pt x="430421" y="361519"/>
                    <a:pt x="397164" y="339977"/>
                    <a:pt x="380783" y="337792"/>
                  </a:cubicBezTo>
                  <a:cubicBezTo>
                    <a:pt x="423769" y="377999"/>
                    <a:pt x="433796" y="367674"/>
                    <a:pt x="439157" y="364994"/>
                  </a:cubicBezTo>
                  <a:cubicBezTo>
                    <a:pt x="467649" y="395373"/>
                    <a:pt x="404709" y="357350"/>
                    <a:pt x="428932" y="382864"/>
                  </a:cubicBezTo>
                  <a:cubicBezTo>
                    <a:pt x="471323" y="419199"/>
                    <a:pt x="521754" y="449676"/>
                    <a:pt x="545581" y="464369"/>
                  </a:cubicBezTo>
                  <a:cubicBezTo>
                    <a:pt x="533569" y="456129"/>
                    <a:pt x="530292" y="450471"/>
                    <a:pt x="526917" y="444911"/>
                  </a:cubicBezTo>
                  <a:cubicBezTo>
                    <a:pt x="545481" y="458711"/>
                    <a:pt x="577348" y="464071"/>
                    <a:pt x="581916" y="478566"/>
                  </a:cubicBezTo>
                  <a:cubicBezTo>
                    <a:pt x="568711" y="471120"/>
                    <a:pt x="550942" y="458909"/>
                    <a:pt x="547269" y="461391"/>
                  </a:cubicBezTo>
                  <a:cubicBezTo>
                    <a:pt x="575761" y="484323"/>
                    <a:pt x="616066" y="509242"/>
                    <a:pt x="652898" y="532869"/>
                  </a:cubicBezTo>
                  <a:cubicBezTo>
                    <a:pt x="689729" y="556596"/>
                    <a:pt x="724674" y="576451"/>
                    <a:pt x="739764" y="594321"/>
                  </a:cubicBezTo>
                  <a:cubicBezTo>
                    <a:pt x="769448" y="605340"/>
                    <a:pt x="723879" y="573870"/>
                    <a:pt x="757038" y="588166"/>
                  </a:cubicBezTo>
                  <a:cubicBezTo>
                    <a:pt x="824049" y="619239"/>
                    <a:pt x="810548" y="630954"/>
                    <a:pt x="853335" y="656169"/>
                  </a:cubicBezTo>
                  <a:cubicBezTo>
                    <a:pt x="861475" y="654978"/>
                    <a:pt x="847379" y="632840"/>
                    <a:pt x="871701" y="646739"/>
                  </a:cubicBezTo>
                  <a:cubicBezTo>
                    <a:pt x="910717" y="670664"/>
                    <a:pt x="985273" y="696575"/>
                    <a:pt x="971374" y="708190"/>
                  </a:cubicBezTo>
                  <a:cubicBezTo>
                    <a:pt x="958071" y="704616"/>
                    <a:pt x="881628" y="667983"/>
                    <a:pt x="910518" y="686250"/>
                  </a:cubicBezTo>
                  <a:cubicBezTo>
                    <a:pt x="978522" y="711962"/>
                    <a:pt x="1021310" y="741051"/>
                    <a:pt x="1055361" y="741149"/>
                  </a:cubicBezTo>
                  <a:cubicBezTo>
                    <a:pt x="1100631" y="767458"/>
                    <a:pt x="1039974" y="754154"/>
                    <a:pt x="1082662" y="776988"/>
                  </a:cubicBezTo>
                  <a:cubicBezTo>
                    <a:pt x="1099539" y="782845"/>
                    <a:pt x="1089214" y="765571"/>
                    <a:pt x="1110955" y="775400"/>
                  </a:cubicBezTo>
                  <a:cubicBezTo>
                    <a:pt x="1123663" y="789596"/>
                    <a:pt x="1244680" y="855416"/>
                    <a:pt x="1191270" y="818088"/>
                  </a:cubicBezTo>
                  <a:cubicBezTo>
                    <a:pt x="1240411" y="842411"/>
                    <a:pt x="1250438" y="846084"/>
                    <a:pt x="1321122" y="876661"/>
                  </a:cubicBezTo>
                  <a:cubicBezTo>
                    <a:pt x="1324795" y="872690"/>
                    <a:pt x="1320923" y="862961"/>
                    <a:pt x="1337403" y="868719"/>
                  </a:cubicBezTo>
                  <a:cubicBezTo>
                    <a:pt x="1385850" y="893339"/>
                    <a:pt x="1435190" y="910514"/>
                    <a:pt x="1482545" y="929078"/>
                  </a:cubicBezTo>
                  <a:cubicBezTo>
                    <a:pt x="1530197" y="946849"/>
                    <a:pt x="1576857" y="963726"/>
                    <a:pt x="1623020" y="979113"/>
                  </a:cubicBezTo>
                  <a:cubicBezTo>
                    <a:pt x="1716536" y="1006613"/>
                    <a:pt x="1806381" y="1034708"/>
                    <a:pt x="1897120" y="1064788"/>
                  </a:cubicBezTo>
                  <a:cubicBezTo>
                    <a:pt x="1903275" y="1060222"/>
                    <a:pt x="1880540" y="1051386"/>
                    <a:pt x="1899303" y="1054761"/>
                  </a:cubicBezTo>
                  <a:cubicBezTo>
                    <a:pt x="1968003" y="1077992"/>
                    <a:pt x="2024490" y="1097351"/>
                    <a:pt x="2074327" y="1095762"/>
                  </a:cubicBezTo>
                  <a:cubicBezTo>
                    <a:pt x="2073929" y="1100527"/>
                    <a:pt x="2067179" y="1101719"/>
                    <a:pt x="2059932" y="1102711"/>
                  </a:cubicBezTo>
                  <a:cubicBezTo>
                    <a:pt x="2086141" y="1105889"/>
                    <a:pt x="2115128" y="1114426"/>
                    <a:pt x="2143521" y="1122071"/>
                  </a:cubicBezTo>
                  <a:cubicBezTo>
                    <a:pt x="2172014" y="1129715"/>
                    <a:pt x="2199513" y="1138649"/>
                    <a:pt x="2222050" y="1145995"/>
                  </a:cubicBezTo>
                  <a:cubicBezTo>
                    <a:pt x="2185218" y="1152150"/>
                    <a:pt x="2121979" y="1128325"/>
                    <a:pt x="2104606" y="1145798"/>
                  </a:cubicBezTo>
                  <a:cubicBezTo>
                    <a:pt x="2192564" y="1163368"/>
                    <a:pt x="2235450" y="1142124"/>
                    <a:pt x="2335620" y="1168829"/>
                  </a:cubicBezTo>
                  <a:cubicBezTo>
                    <a:pt x="2353986" y="1164560"/>
                    <a:pt x="2304844" y="1149668"/>
                    <a:pt x="2337307" y="1155228"/>
                  </a:cubicBezTo>
                  <a:cubicBezTo>
                    <a:pt x="2375132" y="1166844"/>
                    <a:pt x="2385953" y="1168234"/>
                    <a:pt x="2413452" y="1165950"/>
                  </a:cubicBezTo>
                  <a:cubicBezTo>
                    <a:pt x="2411170" y="1177367"/>
                    <a:pt x="2449191" y="1184317"/>
                    <a:pt x="2475003" y="1192556"/>
                  </a:cubicBezTo>
                  <a:cubicBezTo>
                    <a:pt x="2526428" y="1193847"/>
                    <a:pt x="2575668" y="1203774"/>
                    <a:pt x="2624314" y="1212511"/>
                  </a:cubicBezTo>
                  <a:cubicBezTo>
                    <a:pt x="2672760" y="1222041"/>
                    <a:pt x="2721306" y="1225416"/>
                    <a:pt x="2768958" y="1220354"/>
                  </a:cubicBezTo>
                  <a:cubicBezTo>
                    <a:pt x="2971481" y="1255795"/>
                    <a:pt x="3273279" y="1255993"/>
                    <a:pt x="3436190" y="1239712"/>
                  </a:cubicBezTo>
                  <a:cubicBezTo>
                    <a:pt x="3448302" y="1248746"/>
                    <a:pt x="3508165" y="1240109"/>
                    <a:pt x="3502010" y="1254106"/>
                  </a:cubicBezTo>
                  <a:close/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8" name="Freeform 18"/>
            <p:cNvSpPr/>
            <p:nvPr/>
          </p:nvSpPr>
          <p:spPr>
            <a:xfrm flipV="1" rot="0">
              <a:off x="8062150" y="5862066"/>
              <a:ext cx="96774" cy="44672"/>
            </a:xfrm>
            <a:custGeom>
              <a:avLst/>
              <a:gdLst/>
              <a:ahLst/>
              <a:cxnLst/>
              <a:rect b="b" l="l" r="r" t="t"/>
              <a:pathLst>
                <a:path h="44674" w="96727">
                  <a:moveTo>
                    <a:pt x="44177" y="15089"/>
                  </a:moveTo>
                  <a:cubicBezTo>
                    <a:pt x="47255" y="8339"/>
                    <a:pt x="60162" y="9828"/>
                    <a:pt x="80414" y="0"/>
                  </a:cubicBezTo>
                  <a:cubicBezTo>
                    <a:pt x="65622" y="11615"/>
                    <a:pt x="44972" y="22833"/>
                    <a:pt x="95504" y="1092"/>
                  </a:cubicBezTo>
                  <a:cubicBezTo>
                    <a:pt x="107417" y="2383"/>
                    <a:pt x="29087" y="37030"/>
                    <a:pt x="0" y="44674"/>
                  </a:cubicBezTo>
                  <a:cubicBezTo>
                    <a:pt x="0" y="38717"/>
                    <a:pt x="88652" y="3773"/>
                    <a:pt x="44177" y="15089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9" name="Freeform 19"/>
            <p:cNvSpPr/>
            <p:nvPr/>
          </p:nvSpPr>
          <p:spPr>
            <a:xfrm flipV="1" rot="0">
              <a:off x="6482715" y="5528596"/>
              <a:ext cx="205549" cy="28289"/>
            </a:xfrm>
            <a:custGeom>
              <a:avLst/>
              <a:gdLst/>
              <a:ahLst/>
              <a:cxnLst/>
              <a:rect b="b" l="l" r="r" t="t"/>
              <a:pathLst>
                <a:path h="28330" w="205566">
                  <a:moveTo>
                    <a:pt x="198749" y="633"/>
                  </a:moveTo>
                  <a:cubicBezTo>
                    <a:pt x="235680" y="-4133"/>
                    <a:pt x="111189" y="19296"/>
                    <a:pt x="97091" y="28331"/>
                  </a:cubicBezTo>
                  <a:cubicBezTo>
                    <a:pt x="83888" y="23664"/>
                    <a:pt x="25910" y="17410"/>
                    <a:pt x="4269" y="25750"/>
                  </a:cubicBezTo>
                  <a:cubicBezTo>
                    <a:pt x="-8439" y="17311"/>
                    <a:pt x="8636" y="16616"/>
                    <a:pt x="36831" y="17509"/>
                  </a:cubicBezTo>
                  <a:cubicBezTo>
                    <a:pt x="64827" y="17509"/>
                    <a:pt x="103843" y="17906"/>
                    <a:pt x="134817" y="14134"/>
                  </a:cubicBezTo>
                  <a:cubicBezTo>
                    <a:pt x="130050" y="7581"/>
                    <a:pt x="98879" y="10958"/>
                    <a:pt x="81108" y="9269"/>
                  </a:cubicBezTo>
                  <a:cubicBezTo>
                    <a:pt x="103147" y="-956"/>
                    <a:pt x="139482" y="13439"/>
                    <a:pt x="198749" y="633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20" name="Freeform 20"/>
            <p:cNvSpPr/>
            <p:nvPr/>
          </p:nvSpPr>
          <p:spPr>
            <a:xfrm flipV="1" rot="0">
              <a:off x="6230684" y="5518880"/>
              <a:ext cx="97822" cy="44196"/>
            </a:xfrm>
            <a:custGeom>
              <a:avLst/>
              <a:gdLst/>
              <a:ahLst/>
              <a:cxnLst/>
              <a:rect b="b" l="l" r="r" t="t"/>
              <a:pathLst>
                <a:path h="44174" w="97785">
                  <a:moveTo>
                    <a:pt x="30542" y="2875"/>
                  </a:moveTo>
                  <a:cubicBezTo>
                    <a:pt x="55062" y="3173"/>
                    <a:pt x="108274" y="-5762"/>
                    <a:pt x="95964" y="6449"/>
                  </a:cubicBezTo>
                  <a:cubicBezTo>
                    <a:pt x="19522" y="6648"/>
                    <a:pt x="7113" y="26205"/>
                    <a:pt x="46127" y="32956"/>
                  </a:cubicBezTo>
                  <a:cubicBezTo>
                    <a:pt x="37987" y="37126"/>
                    <a:pt x="16345" y="37622"/>
                    <a:pt x="20714" y="44174"/>
                  </a:cubicBezTo>
                  <a:cubicBezTo>
                    <a:pt x="-28825" y="33056"/>
                    <a:pt x="25379" y="18958"/>
                    <a:pt x="30542" y="2875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21" name="Freeform 21"/>
            <p:cNvSpPr/>
            <p:nvPr/>
          </p:nvSpPr>
          <p:spPr>
            <a:xfrm flipV="1" rot="0">
              <a:off x="5832729" y="5514499"/>
              <a:ext cx="235268" cy="30766"/>
            </a:xfrm>
            <a:custGeom>
              <a:avLst/>
              <a:gdLst/>
              <a:ahLst/>
              <a:cxnLst/>
              <a:rect b="b" l="l" r="r" t="t"/>
              <a:pathLst>
                <a:path h="30775" w="235282">
                  <a:moveTo>
                    <a:pt x="209074" y="23926"/>
                  </a:moveTo>
                  <a:cubicBezTo>
                    <a:pt x="220194" y="13700"/>
                    <a:pt x="167478" y="3078"/>
                    <a:pt x="194978" y="0"/>
                  </a:cubicBezTo>
                  <a:cubicBezTo>
                    <a:pt x="239850" y="2780"/>
                    <a:pt x="198651" y="14693"/>
                    <a:pt x="235283" y="23926"/>
                  </a:cubicBezTo>
                  <a:cubicBezTo>
                    <a:pt x="212946" y="22735"/>
                    <a:pt x="210663" y="26606"/>
                    <a:pt x="209372" y="30775"/>
                  </a:cubicBezTo>
                  <a:cubicBezTo>
                    <a:pt x="168868" y="27400"/>
                    <a:pt x="141368" y="27500"/>
                    <a:pt x="111586" y="27500"/>
                  </a:cubicBezTo>
                  <a:cubicBezTo>
                    <a:pt x="81803" y="27798"/>
                    <a:pt x="49538" y="28293"/>
                    <a:pt x="0" y="23528"/>
                  </a:cubicBezTo>
                  <a:cubicBezTo>
                    <a:pt x="11813" y="18167"/>
                    <a:pt x="45667" y="16778"/>
                    <a:pt x="65323" y="23131"/>
                  </a:cubicBezTo>
                  <a:cubicBezTo>
                    <a:pt x="36831" y="8239"/>
                    <a:pt x="113075" y="15388"/>
                    <a:pt x="156061" y="6553"/>
                  </a:cubicBezTo>
                  <a:lnTo>
                    <a:pt x="156657" y="23727"/>
                  </a:lnTo>
                  <a:lnTo>
                    <a:pt x="209074" y="23926"/>
                  </a:ln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22" name="Freeform 22"/>
            <p:cNvSpPr/>
            <p:nvPr/>
          </p:nvSpPr>
          <p:spPr>
            <a:xfrm flipV="1" rot="0">
              <a:off x="5432774" y="5400008"/>
              <a:ext cx="100965" cy="26099"/>
            </a:xfrm>
            <a:custGeom>
              <a:avLst/>
              <a:gdLst/>
              <a:ahLst/>
              <a:cxnLst/>
              <a:rect b="b" l="l" r="r" t="t"/>
              <a:pathLst>
                <a:path h="26088" w="100976">
                  <a:moveTo>
                    <a:pt x="65720" y="25032"/>
                  </a:moveTo>
                  <a:cubicBezTo>
                    <a:pt x="89249" y="9942"/>
                    <a:pt x="24025" y="9049"/>
                    <a:pt x="0" y="1007"/>
                  </a:cubicBezTo>
                  <a:cubicBezTo>
                    <a:pt x="33655" y="-6737"/>
                    <a:pt x="162217" y="32974"/>
                    <a:pt x="65720" y="25032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23" name="Freeform 23"/>
            <p:cNvSpPr/>
            <p:nvPr/>
          </p:nvSpPr>
          <p:spPr>
            <a:xfrm flipV="1" rot="0">
              <a:off x="4935760" y="5676805"/>
              <a:ext cx="96965" cy="22574"/>
            </a:xfrm>
            <a:custGeom>
              <a:avLst/>
              <a:gdLst/>
              <a:ahLst/>
              <a:cxnLst/>
              <a:rect b="b" l="l" r="r" t="t"/>
              <a:pathLst>
                <a:path h="22590" w="97003">
                  <a:moveTo>
                    <a:pt x="0" y="0"/>
                  </a:moveTo>
                  <a:cubicBezTo>
                    <a:pt x="28293" y="4568"/>
                    <a:pt x="178895" y="37427"/>
                    <a:pt x="37030" y="14594"/>
                  </a:cubicBezTo>
                  <a:cubicBezTo>
                    <a:pt x="28194" y="9531"/>
                    <a:pt x="14693" y="4765"/>
                    <a:pt x="0" y="0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24" name="Freeform 24"/>
            <p:cNvSpPr/>
            <p:nvPr/>
          </p:nvSpPr>
          <p:spPr>
            <a:xfrm flipV="1" rot="0">
              <a:off x="4762024" y="5667089"/>
              <a:ext cx="194881" cy="56388"/>
            </a:xfrm>
            <a:custGeom>
              <a:avLst/>
              <a:gdLst/>
              <a:ahLst/>
              <a:cxnLst/>
              <a:rect b="b" l="l" r="r" t="t"/>
              <a:pathLst>
                <a:path h="56387" w="194929">
                  <a:moveTo>
                    <a:pt x="20402" y="0"/>
                  </a:moveTo>
                  <a:cubicBezTo>
                    <a:pt x="64779" y="6750"/>
                    <a:pt x="105482" y="12409"/>
                    <a:pt x="172791" y="30875"/>
                  </a:cubicBezTo>
                  <a:cubicBezTo>
                    <a:pt x="141320" y="32661"/>
                    <a:pt x="186491" y="47156"/>
                    <a:pt x="194929" y="56388"/>
                  </a:cubicBezTo>
                  <a:cubicBezTo>
                    <a:pt x="161770" y="53112"/>
                    <a:pt x="104985" y="35043"/>
                    <a:pt x="95356" y="22536"/>
                  </a:cubicBezTo>
                  <a:cubicBezTo>
                    <a:pt x="75898" y="20649"/>
                    <a:pt x="97937" y="28492"/>
                    <a:pt x="80265" y="32760"/>
                  </a:cubicBezTo>
                  <a:cubicBezTo>
                    <a:pt x="64878" y="24123"/>
                    <a:pt x="21494" y="13004"/>
                    <a:pt x="4419" y="13601"/>
                  </a:cubicBezTo>
                  <a:cubicBezTo>
                    <a:pt x="-18315" y="3276"/>
                    <a:pt x="55844" y="21046"/>
                    <a:pt x="20402" y="0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25" name="Freeform 25"/>
            <p:cNvSpPr/>
            <p:nvPr/>
          </p:nvSpPr>
          <p:spPr>
            <a:xfrm flipV="1" rot="0">
              <a:off x="3507581" y="5746718"/>
              <a:ext cx="1292638" cy="495205"/>
            </a:xfrm>
            <a:custGeom>
              <a:avLst/>
              <a:gdLst/>
              <a:ahLst/>
              <a:cxnLst/>
              <a:rect b="b" l="l" r="r" t="t"/>
              <a:pathLst>
                <a:path h="495212" w="1292667">
                  <a:moveTo>
                    <a:pt x="1292668" y="494691"/>
                  </a:moveTo>
                  <a:cubicBezTo>
                    <a:pt x="1266459" y="495783"/>
                    <a:pt x="1199349" y="489628"/>
                    <a:pt x="1123701" y="473744"/>
                  </a:cubicBezTo>
                  <a:cubicBezTo>
                    <a:pt x="1048152" y="457462"/>
                    <a:pt x="962775" y="435720"/>
                    <a:pt x="898445" y="415568"/>
                  </a:cubicBezTo>
                  <a:cubicBezTo>
                    <a:pt x="883950" y="411001"/>
                    <a:pt x="886531" y="417951"/>
                    <a:pt x="883454" y="421127"/>
                  </a:cubicBezTo>
                  <a:cubicBezTo>
                    <a:pt x="852876" y="405442"/>
                    <a:pt x="846821" y="400379"/>
                    <a:pt x="863698" y="395813"/>
                  </a:cubicBezTo>
                  <a:cubicBezTo>
                    <a:pt x="810487" y="376354"/>
                    <a:pt x="805919" y="380325"/>
                    <a:pt x="778916" y="361364"/>
                  </a:cubicBezTo>
                  <a:cubicBezTo>
                    <a:pt x="763429" y="357293"/>
                    <a:pt x="752509" y="356400"/>
                    <a:pt x="751516" y="362356"/>
                  </a:cubicBezTo>
                  <a:cubicBezTo>
                    <a:pt x="718854" y="349649"/>
                    <a:pt x="686987" y="337239"/>
                    <a:pt x="656013" y="325227"/>
                  </a:cubicBezTo>
                  <a:cubicBezTo>
                    <a:pt x="625337" y="312321"/>
                    <a:pt x="595455" y="299713"/>
                    <a:pt x="566367" y="287403"/>
                  </a:cubicBezTo>
                  <a:cubicBezTo>
                    <a:pt x="507893" y="263378"/>
                    <a:pt x="452498" y="240545"/>
                    <a:pt x="399782" y="218803"/>
                  </a:cubicBezTo>
                  <a:cubicBezTo>
                    <a:pt x="347564" y="195573"/>
                    <a:pt x="298024" y="173534"/>
                    <a:pt x="250770" y="152487"/>
                  </a:cubicBezTo>
                  <a:cubicBezTo>
                    <a:pt x="203316" y="131640"/>
                    <a:pt x="157847" y="112181"/>
                    <a:pt x="115854" y="90440"/>
                  </a:cubicBezTo>
                  <a:cubicBezTo>
                    <a:pt x="155962" y="100169"/>
                    <a:pt x="79421" y="64033"/>
                    <a:pt x="101559" y="59267"/>
                  </a:cubicBezTo>
                  <a:cubicBezTo>
                    <a:pt x="91532" y="55892"/>
                    <a:pt x="81505" y="52417"/>
                    <a:pt x="65820" y="43780"/>
                  </a:cubicBezTo>
                  <a:cubicBezTo>
                    <a:pt x="67507" y="52219"/>
                    <a:pt x="109004" y="70387"/>
                    <a:pt x="94212" y="74854"/>
                  </a:cubicBezTo>
                  <a:cubicBezTo>
                    <a:pt x="41298" y="39015"/>
                    <a:pt x="14593" y="28492"/>
                    <a:pt x="0" y="0"/>
                  </a:cubicBezTo>
                  <a:cubicBezTo>
                    <a:pt x="22634" y="1092"/>
                    <a:pt x="54899" y="48148"/>
                    <a:pt x="60160" y="25116"/>
                  </a:cubicBezTo>
                  <a:cubicBezTo>
                    <a:pt x="103643" y="48843"/>
                    <a:pt x="144743" y="71180"/>
                    <a:pt x="184056" y="92624"/>
                  </a:cubicBezTo>
                  <a:cubicBezTo>
                    <a:pt x="224263" y="112380"/>
                    <a:pt x="262683" y="131341"/>
                    <a:pt x="300110" y="149708"/>
                  </a:cubicBezTo>
                  <a:cubicBezTo>
                    <a:pt x="337537" y="167974"/>
                    <a:pt x="373971" y="185844"/>
                    <a:pt x="410008" y="203416"/>
                  </a:cubicBezTo>
                  <a:cubicBezTo>
                    <a:pt x="446740" y="219498"/>
                    <a:pt x="483174" y="235383"/>
                    <a:pt x="520006" y="251465"/>
                  </a:cubicBezTo>
                  <a:cubicBezTo>
                    <a:pt x="556936" y="267349"/>
                    <a:pt x="594264" y="283432"/>
                    <a:pt x="632684" y="300011"/>
                  </a:cubicBezTo>
                  <a:cubicBezTo>
                    <a:pt x="671103" y="316690"/>
                    <a:pt x="711905" y="330588"/>
                    <a:pt x="753998" y="346770"/>
                  </a:cubicBezTo>
                  <a:cubicBezTo>
                    <a:pt x="796290" y="362455"/>
                    <a:pt x="840467" y="378836"/>
                    <a:pt x="887326" y="396209"/>
                  </a:cubicBezTo>
                  <a:cubicBezTo>
                    <a:pt x="934482" y="412788"/>
                    <a:pt x="985013" y="427779"/>
                    <a:pt x="1038721" y="444954"/>
                  </a:cubicBezTo>
                  <a:cubicBezTo>
                    <a:pt x="1071481" y="457562"/>
                    <a:pt x="1064334" y="445450"/>
                    <a:pt x="1078332" y="446443"/>
                  </a:cubicBezTo>
                  <a:cubicBezTo>
                    <a:pt x="1084388" y="454484"/>
                    <a:pt x="1137102" y="464212"/>
                    <a:pt x="1138791" y="472056"/>
                  </a:cubicBezTo>
                  <a:cubicBezTo>
                    <a:pt x="1157554" y="475034"/>
                    <a:pt x="1179394" y="478111"/>
                    <a:pt x="1179195" y="469276"/>
                  </a:cubicBezTo>
                  <a:cubicBezTo>
                    <a:pt x="1213545" y="475828"/>
                    <a:pt x="1277777" y="498959"/>
                    <a:pt x="1292668" y="494691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26" name="Freeform 26"/>
            <p:cNvSpPr/>
            <p:nvPr/>
          </p:nvSpPr>
          <p:spPr>
            <a:xfrm flipV="1" rot="0">
              <a:off x="3135439" y="6363367"/>
              <a:ext cx="802672" cy="494633"/>
            </a:xfrm>
            <a:custGeom>
              <a:avLst/>
              <a:gdLst/>
              <a:ahLst/>
              <a:cxnLst/>
              <a:rect b="b" l="l" r="r" t="t"/>
              <a:pathLst>
                <a:path h="494633" w="802656">
                  <a:moveTo>
                    <a:pt x="792260" y="493470"/>
                  </a:moveTo>
                  <a:cubicBezTo>
                    <a:pt x="797761" y="495039"/>
                    <a:pt x="801639" y="495194"/>
                    <a:pt x="802656" y="492861"/>
                  </a:cubicBezTo>
                  <a:cubicBezTo>
                    <a:pt x="763045" y="474693"/>
                    <a:pt x="719958" y="455334"/>
                    <a:pt x="676972" y="433394"/>
                  </a:cubicBezTo>
                  <a:cubicBezTo>
                    <a:pt x="634482" y="410065"/>
                    <a:pt x="590801" y="386140"/>
                    <a:pt x="547815" y="362710"/>
                  </a:cubicBezTo>
                  <a:cubicBezTo>
                    <a:pt x="461147" y="316944"/>
                    <a:pt x="382918" y="263832"/>
                    <a:pt x="319978" y="226504"/>
                  </a:cubicBezTo>
                  <a:cubicBezTo>
                    <a:pt x="327026" y="226008"/>
                    <a:pt x="334968" y="226504"/>
                    <a:pt x="345888" y="230277"/>
                  </a:cubicBezTo>
                  <a:cubicBezTo>
                    <a:pt x="377260" y="248444"/>
                    <a:pt x="390960" y="273660"/>
                    <a:pt x="408630" y="268597"/>
                  </a:cubicBezTo>
                  <a:cubicBezTo>
                    <a:pt x="376069" y="249139"/>
                    <a:pt x="360680" y="234446"/>
                    <a:pt x="338741" y="217867"/>
                  </a:cubicBezTo>
                  <a:cubicBezTo>
                    <a:pt x="323551" y="220845"/>
                    <a:pt x="294067" y="204962"/>
                    <a:pt x="264284" y="186396"/>
                  </a:cubicBezTo>
                  <a:cubicBezTo>
                    <a:pt x="234997" y="166939"/>
                    <a:pt x="204916" y="145297"/>
                    <a:pt x="186451" y="139340"/>
                  </a:cubicBezTo>
                  <a:cubicBezTo>
                    <a:pt x="201740" y="144304"/>
                    <a:pt x="205910" y="137354"/>
                    <a:pt x="195187" y="124647"/>
                  </a:cubicBezTo>
                  <a:cubicBezTo>
                    <a:pt x="152201" y="98240"/>
                    <a:pt x="95019" y="56842"/>
                    <a:pt x="70001" y="25967"/>
                  </a:cubicBezTo>
                  <a:cubicBezTo>
                    <a:pt x="74865" y="23585"/>
                    <a:pt x="89162" y="33115"/>
                    <a:pt x="95217" y="31527"/>
                  </a:cubicBezTo>
                  <a:cubicBezTo>
                    <a:pt x="79458" y="19937"/>
                    <a:pt x="66161" y="11008"/>
                    <a:pt x="54122" y="3587"/>
                  </a:cubicBezTo>
                  <a:lnTo>
                    <a:pt x="47753" y="0"/>
                  </a:lnTo>
                  <a:lnTo>
                    <a:pt x="0" y="0"/>
                  </a:lnTo>
                  <a:lnTo>
                    <a:pt x="28219" y="24094"/>
                  </a:lnTo>
                  <a:cubicBezTo>
                    <a:pt x="40839" y="33512"/>
                    <a:pt x="52529" y="40214"/>
                    <a:pt x="60670" y="40263"/>
                  </a:cubicBezTo>
                  <a:cubicBezTo>
                    <a:pt x="93133" y="72627"/>
                    <a:pt x="102067" y="104693"/>
                    <a:pt x="148826" y="130207"/>
                  </a:cubicBezTo>
                  <a:cubicBezTo>
                    <a:pt x="146542" y="135965"/>
                    <a:pt x="140983" y="137851"/>
                    <a:pt x="131553" y="135071"/>
                  </a:cubicBezTo>
                  <a:cubicBezTo>
                    <a:pt x="166100" y="155621"/>
                    <a:pt x="182977" y="155422"/>
                    <a:pt x="211568" y="168825"/>
                  </a:cubicBezTo>
                  <a:cubicBezTo>
                    <a:pt x="230431" y="183220"/>
                    <a:pt x="212958" y="185801"/>
                    <a:pt x="247108" y="205259"/>
                  </a:cubicBezTo>
                  <a:cubicBezTo>
                    <a:pt x="278679" y="202082"/>
                    <a:pt x="514061" y="354669"/>
                    <a:pt x="475442" y="352485"/>
                  </a:cubicBezTo>
                  <a:cubicBezTo>
                    <a:pt x="579087" y="403115"/>
                    <a:pt x="684716" y="482735"/>
                    <a:pt x="762846" y="492563"/>
                  </a:cubicBezTo>
                  <a:cubicBezTo>
                    <a:pt x="750337" y="484720"/>
                    <a:pt x="739218" y="477076"/>
                    <a:pt x="732368" y="470226"/>
                  </a:cubicBezTo>
                  <a:cubicBezTo>
                    <a:pt x="744654" y="471343"/>
                    <a:pt x="775758" y="488765"/>
                    <a:pt x="792260" y="493470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27" name="Freeform 27"/>
            <p:cNvSpPr/>
            <p:nvPr/>
          </p:nvSpPr>
          <p:spPr>
            <a:xfrm flipV="1" rot="0">
              <a:off x="3837718" y="6471475"/>
              <a:ext cx="132207" cy="75914"/>
            </a:xfrm>
            <a:custGeom>
              <a:avLst/>
              <a:gdLst/>
              <a:ahLst/>
              <a:cxnLst/>
              <a:rect b="b" l="l" r="r" t="t"/>
              <a:pathLst>
                <a:path h="75880" w="132244">
                  <a:moveTo>
                    <a:pt x="42202" y="13138"/>
                  </a:moveTo>
                  <a:cubicBezTo>
                    <a:pt x="58780" y="32001"/>
                    <a:pt x="121424" y="58209"/>
                    <a:pt x="132245" y="75880"/>
                  </a:cubicBezTo>
                  <a:cubicBezTo>
                    <a:pt x="87471" y="53344"/>
                    <a:pt x="31877" y="16215"/>
                    <a:pt x="6364" y="5394"/>
                  </a:cubicBezTo>
                  <a:cubicBezTo>
                    <a:pt x="-17959" y="-10093"/>
                    <a:pt x="34757" y="12642"/>
                    <a:pt x="42202" y="13138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28" name="Freeform 28"/>
            <p:cNvSpPr/>
            <p:nvPr/>
          </p:nvSpPr>
          <p:spPr>
            <a:xfrm flipV="1" rot="0">
              <a:off x="2999994" y="6012561"/>
              <a:ext cx="716280" cy="441865"/>
            </a:xfrm>
            <a:custGeom>
              <a:avLst/>
              <a:gdLst/>
              <a:ahLst/>
              <a:cxnLst/>
              <a:rect b="b" l="l" r="r" t="t"/>
              <a:pathLst>
                <a:path h="441853" w="716300">
                  <a:moveTo>
                    <a:pt x="154969" y="93915"/>
                  </a:moveTo>
                  <a:cubicBezTo>
                    <a:pt x="152487" y="82995"/>
                    <a:pt x="192793" y="116649"/>
                    <a:pt x="196169" y="101162"/>
                  </a:cubicBezTo>
                  <a:cubicBezTo>
                    <a:pt x="204508" y="120223"/>
                    <a:pt x="274993" y="157849"/>
                    <a:pt x="263279" y="170754"/>
                  </a:cubicBezTo>
                  <a:cubicBezTo>
                    <a:pt x="326120" y="202523"/>
                    <a:pt x="373077" y="217910"/>
                    <a:pt x="374368" y="186539"/>
                  </a:cubicBezTo>
                  <a:cubicBezTo>
                    <a:pt x="437507" y="213244"/>
                    <a:pt x="507794" y="249182"/>
                    <a:pt x="568353" y="288396"/>
                  </a:cubicBezTo>
                  <a:cubicBezTo>
                    <a:pt x="598731" y="307854"/>
                    <a:pt x="626925" y="327709"/>
                    <a:pt x="651248" y="346274"/>
                  </a:cubicBezTo>
                  <a:cubicBezTo>
                    <a:pt x="675769" y="364540"/>
                    <a:pt x="696915" y="380325"/>
                    <a:pt x="711905" y="394224"/>
                  </a:cubicBezTo>
                  <a:cubicBezTo>
                    <a:pt x="722825" y="423113"/>
                    <a:pt x="712898" y="438501"/>
                    <a:pt x="687683" y="441380"/>
                  </a:cubicBezTo>
                  <a:cubicBezTo>
                    <a:pt x="662566" y="444060"/>
                    <a:pt x="621565" y="435522"/>
                    <a:pt x="573516" y="411994"/>
                  </a:cubicBezTo>
                  <a:cubicBezTo>
                    <a:pt x="501441" y="377546"/>
                    <a:pt x="431650" y="329794"/>
                    <a:pt x="368014" y="282539"/>
                  </a:cubicBezTo>
                  <a:cubicBezTo>
                    <a:pt x="304875" y="234291"/>
                    <a:pt x="246004" y="189517"/>
                    <a:pt x="190112" y="165890"/>
                  </a:cubicBezTo>
                  <a:cubicBezTo>
                    <a:pt x="154671" y="138490"/>
                    <a:pt x="45567" y="61352"/>
                    <a:pt x="0" y="17473"/>
                  </a:cubicBezTo>
                  <a:cubicBezTo>
                    <a:pt x="18068" y="16778"/>
                    <a:pt x="5063" y="11516"/>
                    <a:pt x="10821" y="0"/>
                  </a:cubicBezTo>
                  <a:cubicBezTo>
                    <a:pt x="53807" y="25911"/>
                    <a:pt x="121712" y="79520"/>
                    <a:pt x="127171" y="62742"/>
                  </a:cubicBezTo>
                  <a:cubicBezTo>
                    <a:pt x="141963" y="75052"/>
                    <a:pt x="151197" y="85477"/>
                    <a:pt x="154969" y="93915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29" name="Freeform 29"/>
            <p:cNvSpPr/>
            <p:nvPr/>
          </p:nvSpPr>
          <p:spPr>
            <a:xfrm rot="0">
              <a:off x="4091369" y="5721382"/>
              <a:ext cx="1599247" cy="980789"/>
            </a:xfrm>
            <a:custGeom>
              <a:avLst/>
              <a:gdLst/>
              <a:ahLst/>
              <a:cxnLst/>
              <a:rect b="b" l="l" r="r" t="t"/>
              <a:pathLst>
                <a:path h="980792" w="1599254">
                  <a:moveTo>
                    <a:pt x="1091762" y="354585"/>
                  </a:moveTo>
                  <a:cubicBezTo>
                    <a:pt x="1067240" y="342176"/>
                    <a:pt x="1047286" y="331950"/>
                    <a:pt x="1027134" y="322022"/>
                  </a:cubicBezTo>
                  <a:cubicBezTo>
                    <a:pt x="969255" y="293331"/>
                    <a:pt x="909393" y="270002"/>
                    <a:pt x="845260" y="258784"/>
                  </a:cubicBezTo>
                  <a:cubicBezTo>
                    <a:pt x="781327" y="247566"/>
                    <a:pt x="718783" y="250147"/>
                    <a:pt x="657431" y="276455"/>
                  </a:cubicBezTo>
                  <a:cubicBezTo>
                    <a:pt x="581684" y="309017"/>
                    <a:pt x="534031" y="365108"/>
                    <a:pt x="511396" y="443536"/>
                  </a:cubicBezTo>
                  <a:cubicBezTo>
                    <a:pt x="495413" y="498733"/>
                    <a:pt x="494818" y="554824"/>
                    <a:pt x="501072" y="611113"/>
                  </a:cubicBezTo>
                  <a:cubicBezTo>
                    <a:pt x="502660" y="625111"/>
                    <a:pt x="504348" y="639109"/>
                    <a:pt x="506233" y="654794"/>
                  </a:cubicBezTo>
                  <a:cubicBezTo>
                    <a:pt x="487273" y="651319"/>
                    <a:pt x="474267" y="641491"/>
                    <a:pt x="460071" y="634641"/>
                  </a:cubicBezTo>
                  <a:cubicBezTo>
                    <a:pt x="381941" y="597115"/>
                    <a:pt x="300336" y="575572"/>
                    <a:pt x="212378" y="582025"/>
                  </a:cubicBezTo>
                  <a:cubicBezTo>
                    <a:pt x="163732" y="585599"/>
                    <a:pt x="119058" y="599200"/>
                    <a:pt x="80044" y="630769"/>
                  </a:cubicBezTo>
                  <a:cubicBezTo>
                    <a:pt x="44999" y="659063"/>
                    <a:pt x="23159" y="695100"/>
                    <a:pt x="11146" y="737689"/>
                  </a:cubicBezTo>
                  <a:cubicBezTo>
                    <a:pt x="-1264" y="781768"/>
                    <a:pt x="-2951" y="826144"/>
                    <a:pt x="4296" y="871016"/>
                  </a:cubicBezTo>
                  <a:cubicBezTo>
                    <a:pt x="9658" y="904075"/>
                    <a:pt x="19486" y="935744"/>
                    <a:pt x="29413" y="967513"/>
                  </a:cubicBezTo>
                  <a:cubicBezTo>
                    <a:pt x="32788" y="978234"/>
                    <a:pt x="36760" y="983695"/>
                    <a:pt x="49565" y="979227"/>
                  </a:cubicBezTo>
                  <a:cubicBezTo>
                    <a:pt x="68527" y="972576"/>
                    <a:pt x="87887" y="967413"/>
                    <a:pt x="107344" y="962350"/>
                  </a:cubicBezTo>
                  <a:cubicBezTo>
                    <a:pt x="116974" y="959868"/>
                    <a:pt x="119655" y="955600"/>
                    <a:pt x="116478" y="946069"/>
                  </a:cubicBezTo>
                  <a:cubicBezTo>
                    <a:pt x="109926" y="926214"/>
                    <a:pt x="103473" y="906359"/>
                    <a:pt x="98310" y="886107"/>
                  </a:cubicBezTo>
                  <a:cubicBezTo>
                    <a:pt x="88780" y="848878"/>
                    <a:pt x="84908" y="811352"/>
                    <a:pt x="93545" y="772932"/>
                  </a:cubicBezTo>
                  <a:cubicBezTo>
                    <a:pt x="106848" y="714062"/>
                    <a:pt x="144076" y="679018"/>
                    <a:pt x="203741" y="672267"/>
                  </a:cubicBezTo>
                  <a:cubicBezTo>
                    <a:pt x="254570" y="666509"/>
                    <a:pt x="304307" y="671770"/>
                    <a:pt x="352853" y="687853"/>
                  </a:cubicBezTo>
                  <a:cubicBezTo>
                    <a:pt x="413510" y="708105"/>
                    <a:pt x="468807" y="738881"/>
                    <a:pt x="523210" y="771543"/>
                  </a:cubicBezTo>
                  <a:cubicBezTo>
                    <a:pt x="533832" y="777896"/>
                    <a:pt x="544555" y="783952"/>
                    <a:pt x="556766" y="786335"/>
                  </a:cubicBezTo>
                  <a:cubicBezTo>
                    <a:pt x="587541" y="792192"/>
                    <a:pt x="612260" y="771641"/>
                    <a:pt x="611467" y="740271"/>
                  </a:cubicBezTo>
                  <a:cubicBezTo>
                    <a:pt x="611168" y="728953"/>
                    <a:pt x="608488" y="717635"/>
                    <a:pt x="606403" y="706418"/>
                  </a:cubicBezTo>
                  <a:cubicBezTo>
                    <a:pt x="596971" y="657773"/>
                    <a:pt x="587839" y="609227"/>
                    <a:pt x="586449" y="559391"/>
                  </a:cubicBezTo>
                  <a:cubicBezTo>
                    <a:pt x="585853" y="536457"/>
                    <a:pt x="587143" y="513624"/>
                    <a:pt x="591115" y="490890"/>
                  </a:cubicBezTo>
                  <a:cubicBezTo>
                    <a:pt x="606998" y="398266"/>
                    <a:pt x="669642" y="348231"/>
                    <a:pt x="761770" y="341877"/>
                  </a:cubicBezTo>
                  <a:cubicBezTo>
                    <a:pt x="820938" y="337807"/>
                    <a:pt x="876631" y="354585"/>
                    <a:pt x="930539" y="376425"/>
                  </a:cubicBezTo>
                  <a:cubicBezTo>
                    <a:pt x="986827" y="399259"/>
                    <a:pt x="1040039" y="427949"/>
                    <a:pt x="1091762" y="459519"/>
                  </a:cubicBezTo>
                  <a:cubicBezTo>
                    <a:pt x="1096627" y="462498"/>
                    <a:pt x="1101193" y="465873"/>
                    <a:pt x="1106256" y="468454"/>
                  </a:cubicBezTo>
                  <a:cubicBezTo>
                    <a:pt x="1146165" y="488309"/>
                    <a:pt x="1185875" y="463689"/>
                    <a:pt x="1184684" y="418717"/>
                  </a:cubicBezTo>
                  <a:cubicBezTo>
                    <a:pt x="1183692" y="380595"/>
                    <a:pt x="1180216" y="342572"/>
                    <a:pt x="1181011" y="304352"/>
                  </a:cubicBezTo>
                  <a:cubicBezTo>
                    <a:pt x="1181805" y="267818"/>
                    <a:pt x="1186570" y="232079"/>
                    <a:pt x="1199972" y="197630"/>
                  </a:cubicBezTo>
                  <a:cubicBezTo>
                    <a:pt x="1208014" y="176881"/>
                    <a:pt x="1219331" y="158019"/>
                    <a:pt x="1234024" y="141340"/>
                  </a:cubicBezTo>
                  <a:cubicBezTo>
                    <a:pt x="1275620" y="93986"/>
                    <a:pt x="1326647" y="78499"/>
                    <a:pt x="1386412" y="95575"/>
                  </a:cubicBezTo>
                  <a:cubicBezTo>
                    <a:pt x="1437241" y="110069"/>
                    <a:pt x="1481915" y="136377"/>
                    <a:pt x="1523809" y="167848"/>
                  </a:cubicBezTo>
                  <a:cubicBezTo>
                    <a:pt x="1528376" y="171223"/>
                    <a:pt x="1532744" y="174896"/>
                    <a:pt x="1536914" y="178668"/>
                  </a:cubicBezTo>
                  <a:cubicBezTo>
                    <a:pt x="1543466" y="184625"/>
                    <a:pt x="1549423" y="185915"/>
                    <a:pt x="1556371" y="178371"/>
                  </a:cubicBezTo>
                  <a:cubicBezTo>
                    <a:pt x="1568087" y="165663"/>
                    <a:pt x="1580297" y="153452"/>
                    <a:pt x="1592508" y="141241"/>
                  </a:cubicBezTo>
                  <a:cubicBezTo>
                    <a:pt x="1600550" y="133101"/>
                    <a:pt x="1602336" y="125953"/>
                    <a:pt x="1592707" y="117415"/>
                  </a:cubicBezTo>
                  <a:cubicBezTo>
                    <a:pt x="1530461" y="61920"/>
                    <a:pt x="1462954" y="15558"/>
                    <a:pt x="1377973" y="2653"/>
                  </a:cubicBezTo>
                  <a:cubicBezTo>
                    <a:pt x="1274627" y="-13132"/>
                    <a:pt x="1176344" y="42561"/>
                    <a:pt x="1127799" y="142234"/>
                  </a:cubicBezTo>
                  <a:cubicBezTo>
                    <a:pt x="1102881" y="193361"/>
                    <a:pt x="1093548" y="247566"/>
                    <a:pt x="1092258" y="303458"/>
                  </a:cubicBezTo>
                  <a:cubicBezTo>
                    <a:pt x="1091862" y="318647"/>
                    <a:pt x="1091960" y="333836"/>
                    <a:pt x="1091762" y="354585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</p:grpSp>
      <p:grpSp>
        <p:nvGrpSpPr>
          <p:cNvPr id="30" name="Group 30"/>
          <p:cNvGrpSpPr/>
          <p:nvPr/>
        </p:nvGrpSpPr>
        <p:grpSpPr>
          <a:xfrm rot="0">
            <a:off x="10487311" y="2359533"/>
            <a:ext cx="1238059" cy="1076420"/>
            <a:chOff x="10487311" y="2359533"/>
            <a:chExt cx="1238059" cy="1076420"/>
          </a:xfrm>
        </p:grpSpPr>
        <p:sp>
          <p:nvSpPr>
            <p:cNvPr id="31" name="Freeform 31"/>
            <p:cNvSpPr/>
            <p:nvPr/>
          </p:nvSpPr>
          <p:spPr>
            <a:xfrm rot="1954080">
              <a:off x="10589895" y="2735675"/>
              <a:ext cx="314230" cy="307562"/>
            </a:xfrm>
            <a:custGeom>
              <a:avLst/>
              <a:gdLst/>
              <a:ahLst/>
              <a:cxnLst/>
              <a:rect b="b" l="l" r="r" t="t"/>
              <a:pathLst>
                <a:path h="307531" w="314276">
                  <a:moveTo>
                    <a:pt x="312465" y="235506"/>
                  </a:moveTo>
                  <a:cubicBezTo>
                    <a:pt x="298169" y="186067"/>
                    <a:pt x="302735" y="132954"/>
                    <a:pt x="284667" y="84309"/>
                  </a:cubicBezTo>
                  <a:cubicBezTo>
                    <a:pt x="263720" y="27623"/>
                    <a:pt x="215968" y="-4542"/>
                    <a:pt x="155112" y="520"/>
                  </a:cubicBezTo>
                  <a:cubicBezTo>
                    <a:pt x="21885" y="11540"/>
                    <a:pt x="-18620" y="177927"/>
                    <a:pt x="7489" y="287824"/>
                  </a:cubicBezTo>
                  <a:cubicBezTo>
                    <a:pt x="15034" y="319592"/>
                    <a:pt x="58915" y="309864"/>
                    <a:pt x="61396" y="280577"/>
                  </a:cubicBezTo>
                  <a:cubicBezTo>
                    <a:pt x="66559" y="219026"/>
                    <a:pt x="81450" y="79048"/>
                    <a:pt x="168515" y="82721"/>
                  </a:cubicBezTo>
                  <a:cubicBezTo>
                    <a:pt x="232846" y="85402"/>
                    <a:pt x="220932" y="213169"/>
                    <a:pt x="234136" y="257148"/>
                  </a:cubicBezTo>
                  <a:cubicBezTo>
                    <a:pt x="249127" y="306985"/>
                    <a:pt x="327058" y="285938"/>
                    <a:pt x="312465" y="235506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32" name="Freeform 32"/>
            <p:cNvSpPr/>
            <p:nvPr/>
          </p:nvSpPr>
          <p:spPr>
            <a:xfrm rot="1954080">
              <a:off x="10487311" y="2585942"/>
              <a:ext cx="623316" cy="437864"/>
            </a:xfrm>
            <a:custGeom>
              <a:avLst/>
              <a:gdLst/>
              <a:ahLst/>
              <a:cxnLst/>
              <a:rect b="b" l="l" r="r" t="t"/>
              <a:pathLst>
                <a:path h="437860" w="623342">
                  <a:moveTo>
                    <a:pt x="622870" y="390007"/>
                  </a:moveTo>
                  <a:cubicBezTo>
                    <a:pt x="601923" y="253900"/>
                    <a:pt x="557746" y="78877"/>
                    <a:pt x="417270" y="19510"/>
                  </a:cubicBezTo>
                  <a:cubicBezTo>
                    <a:pt x="262500" y="-46012"/>
                    <a:pt x="104453" y="63290"/>
                    <a:pt x="38534" y="201780"/>
                  </a:cubicBezTo>
                  <a:cubicBezTo>
                    <a:pt x="7163" y="267699"/>
                    <a:pt x="-18152" y="360919"/>
                    <a:pt x="17091" y="430014"/>
                  </a:cubicBezTo>
                  <a:cubicBezTo>
                    <a:pt x="24734" y="445005"/>
                    <a:pt x="45086" y="436368"/>
                    <a:pt x="46277" y="422072"/>
                  </a:cubicBezTo>
                  <a:cubicBezTo>
                    <a:pt x="58289" y="275840"/>
                    <a:pt x="135228" y="76990"/>
                    <a:pt x="308266" y="67460"/>
                  </a:cubicBezTo>
                  <a:cubicBezTo>
                    <a:pt x="486962" y="57533"/>
                    <a:pt x="535409" y="270876"/>
                    <a:pt x="555463" y="408571"/>
                  </a:cubicBezTo>
                  <a:cubicBezTo>
                    <a:pt x="561916" y="452749"/>
                    <a:pt x="629621" y="434184"/>
                    <a:pt x="622870" y="390007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33" name="Freeform 33"/>
            <p:cNvSpPr/>
            <p:nvPr/>
          </p:nvSpPr>
          <p:spPr>
            <a:xfrm rot="1954080">
              <a:off x="11204638" y="3128391"/>
              <a:ext cx="314230" cy="307562"/>
            </a:xfrm>
            <a:custGeom>
              <a:avLst/>
              <a:gdLst/>
              <a:ahLst/>
              <a:cxnLst/>
              <a:rect b="b" l="l" r="r" t="t"/>
              <a:pathLst>
                <a:path h="307531" w="314275">
                  <a:moveTo>
                    <a:pt x="312464" y="235506"/>
                  </a:moveTo>
                  <a:cubicBezTo>
                    <a:pt x="298168" y="186067"/>
                    <a:pt x="302735" y="132954"/>
                    <a:pt x="284666" y="84309"/>
                  </a:cubicBezTo>
                  <a:cubicBezTo>
                    <a:pt x="263719" y="27623"/>
                    <a:pt x="215968" y="-4542"/>
                    <a:pt x="155112" y="520"/>
                  </a:cubicBezTo>
                  <a:cubicBezTo>
                    <a:pt x="21884" y="11540"/>
                    <a:pt x="-18620" y="177927"/>
                    <a:pt x="7489" y="287824"/>
                  </a:cubicBezTo>
                  <a:cubicBezTo>
                    <a:pt x="15033" y="319592"/>
                    <a:pt x="58913" y="309864"/>
                    <a:pt x="61395" y="280577"/>
                  </a:cubicBezTo>
                  <a:cubicBezTo>
                    <a:pt x="66558" y="219026"/>
                    <a:pt x="81449" y="79048"/>
                    <a:pt x="168514" y="82721"/>
                  </a:cubicBezTo>
                  <a:cubicBezTo>
                    <a:pt x="232845" y="85402"/>
                    <a:pt x="220932" y="213169"/>
                    <a:pt x="234135" y="257148"/>
                  </a:cubicBezTo>
                  <a:cubicBezTo>
                    <a:pt x="249126" y="306985"/>
                    <a:pt x="327057" y="285938"/>
                    <a:pt x="312464" y="235506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34" name="Freeform 34"/>
            <p:cNvSpPr/>
            <p:nvPr/>
          </p:nvSpPr>
          <p:spPr>
            <a:xfrm rot="1954080">
              <a:off x="11102054" y="2978563"/>
              <a:ext cx="623316" cy="437864"/>
            </a:xfrm>
            <a:custGeom>
              <a:avLst/>
              <a:gdLst/>
              <a:ahLst/>
              <a:cxnLst/>
              <a:rect b="b" l="l" r="r" t="t"/>
              <a:pathLst>
                <a:path h="437860" w="623357">
                  <a:moveTo>
                    <a:pt x="622871" y="390007"/>
                  </a:moveTo>
                  <a:cubicBezTo>
                    <a:pt x="601924" y="253900"/>
                    <a:pt x="557746" y="78877"/>
                    <a:pt x="417270" y="19510"/>
                  </a:cubicBezTo>
                  <a:cubicBezTo>
                    <a:pt x="262500" y="-46012"/>
                    <a:pt x="104453" y="63290"/>
                    <a:pt x="38535" y="201780"/>
                  </a:cubicBezTo>
                  <a:cubicBezTo>
                    <a:pt x="7163" y="267699"/>
                    <a:pt x="-18152" y="360919"/>
                    <a:pt x="17091" y="430014"/>
                  </a:cubicBezTo>
                  <a:cubicBezTo>
                    <a:pt x="24735" y="445005"/>
                    <a:pt x="45086" y="436368"/>
                    <a:pt x="46277" y="422072"/>
                  </a:cubicBezTo>
                  <a:cubicBezTo>
                    <a:pt x="58291" y="275840"/>
                    <a:pt x="135229" y="76990"/>
                    <a:pt x="308266" y="67460"/>
                  </a:cubicBezTo>
                  <a:cubicBezTo>
                    <a:pt x="486962" y="57533"/>
                    <a:pt x="535409" y="270876"/>
                    <a:pt x="555463" y="408571"/>
                  </a:cubicBezTo>
                  <a:cubicBezTo>
                    <a:pt x="562015" y="452749"/>
                    <a:pt x="629721" y="434184"/>
                    <a:pt x="622871" y="390007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35" name="Freeform 35"/>
            <p:cNvSpPr/>
            <p:nvPr/>
          </p:nvSpPr>
          <p:spPr>
            <a:xfrm rot="1954080">
              <a:off x="11167301" y="2509266"/>
              <a:ext cx="314230" cy="307562"/>
            </a:xfrm>
            <a:custGeom>
              <a:avLst/>
              <a:gdLst/>
              <a:ahLst/>
              <a:cxnLst/>
              <a:rect b="b" l="l" r="r" t="t"/>
              <a:pathLst>
                <a:path h="307531" w="314275">
                  <a:moveTo>
                    <a:pt x="312464" y="235506"/>
                  </a:moveTo>
                  <a:cubicBezTo>
                    <a:pt x="298168" y="186067"/>
                    <a:pt x="302736" y="132955"/>
                    <a:pt x="284667" y="84309"/>
                  </a:cubicBezTo>
                  <a:cubicBezTo>
                    <a:pt x="263720" y="27623"/>
                    <a:pt x="215968" y="-4543"/>
                    <a:pt x="155113" y="521"/>
                  </a:cubicBezTo>
                  <a:cubicBezTo>
                    <a:pt x="21884" y="11540"/>
                    <a:pt x="-18620" y="177926"/>
                    <a:pt x="7489" y="287824"/>
                  </a:cubicBezTo>
                  <a:cubicBezTo>
                    <a:pt x="15034" y="319593"/>
                    <a:pt x="58914" y="309863"/>
                    <a:pt x="61396" y="280577"/>
                  </a:cubicBezTo>
                  <a:cubicBezTo>
                    <a:pt x="66558" y="219026"/>
                    <a:pt x="81450" y="79047"/>
                    <a:pt x="168515" y="82720"/>
                  </a:cubicBezTo>
                  <a:cubicBezTo>
                    <a:pt x="232845" y="85401"/>
                    <a:pt x="220931" y="213169"/>
                    <a:pt x="234136" y="257148"/>
                  </a:cubicBezTo>
                  <a:cubicBezTo>
                    <a:pt x="249127" y="307084"/>
                    <a:pt x="327058" y="285938"/>
                    <a:pt x="312464" y="235506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36" name="Freeform 36"/>
            <p:cNvSpPr/>
            <p:nvPr/>
          </p:nvSpPr>
          <p:spPr>
            <a:xfrm rot="1954080">
              <a:off x="11064621" y="2359533"/>
              <a:ext cx="623316" cy="437864"/>
            </a:xfrm>
            <a:custGeom>
              <a:avLst/>
              <a:gdLst/>
              <a:ahLst/>
              <a:cxnLst/>
              <a:rect b="b" l="l" r="r" t="t"/>
              <a:pathLst>
                <a:path h="437860" w="623344">
                  <a:moveTo>
                    <a:pt x="622871" y="390006"/>
                  </a:moveTo>
                  <a:cubicBezTo>
                    <a:pt x="601923" y="253899"/>
                    <a:pt x="557746" y="78877"/>
                    <a:pt x="417270" y="19510"/>
                  </a:cubicBezTo>
                  <a:cubicBezTo>
                    <a:pt x="262500" y="-46012"/>
                    <a:pt x="104453" y="63290"/>
                    <a:pt x="38534" y="201780"/>
                  </a:cubicBezTo>
                  <a:cubicBezTo>
                    <a:pt x="7163" y="267699"/>
                    <a:pt x="-18152" y="360919"/>
                    <a:pt x="17091" y="430015"/>
                  </a:cubicBezTo>
                  <a:cubicBezTo>
                    <a:pt x="24735" y="445005"/>
                    <a:pt x="45086" y="436368"/>
                    <a:pt x="46277" y="422072"/>
                  </a:cubicBezTo>
                  <a:cubicBezTo>
                    <a:pt x="58291" y="275839"/>
                    <a:pt x="135229" y="76991"/>
                    <a:pt x="308266" y="67460"/>
                  </a:cubicBezTo>
                  <a:cubicBezTo>
                    <a:pt x="486962" y="57532"/>
                    <a:pt x="535409" y="270876"/>
                    <a:pt x="555463" y="408571"/>
                  </a:cubicBezTo>
                  <a:cubicBezTo>
                    <a:pt x="562015" y="452749"/>
                    <a:pt x="629621" y="434184"/>
                    <a:pt x="622871" y="390006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</p:grpSp>
      <p:grpSp>
        <p:nvGrpSpPr>
          <p:cNvPr id="37" name="Group 37"/>
          <p:cNvGrpSpPr/>
          <p:nvPr/>
        </p:nvGrpSpPr>
        <p:grpSpPr>
          <a:xfrm rot="0">
            <a:off x="6181249" y="0"/>
            <a:ext cx="6010751" cy="1520571"/>
            <a:chOff x="6181249" y="0"/>
            <a:chExt cx="6010751" cy="1520571"/>
          </a:xfrm>
        </p:grpSpPr>
        <p:sp>
          <p:nvSpPr>
            <p:cNvPr id="38" name="Freeform 38"/>
            <p:cNvSpPr/>
            <p:nvPr/>
          </p:nvSpPr>
          <p:spPr>
            <a:xfrm flipH="1" rot="0">
              <a:off x="8017669" y="0"/>
              <a:ext cx="4174331" cy="1520571"/>
            </a:xfrm>
            <a:custGeom>
              <a:avLst/>
              <a:gdLst/>
              <a:ahLst/>
              <a:cxnLst/>
              <a:rect b="b" l="l" r="r" t="t"/>
              <a:pathLst>
                <a:path h="1520606" w="4174361">
                  <a:moveTo>
                    <a:pt x="125681" y="1358462"/>
                  </a:moveTo>
                  <a:lnTo>
                    <a:pt x="124864" y="1359407"/>
                  </a:lnTo>
                  <a:lnTo>
                    <a:pt x="126971" y="1359753"/>
                  </a:lnTo>
                  <a:close/>
                  <a:moveTo>
                    <a:pt x="3628423" y="1175298"/>
                  </a:moveTo>
                  <a:cubicBezTo>
                    <a:pt x="3592883" y="1173015"/>
                    <a:pt x="3568262" y="1198727"/>
                    <a:pt x="3534112" y="1204882"/>
                  </a:cubicBezTo>
                  <a:cubicBezTo>
                    <a:pt x="3530836" y="1204882"/>
                    <a:pt x="3524482" y="1205180"/>
                    <a:pt x="3518029" y="1204882"/>
                  </a:cubicBezTo>
                  <a:cubicBezTo>
                    <a:pt x="3402571" y="1198627"/>
                    <a:pt x="3287213" y="1194855"/>
                    <a:pt x="3172748" y="1217887"/>
                  </a:cubicBezTo>
                  <a:cubicBezTo>
                    <a:pt x="3151007" y="1222255"/>
                    <a:pt x="3127081" y="1224836"/>
                    <a:pt x="3105737" y="1220568"/>
                  </a:cubicBezTo>
                  <a:cubicBezTo>
                    <a:pt x="3069799" y="1213519"/>
                    <a:pt x="3035053" y="1218979"/>
                    <a:pt x="3000604" y="1224142"/>
                  </a:cubicBezTo>
                  <a:cubicBezTo>
                    <a:pt x="2947095" y="1232083"/>
                    <a:pt x="2895074" y="1245982"/>
                    <a:pt x="2839579" y="1233871"/>
                  </a:cubicBezTo>
                  <a:cubicBezTo>
                    <a:pt x="2819327" y="1229404"/>
                    <a:pt x="2795202" y="1238536"/>
                    <a:pt x="2773859" y="1244890"/>
                  </a:cubicBezTo>
                  <a:cubicBezTo>
                    <a:pt x="2742686" y="1254123"/>
                    <a:pt x="2711514" y="1256108"/>
                    <a:pt x="2679150" y="1257598"/>
                  </a:cubicBezTo>
                  <a:cubicBezTo>
                    <a:pt x="2626434" y="1259980"/>
                    <a:pt x="2578683" y="1244592"/>
                    <a:pt x="2535101" y="1228410"/>
                  </a:cubicBezTo>
                  <a:cubicBezTo>
                    <a:pt x="2501843" y="1235062"/>
                    <a:pt x="2473450" y="1240523"/>
                    <a:pt x="2445256" y="1246777"/>
                  </a:cubicBezTo>
                  <a:cubicBezTo>
                    <a:pt x="2441781" y="1247571"/>
                    <a:pt x="2439299" y="1253131"/>
                    <a:pt x="2435924" y="1257001"/>
                  </a:cubicBezTo>
                  <a:cubicBezTo>
                    <a:pt x="2454091" y="1262462"/>
                    <a:pt x="2470671" y="1267426"/>
                    <a:pt x="2496681" y="1275170"/>
                  </a:cubicBezTo>
                  <a:cubicBezTo>
                    <a:pt x="2440988" y="1277751"/>
                    <a:pt x="2394824" y="1274177"/>
                    <a:pt x="2351441" y="1283310"/>
                  </a:cubicBezTo>
                  <a:cubicBezTo>
                    <a:pt x="2265666" y="1301478"/>
                    <a:pt x="2179694" y="1303463"/>
                    <a:pt x="2093026" y="1301080"/>
                  </a:cubicBezTo>
                  <a:cubicBezTo>
                    <a:pt x="2021647" y="1299094"/>
                    <a:pt x="1952352" y="1304853"/>
                    <a:pt x="1893383" y="1352902"/>
                  </a:cubicBezTo>
                  <a:cubicBezTo>
                    <a:pt x="1868167" y="1340095"/>
                    <a:pt x="1845631" y="1328779"/>
                    <a:pt x="1826471" y="1319049"/>
                  </a:cubicBezTo>
                  <a:cubicBezTo>
                    <a:pt x="1815749" y="1319546"/>
                    <a:pt x="1809098" y="1318851"/>
                    <a:pt x="1803042" y="1320339"/>
                  </a:cubicBezTo>
                  <a:cubicBezTo>
                    <a:pt x="1765516" y="1329573"/>
                    <a:pt x="1728089" y="1340989"/>
                    <a:pt x="1690166" y="1321729"/>
                  </a:cubicBezTo>
                  <a:cubicBezTo>
                    <a:pt x="1622956" y="1325601"/>
                    <a:pt x="1556739" y="1307831"/>
                    <a:pt x="1489033" y="1315972"/>
                  </a:cubicBezTo>
                  <a:cubicBezTo>
                    <a:pt x="1409414" y="1325502"/>
                    <a:pt x="1329199" y="1330565"/>
                    <a:pt x="1249282" y="1337515"/>
                  </a:cubicBezTo>
                  <a:cubicBezTo>
                    <a:pt x="1204509" y="1341485"/>
                    <a:pt x="1159339" y="1342577"/>
                    <a:pt x="1115161" y="1349726"/>
                  </a:cubicBezTo>
                  <a:cubicBezTo>
                    <a:pt x="1069594" y="1357072"/>
                    <a:pt x="1025813" y="1357766"/>
                    <a:pt x="995434" y="1342081"/>
                  </a:cubicBezTo>
                  <a:cubicBezTo>
                    <a:pt x="932593" y="1348038"/>
                    <a:pt x="881665" y="1352902"/>
                    <a:pt x="830736" y="1357766"/>
                  </a:cubicBezTo>
                  <a:cubicBezTo>
                    <a:pt x="808399" y="1359950"/>
                    <a:pt x="785566" y="1359852"/>
                    <a:pt x="763725" y="1364617"/>
                  </a:cubicBezTo>
                  <a:cubicBezTo>
                    <a:pt x="719250" y="1374346"/>
                    <a:pt x="674774" y="1373750"/>
                    <a:pt x="629604" y="1373453"/>
                  </a:cubicBezTo>
                  <a:cubicBezTo>
                    <a:pt x="543234" y="1372857"/>
                    <a:pt x="456666" y="1375040"/>
                    <a:pt x="372778" y="1400356"/>
                  </a:cubicBezTo>
                  <a:cubicBezTo>
                    <a:pt x="353519" y="1406114"/>
                    <a:pt x="335947" y="1401349"/>
                    <a:pt x="316786" y="1398469"/>
                  </a:cubicBezTo>
                  <a:cubicBezTo>
                    <a:pt x="262880" y="1390429"/>
                    <a:pt x="208477" y="1386755"/>
                    <a:pt x="154570" y="1403136"/>
                  </a:cubicBezTo>
                  <a:cubicBezTo>
                    <a:pt x="107613" y="1417431"/>
                    <a:pt x="59365" y="1414949"/>
                    <a:pt x="11414" y="1408297"/>
                  </a:cubicBezTo>
                  <a:cubicBezTo>
                    <a:pt x="7344" y="1407702"/>
                    <a:pt x="4465" y="1399065"/>
                    <a:pt x="991" y="1394102"/>
                  </a:cubicBezTo>
                  <a:cubicBezTo>
                    <a:pt x="11117" y="1375239"/>
                    <a:pt x="26505" y="1366503"/>
                    <a:pt x="47948" y="1369878"/>
                  </a:cubicBezTo>
                  <a:cubicBezTo>
                    <a:pt x="63733" y="1372360"/>
                    <a:pt x="79319" y="1376927"/>
                    <a:pt x="95104" y="1377820"/>
                  </a:cubicBezTo>
                  <a:cubicBezTo>
                    <a:pt x="101805" y="1378217"/>
                    <a:pt x="107836" y="1376505"/>
                    <a:pt x="112998" y="1373130"/>
                  </a:cubicBezTo>
                  <a:lnTo>
                    <a:pt x="124864" y="1359407"/>
                  </a:lnTo>
                  <a:lnTo>
                    <a:pt x="34050" y="1344464"/>
                  </a:lnTo>
                  <a:lnTo>
                    <a:pt x="0" y="1357856"/>
                  </a:lnTo>
                  <a:lnTo>
                    <a:pt x="0" y="1520606"/>
                  </a:lnTo>
                  <a:lnTo>
                    <a:pt x="42549" y="1517117"/>
                  </a:lnTo>
                  <a:cubicBezTo>
                    <a:pt x="90562" y="1514498"/>
                    <a:pt x="138636" y="1513282"/>
                    <a:pt x="186834" y="1513729"/>
                  </a:cubicBezTo>
                  <a:cubicBezTo>
                    <a:pt x="225255" y="1514026"/>
                    <a:pt x="263872" y="1510452"/>
                    <a:pt x="302292" y="1507475"/>
                  </a:cubicBezTo>
                  <a:cubicBezTo>
                    <a:pt x="424004" y="1498142"/>
                    <a:pt x="545517" y="1484939"/>
                    <a:pt x="667428" y="1479379"/>
                  </a:cubicBezTo>
                  <a:cubicBezTo>
                    <a:pt x="798968" y="1473423"/>
                    <a:pt x="930508" y="1471438"/>
                    <a:pt x="1062049" y="1461013"/>
                  </a:cubicBezTo>
                  <a:cubicBezTo>
                    <a:pt x="1186739" y="1451086"/>
                    <a:pt x="1312323" y="1451682"/>
                    <a:pt x="1437310" y="1441556"/>
                  </a:cubicBezTo>
                  <a:cubicBezTo>
                    <a:pt x="1501343" y="1436393"/>
                    <a:pt x="1566170" y="1438776"/>
                    <a:pt x="1629508" y="1430039"/>
                  </a:cubicBezTo>
                  <a:cubicBezTo>
                    <a:pt x="1671403" y="1424182"/>
                    <a:pt x="1712304" y="1423586"/>
                    <a:pt x="1754000" y="1424877"/>
                  </a:cubicBezTo>
                  <a:cubicBezTo>
                    <a:pt x="1795696" y="1426267"/>
                    <a:pt x="1837590" y="1428153"/>
                    <a:pt x="1878988" y="1424678"/>
                  </a:cubicBezTo>
                  <a:cubicBezTo>
                    <a:pt x="1962081" y="1417729"/>
                    <a:pt x="2044877" y="1411872"/>
                    <a:pt x="2128567" y="1415347"/>
                  </a:cubicBezTo>
                  <a:cubicBezTo>
                    <a:pt x="2176219" y="1417332"/>
                    <a:pt x="2224368" y="1405816"/>
                    <a:pt x="2272417" y="1405121"/>
                  </a:cubicBezTo>
                  <a:cubicBezTo>
                    <a:pt x="2439399" y="1402739"/>
                    <a:pt x="2606182" y="1397377"/>
                    <a:pt x="2772965" y="1386557"/>
                  </a:cubicBezTo>
                  <a:cubicBezTo>
                    <a:pt x="2923566" y="1376828"/>
                    <a:pt x="3074365" y="1371566"/>
                    <a:pt x="3225066" y="1363623"/>
                  </a:cubicBezTo>
                  <a:cubicBezTo>
                    <a:pt x="3247304" y="1362432"/>
                    <a:pt x="3269442" y="1357370"/>
                    <a:pt x="3291680" y="1354590"/>
                  </a:cubicBezTo>
                  <a:cubicBezTo>
                    <a:pt x="3383907" y="1342974"/>
                    <a:pt x="3472064" y="1314085"/>
                    <a:pt x="3561710" y="1291649"/>
                  </a:cubicBezTo>
                  <a:cubicBezTo>
                    <a:pt x="3573623" y="1288671"/>
                    <a:pt x="3584147" y="1280233"/>
                    <a:pt x="3596457" y="1273680"/>
                  </a:cubicBezTo>
                  <a:cubicBezTo>
                    <a:pt x="3600924" y="1257498"/>
                    <a:pt x="3604696" y="1242110"/>
                    <a:pt x="3609660" y="1227021"/>
                  </a:cubicBezTo>
                  <a:cubicBezTo>
                    <a:pt x="3615220" y="1210044"/>
                    <a:pt x="3621871" y="1193267"/>
                    <a:pt x="3628423" y="1175298"/>
                  </a:cubicBezTo>
                  <a:close/>
                  <a:moveTo>
                    <a:pt x="72270" y="1143133"/>
                  </a:moveTo>
                  <a:lnTo>
                    <a:pt x="69888" y="1147303"/>
                  </a:lnTo>
                  <a:lnTo>
                    <a:pt x="68796" y="1146508"/>
                  </a:lnTo>
                  <a:close/>
                  <a:moveTo>
                    <a:pt x="187529" y="1086546"/>
                  </a:moveTo>
                  <a:lnTo>
                    <a:pt x="183658" y="1089424"/>
                  </a:lnTo>
                  <a:lnTo>
                    <a:pt x="180005" y="1091759"/>
                  </a:lnTo>
                  <a:lnTo>
                    <a:pt x="173929" y="1101338"/>
                  </a:lnTo>
                  <a:cubicBezTo>
                    <a:pt x="173234" y="1102231"/>
                    <a:pt x="169362" y="1100642"/>
                    <a:pt x="166880" y="1100147"/>
                  </a:cubicBezTo>
                  <a:lnTo>
                    <a:pt x="180005" y="1091759"/>
                  </a:lnTo>
                  <a:lnTo>
                    <a:pt x="182367" y="1088035"/>
                  </a:lnTo>
                  <a:close/>
                  <a:moveTo>
                    <a:pt x="1151098" y="1018244"/>
                  </a:moveTo>
                  <a:cubicBezTo>
                    <a:pt x="1151793" y="1019833"/>
                    <a:pt x="1152389" y="1021421"/>
                    <a:pt x="1153084" y="1023009"/>
                  </a:cubicBezTo>
                  <a:cubicBezTo>
                    <a:pt x="1150801" y="1023604"/>
                    <a:pt x="1148418" y="1024598"/>
                    <a:pt x="1146135" y="1024499"/>
                  </a:cubicBezTo>
                  <a:cubicBezTo>
                    <a:pt x="1145440" y="1024499"/>
                    <a:pt x="1144844" y="1021520"/>
                    <a:pt x="1144150" y="1019931"/>
                  </a:cubicBezTo>
                  <a:cubicBezTo>
                    <a:pt x="1146433" y="1019336"/>
                    <a:pt x="1148815" y="1018839"/>
                    <a:pt x="1151098" y="1018244"/>
                  </a:cubicBezTo>
                  <a:close/>
                  <a:moveTo>
                    <a:pt x="2660981" y="973966"/>
                  </a:moveTo>
                  <a:cubicBezTo>
                    <a:pt x="2666343" y="995410"/>
                    <a:pt x="2656614" y="1005934"/>
                    <a:pt x="2643608" y="1014571"/>
                  </a:cubicBezTo>
                  <a:cubicBezTo>
                    <a:pt x="2642021" y="1015564"/>
                    <a:pt x="2637553" y="1013975"/>
                    <a:pt x="2635568" y="1012288"/>
                  </a:cubicBezTo>
                  <a:cubicBezTo>
                    <a:pt x="2633483" y="1010600"/>
                    <a:pt x="2631199" y="1006827"/>
                    <a:pt x="2631795" y="1004743"/>
                  </a:cubicBezTo>
                  <a:cubicBezTo>
                    <a:pt x="2636163" y="989951"/>
                    <a:pt x="2644701" y="979129"/>
                    <a:pt x="2660981" y="973966"/>
                  </a:cubicBezTo>
                  <a:close/>
                  <a:moveTo>
                    <a:pt x="2771278" y="963543"/>
                  </a:moveTo>
                  <a:cubicBezTo>
                    <a:pt x="2773859" y="964933"/>
                    <a:pt x="2777730" y="965727"/>
                    <a:pt x="2778525" y="967811"/>
                  </a:cubicBezTo>
                  <a:cubicBezTo>
                    <a:pt x="2781800" y="975456"/>
                    <a:pt x="2778723" y="978832"/>
                    <a:pt x="2771377" y="975953"/>
                  </a:cubicBezTo>
                  <a:cubicBezTo>
                    <a:pt x="2769093" y="975060"/>
                    <a:pt x="2767108" y="971386"/>
                    <a:pt x="2766710" y="968805"/>
                  </a:cubicBezTo>
                  <a:cubicBezTo>
                    <a:pt x="2766512" y="967316"/>
                    <a:pt x="2769689" y="965330"/>
                    <a:pt x="2771278" y="963543"/>
                  </a:cubicBezTo>
                  <a:close/>
                  <a:moveTo>
                    <a:pt x="1085974" y="903680"/>
                  </a:moveTo>
                  <a:cubicBezTo>
                    <a:pt x="1095504" y="903680"/>
                    <a:pt x="1104936" y="903680"/>
                    <a:pt x="1114268" y="903779"/>
                  </a:cubicBezTo>
                  <a:cubicBezTo>
                    <a:pt x="1114168" y="905269"/>
                    <a:pt x="1114168" y="906758"/>
                    <a:pt x="1114069" y="908246"/>
                  </a:cubicBezTo>
                  <a:cubicBezTo>
                    <a:pt x="1104638" y="907452"/>
                    <a:pt x="1095306" y="906758"/>
                    <a:pt x="1085875" y="906062"/>
                  </a:cubicBezTo>
                  <a:cubicBezTo>
                    <a:pt x="1085974" y="905269"/>
                    <a:pt x="1085974" y="904474"/>
                    <a:pt x="1085974" y="903680"/>
                  </a:cubicBezTo>
                  <a:close/>
                  <a:moveTo>
                    <a:pt x="1828754" y="865558"/>
                  </a:moveTo>
                  <a:cubicBezTo>
                    <a:pt x="1828357" y="866551"/>
                    <a:pt x="1828059" y="867444"/>
                    <a:pt x="1827662" y="868438"/>
                  </a:cubicBezTo>
                  <a:cubicBezTo>
                    <a:pt x="1816643" y="868438"/>
                    <a:pt x="1805524" y="868438"/>
                    <a:pt x="1794405" y="868438"/>
                  </a:cubicBezTo>
                  <a:cubicBezTo>
                    <a:pt x="1794405" y="867444"/>
                    <a:pt x="1794405" y="866551"/>
                    <a:pt x="1794405" y="865558"/>
                  </a:cubicBezTo>
                  <a:cubicBezTo>
                    <a:pt x="1805921" y="865558"/>
                    <a:pt x="1817338" y="865558"/>
                    <a:pt x="1828754" y="865558"/>
                  </a:cubicBezTo>
                  <a:close/>
                  <a:moveTo>
                    <a:pt x="2940343" y="805198"/>
                  </a:moveTo>
                  <a:lnTo>
                    <a:pt x="2940542" y="811651"/>
                  </a:lnTo>
                  <a:lnTo>
                    <a:pt x="2933096" y="808773"/>
                  </a:lnTo>
                  <a:close/>
                  <a:moveTo>
                    <a:pt x="2994263" y="794179"/>
                  </a:moveTo>
                  <a:cubicBezTo>
                    <a:pt x="2996236" y="793186"/>
                    <a:pt x="2999115" y="793931"/>
                    <a:pt x="3002589" y="796561"/>
                  </a:cubicBezTo>
                  <a:cubicBezTo>
                    <a:pt x="3004675" y="798050"/>
                    <a:pt x="3006163" y="802518"/>
                    <a:pt x="3005369" y="804702"/>
                  </a:cubicBezTo>
                  <a:cubicBezTo>
                    <a:pt x="3004773" y="806489"/>
                    <a:pt x="3000306" y="806985"/>
                    <a:pt x="2997626" y="808077"/>
                  </a:cubicBezTo>
                  <a:cubicBezTo>
                    <a:pt x="2995442" y="806092"/>
                    <a:pt x="2991470" y="804205"/>
                    <a:pt x="2991371" y="802220"/>
                  </a:cubicBezTo>
                  <a:cubicBezTo>
                    <a:pt x="2991222" y="797902"/>
                    <a:pt x="2992289" y="795172"/>
                    <a:pt x="2994263" y="794179"/>
                  </a:cubicBezTo>
                  <a:close/>
                  <a:moveTo>
                    <a:pt x="895067" y="491487"/>
                  </a:moveTo>
                  <a:cubicBezTo>
                    <a:pt x="896457" y="491091"/>
                    <a:pt x="899931" y="497543"/>
                    <a:pt x="902512" y="500820"/>
                  </a:cubicBezTo>
                  <a:cubicBezTo>
                    <a:pt x="897251" y="502210"/>
                    <a:pt x="891989" y="503500"/>
                    <a:pt x="886331" y="504988"/>
                  </a:cubicBezTo>
                  <a:cubicBezTo>
                    <a:pt x="884842" y="503401"/>
                    <a:pt x="883154" y="501613"/>
                    <a:pt x="881565" y="499728"/>
                  </a:cubicBezTo>
                  <a:cubicBezTo>
                    <a:pt x="886033" y="496848"/>
                    <a:pt x="890202" y="492877"/>
                    <a:pt x="895067" y="491487"/>
                  </a:cubicBezTo>
                  <a:close/>
                  <a:moveTo>
                    <a:pt x="2501178" y="413517"/>
                  </a:moveTo>
                  <a:lnTo>
                    <a:pt x="2499759" y="413556"/>
                  </a:lnTo>
                  <a:lnTo>
                    <a:pt x="2501049" y="415145"/>
                  </a:lnTo>
                  <a:close/>
                  <a:moveTo>
                    <a:pt x="2599829" y="410776"/>
                  </a:moveTo>
                  <a:lnTo>
                    <a:pt x="2598344" y="410817"/>
                  </a:lnTo>
                  <a:lnTo>
                    <a:pt x="2598041" y="411967"/>
                  </a:lnTo>
                  <a:close/>
                  <a:moveTo>
                    <a:pt x="2772865" y="361039"/>
                  </a:moveTo>
                  <a:cubicBezTo>
                    <a:pt x="2777630" y="359848"/>
                    <a:pt x="2784878" y="363620"/>
                    <a:pt x="2789445" y="367096"/>
                  </a:cubicBezTo>
                  <a:cubicBezTo>
                    <a:pt x="2795898" y="372059"/>
                    <a:pt x="2783488" y="385957"/>
                    <a:pt x="2773561" y="383376"/>
                  </a:cubicBezTo>
                  <a:lnTo>
                    <a:pt x="2750407" y="373066"/>
                  </a:lnTo>
                  <a:lnTo>
                    <a:pt x="2749138" y="373746"/>
                  </a:lnTo>
                  <a:lnTo>
                    <a:pt x="2748027" y="373746"/>
                  </a:lnTo>
                  <a:lnTo>
                    <a:pt x="2744572" y="422789"/>
                  </a:lnTo>
                  <a:cubicBezTo>
                    <a:pt x="2767703" y="438176"/>
                    <a:pt x="2801457" y="407997"/>
                    <a:pt x="2822503" y="436390"/>
                  </a:cubicBezTo>
                  <a:cubicBezTo>
                    <a:pt x="2834417" y="432319"/>
                    <a:pt x="2848216" y="430730"/>
                    <a:pt x="2857846" y="423583"/>
                  </a:cubicBezTo>
                  <a:cubicBezTo>
                    <a:pt x="2872737" y="412464"/>
                    <a:pt x="2882168" y="393106"/>
                    <a:pt x="2905300" y="396779"/>
                  </a:cubicBezTo>
                  <a:cubicBezTo>
                    <a:pt x="2917511" y="410181"/>
                    <a:pt x="2899145" y="418122"/>
                    <a:pt x="2899541" y="429837"/>
                  </a:cubicBezTo>
                  <a:cubicBezTo>
                    <a:pt x="2902421" y="434503"/>
                    <a:pt x="2904406" y="441651"/>
                    <a:pt x="2908973" y="444232"/>
                  </a:cubicBezTo>
                  <a:cubicBezTo>
                    <a:pt x="2926544" y="454159"/>
                    <a:pt x="2947293" y="458528"/>
                    <a:pt x="2964567" y="448998"/>
                  </a:cubicBezTo>
                  <a:cubicBezTo>
                    <a:pt x="3015396" y="420902"/>
                    <a:pt x="3071784" y="434503"/>
                    <a:pt x="3124997" y="424874"/>
                  </a:cubicBezTo>
                  <a:cubicBezTo>
                    <a:pt x="3143065" y="421598"/>
                    <a:pt x="3162721" y="428149"/>
                    <a:pt x="3181584" y="427950"/>
                  </a:cubicBezTo>
                  <a:cubicBezTo>
                    <a:pt x="3210175" y="427753"/>
                    <a:pt x="3239858" y="429738"/>
                    <a:pt x="3267159" y="423086"/>
                  </a:cubicBezTo>
                  <a:cubicBezTo>
                    <a:pt x="3294559" y="416435"/>
                    <a:pt x="3319378" y="399856"/>
                    <a:pt x="3345687" y="388439"/>
                  </a:cubicBezTo>
                  <a:cubicBezTo>
                    <a:pt x="3354323" y="384766"/>
                    <a:pt x="3364052" y="383376"/>
                    <a:pt x="3371995" y="381192"/>
                  </a:cubicBezTo>
                  <a:cubicBezTo>
                    <a:pt x="3381922" y="386156"/>
                    <a:pt x="3383014" y="391915"/>
                    <a:pt x="3374972" y="396680"/>
                  </a:cubicBezTo>
                  <a:cubicBezTo>
                    <a:pt x="3347572" y="412961"/>
                    <a:pt x="3319776" y="428447"/>
                    <a:pt x="3292077" y="444232"/>
                  </a:cubicBezTo>
                  <a:cubicBezTo>
                    <a:pt x="3244723" y="450387"/>
                    <a:pt x="3197070" y="456741"/>
                    <a:pt x="3149319" y="462499"/>
                  </a:cubicBezTo>
                  <a:cubicBezTo>
                    <a:pt x="3136711" y="463988"/>
                    <a:pt x="3123508" y="465378"/>
                    <a:pt x="3111098" y="463293"/>
                  </a:cubicBezTo>
                  <a:cubicBezTo>
                    <a:pt x="3068906" y="456245"/>
                    <a:pt x="3027508" y="462896"/>
                    <a:pt x="2987302" y="472923"/>
                  </a:cubicBezTo>
                  <a:cubicBezTo>
                    <a:pt x="2955135" y="480965"/>
                    <a:pt x="2924956" y="484041"/>
                    <a:pt x="2892592" y="475901"/>
                  </a:cubicBezTo>
                  <a:cubicBezTo>
                    <a:pt x="2864001" y="468754"/>
                    <a:pt x="2835509" y="473817"/>
                    <a:pt x="2807612" y="484141"/>
                  </a:cubicBezTo>
                  <a:cubicBezTo>
                    <a:pt x="2758968" y="502110"/>
                    <a:pt x="2708634" y="509457"/>
                    <a:pt x="2656515" y="509755"/>
                  </a:cubicBezTo>
                  <a:cubicBezTo>
                    <a:pt x="2572924" y="510250"/>
                    <a:pt x="2492610" y="533977"/>
                    <a:pt x="2411304" y="549366"/>
                  </a:cubicBezTo>
                  <a:cubicBezTo>
                    <a:pt x="2343002" y="562370"/>
                    <a:pt x="2296045" y="564454"/>
                    <a:pt x="2232707" y="554726"/>
                  </a:cubicBezTo>
                  <a:cubicBezTo>
                    <a:pt x="2185353" y="547379"/>
                    <a:pt x="2138991" y="547280"/>
                    <a:pt x="2089948" y="555917"/>
                  </a:cubicBezTo>
                  <a:cubicBezTo>
                    <a:pt x="2011521" y="569716"/>
                    <a:pt x="1932001" y="578751"/>
                    <a:pt x="1853176" y="591855"/>
                  </a:cubicBezTo>
                  <a:cubicBezTo>
                    <a:pt x="1834909" y="594833"/>
                    <a:pt x="1815253" y="588380"/>
                    <a:pt x="1796192" y="587785"/>
                  </a:cubicBezTo>
                  <a:cubicBezTo>
                    <a:pt x="1783683" y="587388"/>
                    <a:pt x="1769586" y="586097"/>
                    <a:pt x="1758964" y="591061"/>
                  </a:cubicBezTo>
                  <a:cubicBezTo>
                    <a:pt x="1715481" y="611313"/>
                    <a:pt x="1671601" y="605853"/>
                    <a:pt x="1627225" y="596719"/>
                  </a:cubicBezTo>
                  <a:cubicBezTo>
                    <a:pt x="1614716" y="594139"/>
                    <a:pt x="1602108" y="588678"/>
                    <a:pt x="1589798" y="589373"/>
                  </a:cubicBezTo>
                  <a:cubicBezTo>
                    <a:pt x="1500648" y="594040"/>
                    <a:pt x="1411400" y="598606"/>
                    <a:pt x="1322448" y="606052"/>
                  </a:cubicBezTo>
                  <a:cubicBezTo>
                    <a:pt x="1259110" y="611413"/>
                    <a:pt x="1195674" y="614987"/>
                    <a:pt x="1132336" y="619851"/>
                  </a:cubicBezTo>
                  <a:cubicBezTo>
                    <a:pt x="1087662" y="623325"/>
                    <a:pt x="1043385" y="626404"/>
                    <a:pt x="998810" y="634742"/>
                  </a:cubicBezTo>
                  <a:cubicBezTo>
                    <a:pt x="926636" y="648244"/>
                    <a:pt x="852775" y="658370"/>
                    <a:pt x="779212" y="640997"/>
                  </a:cubicBezTo>
                  <a:cubicBezTo>
                    <a:pt x="764222" y="604662"/>
                    <a:pt x="806414" y="599201"/>
                    <a:pt x="813661" y="572596"/>
                  </a:cubicBezTo>
                  <a:cubicBezTo>
                    <a:pt x="790728" y="573986"/>
                    <a:pt x="768590" y="575376"/>
                    <a:pt x="743771" y="576864"/>
                  </a:cubicBezTo>
                  <a:cubicBezTo>
                    <a:pt x="740098" y="569418"/>
                    <a:pt x="733347" y="561576"/>
                    <a:pt x="732950" y="553534"/>
                  </a:cubicBezTo>
                  <a:cubicBezTo>
                    <a:pt x="732255" y="539339"/>
                    <a:pt x="742977" y="530999"/>
                    <a:pt x="755187" y="525539"/>
                  </a:cubicBezTo>
                  <a:cubicBezTo>
                    <a:pt x="758067" y="524249"/>
                    <a:pt x="761541" y="524547"/>
                    <a:pt x="764718" y="524149"/>
                  </a:cubicBezTo>
                  <a:cubicBezTo>
                    <a:pt x="777425" y="522461"/>
                    <a:pt x="790132" y="520874"/>
                    <a:pt x="805917" y="518788"/>
                  </a:cubicBezTo>
                  <a:cubicBezTo>
                    <a:pt x="820709" y="526333"/>
                    <a:pt x="837586" y="534871"/>
                    <a:pt x="852279" y="542316"/>
                  </a:cubicBezTo>
                  <a:cubicBezTo>
                    <a:pt x="892684" y="539934"/>
                    <a:pt x="930806" y="536956"/>
                    <a:pt x="969027" y="535765"/>
                  </a:cubicBezTo>
                  <a:cubicBezTo>
                    <a:pt x="1053610" y="533084"/>
                    <a:pt x="1133825" y="515313"/>
                    <a:pt x="1207090" y="471136"/>
                  </a:cubicBezTo>
                  <a:cubicBezTo>
                    <a:pt x="1198652" y="469448"/>
                    <a:pt x="1190213" y="467760"/>
                    <a:pt x="1181378" y="465974"/>
                  </a:cubicBezTo>
                  <a:cubicBezTo>
                    <a:pt x="1191703" y="438474"/>
                    <a:pt x="1208381" y="443041"/>
                    <a:pt x="1226250" y="452769"/>
                  </a:cubicBezTo>
                  <a:cubicBezTo>
                    <a:pt x="1230917" y="467364"/>
                    <a:pt x="1235682" y="482056"/>
                    <a:pt x="1241042" y="498734"/>
                  </a:cubicBezTo>
                  <a:cubicBezTo>
                    <a:pt x="1264174" y="511740"/>
                    <a:pt x="1281547" y="494068"/>
                    <a:pt x="1297431" y="480368"/>
                  </a:cubicBezTo>
                  <a:cubicBezTo>
                    <a:pt x="1311628" y="468058"/>
                    <a:pt x="1319966" y="448799"/>
                    <a:pt x="1345183" y="448899"/>
                  </a:cubicBezTo>
                  <a:cubicBezTo>
                    <a:pt x="1353820" y="458528"/>
                    <a:pt x="1363847" y="469746"/>
                    <a:pt x="1374866" y="481957"/>
                  </a:cubicBezTo>
                  <a:cubicBezTo>
                    <a:pt x="1420235" y="493175"/>
                    <a:pt x="1463023" y="478383"/>
                    <a:pt x="1504123" y="460712"/>
                  </a:cubicBezTo>
                  <a:cubicBezTo>
                    <a:pt x="1522588" y="452769"/>
                    <a:pt x="1539465" y="451182"/>
                    <a:pt x="1559022" y="450586"/>
                  </a:cubicBezTo>
                  <a:cubicBezTo>
                    <a:pt x="1603200" y="449196"/>
                    <a:pt x="1649065" y="462599"/>
                    <a:pt x="1691655" y="439964"/>
                  </a:cubicBezTo>
                  <a:cubicBezTo>
                    <a:pt x="1741292" y="460215"/>
                    <a:pt x="1791030" y="434702"/>
                    <a:pt x="1841759" y="440162"/>
                  </a:cubicBezTo>
                  <a:cubicBezTo>
                    <a:pt x="1895070" y="445920"/>
                    <a:pt x="1950069" y="435000"/>
                    <a:pt x="2004373" y="433709"/>
                  </a:cubicBezTo>
                  <a:cubicBezTo>
                    <a:pt x="2038524" y="432914"/>
                    <a:pt x="2064931" y="415145"/>
                    <a:pt x="2094515" y="399558"/>
                  </a:cubicBezTo>
                  <a:cubicBezTo>
                    <a:pt x="2121220" y="407202"/>
                    <a:pt x="2148223" y="415740"/>
                    <a:pt x="2171255" y="433510"/>
                  </a:cubicBezTo>
                  <a:lnTo>
                    <a:pt x="2171969" y="432788"/>
                  </a:lnTo>
                  <a:lnTo>
                    <a:pt x="2169965" y="431922"/>
                  </a:lnTo>
                  <a:lnTo>
                    <a:pt x="2173242" y="431501"/>
                  </a:lnTo>
                  <a:lnTo>
                    <a:pt x="2185997" y="418607"/>
                  </a:lnTo>
                  <a:cubicBezTo>
                    <a:pt x="2191904" y="416286"/>
                    <a:pt x="2199251" y="417825"/>
                    <a:pt x="2209377" y="426859"/>
                  </a:cubicBezTo>
                  <a:lnTo>
                    <a:pt x="2173242" y="431501"/>
                  </a:lnTo>
                  <a:lnTo>
                    <a:pt x="2171969" y="432788"/>
                  </a:lnTo>
                  <a:lnTo>
                    <a:pt x="2207789" y="448265"/>
                  </a:lnTo>
                  <a:cubicBezTo>
                    <a:pt x="2218784" y="449518"/>
                    <a:pt x="2228388" y="446466"/>
                    <a:pt x="2237274" y="438772"/>
                  </a:cubicBezTo>
                  <a:cubicBezTo>
                    <a:pt x="2253753" y="424476"/>
                    <a:pt x="2267950" y="407500"/>
                    <a:pt x="2286217" y="388638"/>
                  </a:cubicBezTo>
                  <a:cubicBezTo>
                    <a:pt x="2327912" y="400650"/>
                    <a:pt x="2370601" y="391716"/>
                    <a:pt x="2409616" y="377221"/>
                  </a:cubicBezTo>
                  <a:cubicBezTo>
                    <a:pt x="2450220" y="393800"/>
                    <a:pt x="2450220" y="393800"/>
                    <a:pt x="2503233" y="387546"/>
                  </a:cubicBezTo>
                  <a:lnTo>
                    <a:pt x="2501178" y="413517"/>
                  </a:lnTo>
                  <a:lnTo>
                    <a:pt x="2598344" y="410817"/>
                  </a:lnTo>
                  <a:lnTo>
                    <a:pt x="2602632" y="394594"/>
                  </a:lnTo>
                  <a:cubicBezTo>
                    <a:pt x="2605982" y="389755"/>
                    <a:pt x="2611492" y="385957"/>
                    <a:pt x="2620179" y="383475"/>
                  </a:cubicBezTo>
                  <a:cubicBezTo>
                    <a:pt x="2632887" y="391815"/>
                    <a:pt x="2647580" y="401445"/>
                    <a:pt x="2667633" y="414548"/>
                  </a:cubicBezTo>
                  <a:cubicBezTo>
                    <a:pt x="2677660" y="399657"/>
                    <a:pt x="2687886" y="384469"/>
                    <a:pt x="2695133" y="373746"/>
                  </a:cubicBezTo>
                  <a:lnTo>
                    <a:pt x="2748027" y="373746"/>
                  </a:lnTo>
                  <a:lnTo>
                    <a:pt x="2748146" y="372059"/>
                  </a:lnTo>
                  <a:lnTo>
                    <a:pt x="2750407" y="373066"/>
                  </a:lnTo>
                  <a:close/>
                  <a:moveTo>
                    <a:pt x="3951069" y="305544"/>
                  </a:moveTo>
                  <a:cubicBezTo>
                    <a:pt x="3958316" y="309317"/>
                    <a:pt x="3963777" y="316663"/>
                    <a:pt x="3970924" y="323613"/>
                  </a:cubicBezTo>
                  <a:cubicBezTo>
                    <a:pt x="3962486" y="327187"/>
                    <a:pt x="3956926" y="331753"/>
                    <a:pt x="3951764" y="331355"/>
                  </a:cubicBezTo>
                  <a:cubicBezTo>
                    <a:pt x="3941539" y="330462"/>
                    <a:pt x="3933497" y="323910"/>
                    <a:pt x="3936377" y="312791"/>
                  </a:cubicBezTo>
                  <a:cubicBezTo>
                    <a:pt x="3937369" y="309118"/>
                    <a:pt x="3947991" y="303955"/>
                    <a:pt x="3951069" y="305544"/>
                  </a:cubicBezTo>
                  <a:close/>
                  <a:moveTo>
                    <a:pt x="523379" y="245979"/>
                  </a:moveTo>
                  <a:cubicBezTo>
                    <a:pt x="525861" y="246277"/>
                    <a:pt x="528045" y="249057"/>
                    <a:pt x="530328" y="250744"/>
                  </a:cubicBezTo>
                  <a:cubicBezTo>
                    <a:pt x="527548" y="251736"/>
                    <a:pt x="524670" y="253822"/>
                    <a:pt x="521989" y="253524"/>
                  </a:cubicBezTo>
                  <a:cubicBezTo>
                    <a:pt x="519607" y="253325"/>
                    <a:pt x="517423" y="250447"/>
                    <a:pt x="515139" y="248759"/>
                  </a:cubicBezTo>
                  <a:cubicBezTo>
                    <a:pt x="517919" y="247766"/>
                    <a:pt x="520798" y="245681"/>
                    <a:pt x="523379" y="245979"/>
                  </a:cubicBezTo>
                  <a:close/>
                  <a:moveTo>
                    <a:pt x="448625" y="243099"/>
                  </a:moveTo>
                  <a:cubicBezTo>
                    <a:pt x="449319" y="242703"/>
                    <a:pt x="452894" y="246872"/>
                    <a:pt x="455077" y="248957"/>
                  </a:cubicBezTo>
                  <a:cubicBezTo>
                    <a:pt x="452496" y="250644"/>
                    <a:pt x="449816" y="252332"/>
                    <a:pt x="447235" y="254021"/>
                  </a:cubicBezTo>
                  <a:cubicBezTo>
                    <a:pt x="444355" y="253325"/>
                    <a:pt x="441377" y="252730"/>
                    <a:pt x="438399" y="252034"/>
                  </a:cubicBezTo>
                  <a:cubicBezTo>
                    <a:pt x="441775" y="248957"/>
                    <a:pt x="444852" y="245483"/>
                    <a:pt x="448625" y="243099"/>
                  </a:cubicBezTo>
                  <a:close/>
                  <a:moveTo>
                    <a:pt x="1679444" y="216792"/>
                  </a:moveTo>
                  <a:cubicBezTo>
                    <a:pt x="1680734" y="216593"/>
                    <a:pt x="1682819" y="221358"/>
                    <a:pt x="1684507" y="223741"/>
                  </a:cubicBezTo>
                  <a:cubicBezTo>
                    <a:pt x="1683216" y="226422"/>
                    <a:pt x="1681926" y="231385"/>
                    <a:pt x="1680635" y="231385"/>
                  </a:cubicBezTo>
                  <a:cubicBezTo>
                    <a:pt x="1656312" y="231783"/>
                    <a:pt x="1631990" y="231684"/>
                    <a:pt x="1597740" y="231684"/>
                  </a:cubicBezTo>
                  <a:cubicBezTo>
                    <a:pt x="1631394" y="225429"/>
                    <a:pt x="1655320" y="220762"/>
                    <a:pt x="1679444" y="216792"/>
                  </a:cubicBezTo>
                  <a:close/>
                  <a:moveTo>
                    <a:pt x="2210469" y="185918"/>
                  </a:moveTo>
                  <a:cubicBezTo>
                    <a:pt x="2213050" y="188300"/>
                    <a:pt x="2215135" y="190385"/>
                    <a:pt x="2217319" y="192370"/>
                  </a:cubicBezTo>
                  <a:cubicBezTo>
                    <a:pt x="2186941" y="192370"/>
                    <a:pt x="2156563" y="192370"/>
                    <a:pt x="2126184" y="192370"/>
                  </a:cubicBezTo>
                  <a:cubicBezTo>
                    <a:pt x="2126184" y="191675"/>
                    <a:pt x="2126284" y="191079"/>
                    <a:pt x="2126284" y="190385"/>
                  </a:cubicBezTo>
                  <a:cubicBezTo>
                    <a:pt x="2154478" y="188895"/>
                    <a:pt x="2182672" y="187406"/>
                    <a:pt x="2210469" y="185918"/>
                  </a:cubicBezTo>
                  <a:close/>
                  <a:moveTo>
                    <a:pt x="2618095" y="169537"/>
                  </a:moveTo>
                  <a:cubicBezTo>
                    <a:pt x="2618095" y="170728"/>
                    <a:pt x="2618095" y="171820"/>
                    <a:pt x="2618095" y="173011"/>
                  </a:cubicBezTo>
                  <a:cubicBezTo>
                    <a:pt x="2572031" y="174897"/>
                    <a:pt x="2526066" y="176784"/>
                    <a:pt x="2480003" y="178669"/>
                  </a:cubicBezTo>
                  <a:cubicBezTo>
                    <a:pt x="2478910" y="175593"/>
                    <a:pt x="2477818" y="172614"/>
                    <a:pt x="2476727" y="169537"/>
                  </a:cubicBezTo>
                  <a:cubicBezTo>
                    <a:pt x="2523783" y="169537"/>
                    <a:pt x="2570939" y="169537"/>
                    <a:pt x="2618095" y="169537"/>
                  </a:cubicBezTo>
                  <a:close/>
                  <a:moveTo>
                    <a:pt x="2793416" y="166062"/>
                  </a:moveTo>
                  <a:cubicBezTo>
                    <a:pt x="2794707" y="164672"/>
                    <a:pt x="2798975" y="165267"/>
                    <a:pt x="2801357" y="166260"/>
                  </a:cubicBezTo>
                  <a:cubicBezTo>
                    <a:pt x="2803244" y="167055"/>
                    <a:pt x="2804336" y="169834"/>
                    <a:pt x="2805726" y="171721"/>
                  </a:cubicBezTo>
                  <a:cubicBezTo>
                    <a:pt x="2803244" y="172912"/>
                    <a:pt x="2800762" y="175096"/>
                    <a:pt x="2798479" y="174996"/>
                  </a:cubicBezTo>
                  <a:cubicBezTo>
                    <a:pt x="2790437" y="174798"/>
                    <a:pt x="2788353" y="171026"/>
                    <a:pt x="2793416" y="166062"/>
                  </a:cubicBezTo>
                  <a:close/>
                  <a:moveTo>
                    <a:pt x="2702777" y="159808"/>
                  </a:moveTo>
                  <a:lnTo>
                    <a:pt x="2704663" y="165864"/>
                  </a:lnTo>
                  <a:lnTo>
                    <a:pt x="2699402" y="164870"/>
                  </a:lnTo>
                  <a:close/>
                  <a:moveTo>
                    <a:pt x="3155872" y="152560"/>
                  </a:moveTo>
                  <a:lnTo>
                    <a:pt x="3161430" y="154942"/>
                  </a:lnTo>
                  <a:lnTo>
                    <a:pt x="3156070" y="157623"/>
                  </a:lnTo>
                  <a:close/>
                  <a:moveTo>
                    <a:pt x="3023239" y="150376"/>
                  </a:moveTo>
                  <a:cubicBezTo>
                    <a:pt x="3028500" y="150674"/>
                    <a:pt x="3033563" y="154447"/>
                    <a:pt x="3038726" y="156730"/>
                  </a:cubicBezTo>
                  <a:cubicBezTo>
                    <a:pt x="3035152" y="161099"/>
                    <a:pt x="3031578" y="169139"/>
                    <a:pt x="3028004" y="169139"/>
                  </a:cubicBezTo>
                  <a:cubicBezTo>
                    <a:pt x="3019963" y="169040"/>
                    <a:pt x="3011922" y="165069"/>
                    <a:pt x="3003979" y="162290"/>
                  </a:cubicBezTo>
                  <a:cubicBezTo>
                    <a:pt x="3003681" y="162191"/>
                    <a:pt x="3004476" y="155439"/>
                    <a:pt x="3005964" y="154844"/>
                  </a:cubicBezTo>
                  <a:cubicBezTo>
                    <a:pt x="3011425" y="152461"/>
                    <a:pt x="3017481" y="150078"/>
                    <a:pt x="3023239" y="150376"/>
                  </a:cubicBezTo>
                  <a:close/>
                  <a:moveTo>
                    <a:pt x="3344098" y="147596"/>
                  </a:moveTo>
                  <a:cubicBezTo>
                    <a:pt x="3375766" y="148689"/>
                    <a:pt x="3407336" y="149086"/>
                    <a:pt x="3439006" y="149979"/>
                  </a:cubicBezTo>
                  <a:cubicBezTo>
                    <a:pt x="3470177" y="150873"/>
                    <a:pt x="3501847" y="146604"/>
                    <a:pt x="3540565" y="155837"/>
                  </a:cubicBezTo>
                  <a:cubicBezTo>
                    <a:pt x="3533020" y="168544"/>
                    <a:pt x="3531729" y="172813"/>
                    <a:pt x="3530339" y="172813"/>
                  </a:cubicBezTo>
                  <a:cubicBezTo>
                    <a:pt x="3444962" y="173706"/>
                    <a:pt x="3359585" y="174302"/>
                    <a:pt x="3274207" y="174302"/>
                  </a:cubicBezTo>
                  <a:cubicBezTo>
                    <a:pt x="3269343" y="174302"/>
                    <a:pt x="3264479" y="168643"/>
                    <a:pt x="3259614" y="165665"/>
                  </a:cubicBezTo>
                  <a:cubicBezTo>
                    <a:pt x="3285129" y="147596"/>
                    <a:pt x="3293963" y="145810"/>
                    <a:pt x="3344098" y="147596"/>
                  </a:cubicBezTo>
                  <a:close/>
                  <a:moveTo>
                    <a:pt x="4032574" y="130223"/>
                  </a:moveTo>
                  <a:cubicBezTo>
                    <a:pt x="4036645" y="137173"/>
                    <a:pt x="4040715" y="144022"/>
                    <a:pt x="4044587" y="150774"/>
                  </a:cubicBezTo>
                  <a:cubicBezTo>
                    <a:pt x="4039722" y="153454"/>
                    <a:pt x="4034957" y="158120"/>
                    <a:pt x="4029894" y="158319"/>
                  </a:cubicBezTo>
                  <a:cubicBezTo>
                    <a:pt x="4018576" y="158814"/>
                    <a:pt x="4010933" y="149185"/>
                    <a:pt x="4015996" y="141540"/>
                  </a:cubicBezTo>
                  <a:cubicBezTo>
                    <a:pt x="4018874" y="137173"/>
                    <a:pt x="4025128" y="135087"/>
                    <a:pt x="4032574" y="130223"/>
                  </a:cubicBezTo>
                  <a:close/>
                  <a:moveTo>
                    <a:pt x="1786066" y="98753"/>
                  </a:moveTo>
                  <a:cubicBezTo>
                    <a:pt x="1798773" y="105404"/>
                    <a:pt x="1808701" y="110567"/>
                    <a:pt x="1818529" y="115729"/>
                  </a:cubicBezTo>
                  <a:cubicBezTo>
                    <a:pt x="1805871" y="141864"/>
                    <a:pt x="1785005" y="139015"/>
                    <a:pt x="1766149" y="140355"/>
                  </a:cubicBezTo>
                  <a:lnTo>
                    <a:pt x="1751116" y="143702"/>
                  </a:lnTo>
                  <a:lnTo>
                    <a:pt x="1749632" y="145611"/>
                  </a:lnTo>
                  <a:lnTo>
                    <a:pt x="1743268" y="145709"/>
                  </a:lnTo>
                  <a:lnTo>
                    <a:pt x="1727356" y="150066"/>
                  </a:lnTo>
                  <a:lnTo>
                    <a:pt x="1711140" y="146204"/>
                  </a:lnTo>
                  <a:lnTo>
                    <a:pt x="1704560" y="146305"/>
                  </a:lnTo>
                  <a:lnTo>
                    <a:pt x="1704153" y="145316"/>
                  </a:lnTo>
                  <a:lnTo>
                    <a:pt x="1680238" y="148924"/>
                  </a:lnTo>
                  <a:cubicBezTo>
                    <a:pt x="1672271" y="152387"/>
                    <a:pt x="1664651" y="157028"/>
                    <a:pt x="1656412" y="159906"/>
                  </a:cubicBezTo>
                  <a:cubicBezTo>
                    <a:pt x="1647378" y="163034"/>
                    <a:pt x="1638592" y="163878"/>
                    <a:pt x="1630985" y="161359"/>
                  </a:cubicBezTo>
                  <a:lnTo>
                    <a:pt x="1612908" y="142914"/>
                  </a:lnTo>
                  <a:lnTo>
                    <a:pt x="1611043" y="144320"/>
                  </a:lnTo>
                  <a:lnTo>
                    <a:pt x="1610534" y="142648"/>
                  </a:lnTo>
                  <a:lnTo>
                    <a:pt x="1576294" y="142910"/>
                  </a:lnTo>
                  <a:lnTo>
                    <a:pt x="1575204" y="144420"/>
                  </a:lnTo>
                  <a:lnTo>
                    <a:pt x="1569942" y="146305"/>
                  </a:lnTo>
                  <a:lnTo>
                    <a:pt x="1573715" y="142930"/>
                  </a:lnTo>
                  <a:lnTo>
                    <a:pt x="1576294" y="142910"/>
                  </a:lnTo>
                  <a:lnTo>
                    <a:pt x="1585529" y="130124"/>
                  </a:lnTo>
                  <a:cubicBezTo>
                    <a:pt x="1596697" y="120221"/>
                    <a:pt x="1602114" y="119309"/>
                    <a:pt x="1606637" y="129859"/>
                  </a:cubicBezTo>
                  <a:lnTo>
                    <a:pt x="1610534" y="142648"/>
                  </a:lnTo>
                  <a:lnTo>
                    <a:pt x="1612631" y="142632"/>
                  </a:lnTo>
                  <a:lnTo>
                    <a:pt x="1612908" y="142914"/>
                  </a:lnTo>
                  <a:lnTo>
                    <a:pt x="1648172" y="116325"/>
                  </a:lnTo>
                  <a:cubicBezTo>
                    <a:pt x="1669020" y="102179"/>
                    <a:pt x="1683614" y="103724"/>
                    <a:pt x="1694633" y="122174"/>
                  </a:cubicBezTo>
                  <a:lnTo>
                    <a:pt x="1704153" y="145316"/>
                  </a:lnTo>
                  <a:lnTo>
                    <a:pt x="1706149" y="145015"/>
                  </a:lnTo>
                  <a:lnTo>
                    <a:pt x="1711140" y="146204"/>
                  </a:lnTo>
                  <a:lnTo>
                    <a:pt x="1743268" y="145709"/>
                  </a:lnTo>
                  <a:lnTo>
                    <a:pt x="1748341" y="144320"/>
                  </a:lnTo>
                  <a:lnTo>
                    <a:pt x="1751116" y="143702"/>
                  </a:lnTo>
                  <a:close/>
                  <a:moveTo>
                    <a:pt x="3253360" y="90513"/>
                  </a:moveTo>
                  <a:lnTo>
                    <a:pt x="3252268" y="96570"/>
                  </a:lnTo>
                  <a:lnTo>
                    <a:pt x="3246510" y="92698"/>
                  </a:lnTo>
                  <a:close/>
                  <a:moveTo>
                    <a:pt x="3398501" y="82571"/>
                  </a:moveTo>
                  <a:cubicBezTo>
                    <a:pt x="3400487" y="82273"/>
                    <a:pt x="3405351" y="87237"/>
                    <a:pt x="3405053" y="87734"/>
                  </a:cubicBezTo>
                  <a:cubicBezTo>
                    <a:pt x="3402571" y="92400"/>
                    <a:pt x="3399791" y="99547"/>
                    <a:pt x="3396118" y="100243"/>
                  </a:cubicBezTo>
                  <a:cubicBezTo>
                    <a:pt x="3382021" y="102725"/>
                    <a:pt x="3367924" y="101731"/>
                    <a:pt x="3334667" y="94186"/>
                  </a:cubicBezTo>
                  <a:cubicBezTo>
                    <a:pt x="3369016" y="87734"/>
                    <a:pt x="3383609" y="84755"/>
                    <a:pt x="3398501" y="82571"/>
                  </a:cubicBezTo>
                  <a:close/>
                  <a:moveTo>
                    <a:pt x="2753606" y="82074"/>
                  </a:moveTo>
                  <a:lnTo>
                    <a:pt x="2751025" y="85549"/>
                  </a:lnTo>
                  <a:lnTo>
                    <a:pt x="2749635" y="84160"/>
                  </a:lnTo>
                  <a:close/>
                  <a:moveTo>
                    <a:pt x="2496582" y="75721"/>
                  </a:moveTo>
                  <a:cubicBezTo>
                    <a:pt x="2500454" y="76317"/>
                    <a:pt x="2504226" y="76812"/>
                    <a:pt x="2508097" y="77409"/>
                  </a:cubicBezTo>
                  <a:cubicBezTo>
                    <a:pt x="2506013" y="78401"/>
                    <a:pt x="2503729" y="80388"/>
                    <a:pt x="2501744" y="79990"/>
                  </a:cubicBezTo>
                  <a:cubicBezTo>
                    <a:pt x="2499858" y="79692"/>
                    <a:pt x="2498269" y="77210"/>
                    <a:pt x="2496582" y="75721"/>
                  </a:cubicBezTo>
                  <a:close/>
                  <a:moveTo>
                    <a:pt x="2225261" y="69566"/>
                  </a:moveTo>
                  <a:cubicBezTo>
                    <a:pt x="2238713" y="73140"/>
                    <a:pt x="2250378" y="77359"/>
                    <a:pt x="2260281" y="83229"/>
                  </a:cubicBezTo>
                  <a:lnTo>
                    <a:pt x="2283198" y="105321"/>
                  </a:lnTo>
                  <a:lnTo>
                    <a:pt x="2286117" y="105206"/>
                  </a:lnTo>
                  <a:lnTo>
                    <a:pt x="2287699" y="106738"/>
                  </a:lnTo>
                  <a:lnTo>
                    <a:pt x="2324872" y="106039"/>
                  </a:lnTo>
                  <a:lnTo>
                    <a:pt x="2325530" y="104411"/>
                  </a:lnTo>
                  <a:lnTo>
                    <a:pt x="2327098" y="105802"/>
                  </a:lnTo>
                  <a:lnTo>
                    <a:pt x="2339440" y="92126"/>
                  </a:lnTo>
                  <a:cubicBezTo>
                    <a:pt x="2344416" y="88900"/>
                    <a:pt x="2350199" y="87386"/>
                    <a:pt x="2356801" y="88528"/>
                  </a:cubicBezTo>
                  <a:cubicBezTo>
                    <a:pt x="2364446" y="89818"/>
                    <a:pt x="2372090" y="96668"/>
                    <a:pt x="2377351" y="103021"/>
                  </a:cubicBezTo>
                  <a:cubicBezTo>
                    <a:pt x="2379238" y="105305"/>
                    <a:pt x="2375664" y="116622"/>
                    <a:pt x="2372189" y="118112"/>
                  </a:cubicBezTo>
                  <a:cubicBezTo>
                    <a:pt x="2364743" y="121289"/>
                    <a:pt x="2354816" y="123373"/>
                    <a:pt x="2347569" y="120991"/>
                  </a:cubicBezTo>
                  <a:cubicBezTo>
                    <a:pt x="2343449" y="119651"/>
                    <a:pt x="2339751" y="116945"/>
                    <a:pt x="2336177" y="113855"/>
                  </a:cubicBezTo>
                  <a:lnTo>
                    <a:pt x="2327098" y="105802"/>
                  </a:lnTo>
                  <a:lnTo>
                    <a:pt x="2326919" y="106000"/>
                  </a:lnTo>
                  <a:lnTo>
                    <a:pt x="2324872" y="106039"/>
                  </a:lnTo>
                  <a:lnTo>
                    <a:pt x="2314212" y="132408"/>
                  </a:lnTo>
                  <a:lnTo>
                    <a:pt x="2287699" y="106738"/>
                  </a:lnTo>
                  <a:lnTo>
                    <a:pt x="2284727" y="106794"/>
                  </a:lnTo>
                  <a:lnTo>
                    <a:pt x="2283198" y="105321"/>
                  </a:lnTo>
                  <a:lnTo>
                    <a:pt x="2242548" y="106919"/>
                  </a:lnTo>
                  <a:cubicBezTo>
                    <a:pt x="2228041" y="107589"/>
                    <a:pt x="2213746" y="108979"/>
                    <a:pt x="2200244" y="112949"/>
                  </a:cubicBezTo>
                  <a:cubicBezTo>
                    <a:pt x="2165596" y="123175"/>
                    <a:pt x="2130850" y="125458"/>
                    <a:pt x="2095806" y="127047"/>
                  </a:cubicBezTo>
                  <a:cubicBezTo>
                    <a:pt x="2057088" y="128735"/>
                    <a:pt x="2018371" y="127940"/>
                    <a:pt x="1993254" y="157822"/>
                  </a:cubicBezTo>
                  <a:cubicBezTo>
                    <a:pt x="1967045" y="148689"/>
                    <a:pt x="1948977" y="142435"/>
                    <a:pt x="1931008" y="136180"/>
                  </a:cubicBezTo>
                  <a:cubicBezTo>
                    <a:pt x="1913238" y="142236"/>
                    <a:pt x="1895666" y="148292"/>
                    <a:pt x="1879583" y="153751"/>
                  </a:cubicBezTo>
                  <a:cubicBezTo>
                    <a:pt x="1863600" y="137768"/>
                    <a:pt x="1863401" y="123572"/>
                    <a:pt x="1873826" y="108581"/>
                  </a:cubicBezTo>
                  <a:cubicBezTo>
                    <a:pt x="1940837" y="88130"/>
                    <a:pt x="2012910" y="103518"/>
                    <a:pt x="2079624" y="79196"/>
                  </a:cubicBezTo>
                  <a:cubicBezTo>
                    <a:pt x="2090941" y="75026"/>
                    <a:pt x="2104939" y="76615"/>
                    <a:pt x="2117448" y="77607"/>
                  </a:cubicBezTo>
                  <a:cubicBezTo>
                    <a:pt x="2136608" y="79097"/>
                    <a:pt x="2155868" y="85549"/>
                    <a:pt x="2174631" y="84061"/>
                  </a:cubicBezTo>
                  <a:cubicBezTo>
                    <a:pt x="2193096" y="82571"/>
                    <a:pt x="2210965" y="73934"/>
                    <a:pt x="2225261" y="69566"/>
                  </a:cubicBezTo>
                  <a:close/>
                  <a:moveTo>
                    <a:pt x="2741098" y="42464"/>
                  </a:moveTo>
                  <a:cubicBezTo>
                    <a:pt x="2740006" y="43257"/>
                    <a:pt x="2736432" y="45839"/>
                    <a:pt x="2732858" y="48420"/>
                  </a:cubicBezTo>
                  <a:lnTo>
                    <a:pt x="2729507" y="48521"/>
                  </a:lnTo>
                  <a:lnTo>
                    <a:pt x="2718562" y="56957"/>
                  </a:lnTo>
                  <a:cubicBezTo>
                    <a:pt x="2717470" y="49711"/>
                    <a:pt x="2720001" y="48544"/>
                    <a:pt x="2723327" y="48706"/>
                  </a:cubicBezTo>
                  <a:lnTo>
                    <a:pt x="2729507" y="48521"/>
                  </a:lnTo>
                  <a:lnTo>
                    <a:pt x="2731568" y="46932"/>
                  </a:lnTo>
                  <a:cubicBezTo>
                    <a:pt x="2735736" y="45045"/>
                    <a:pt x="2739807" y="43060"/>
                    <a:pt x="2741098" y="42464"/>
                  </a:cubicBezTo>
                  <a:close/>
                  <a:moveTo>
                    <a:pt x="3062850" y="13574"/>
                  </a:moveTo>
                  <a:lnTo>
                    <a:pt x="3062353" y="19432"/>
                  </a:lnTo>
                  <a:lnTo>
                    <a:pt x="3056298" y="16056"/>
                  </a:lnTo>
                  <a:close/>
                  <a:moveTo>
                    <a:pt x="3007354" y="6426"/>
                  </a:moveTo>
                  <a:lnTo>
                    <a:pt x="3014006" y="7320"/>
                  </a:lnTo>
                  <a:lnTo>
                    <a:pt x="3009936" y="13574"/>
                  </a:lnTo>
                  <a:close/>
                  <a:moveTo>
                    <a:pt x="4174361" y="0"/>
                  </a:moveTo>
                  <a:lnTo>
                    <a:pt x="3714756" y="0"/>
                  </a:lnTo>
                  <a:lnTo>
                    <a:pt x="3693945" y="16553"/>
                  </a:lnTo>
                  <a:cubicBezTo>
                    <a:pt x="3682826" y="11788"/>
                    <a:pt x="3671310" y="6923"/>
                    <a:pt x="3658504" y="1463"/>
                  </a:cubicBezTo>
                  <a:cubicBezTo>
                    <a:pt x="3621573" y="30452"/>
                    <a:pt x="3575411" y="27672"/>
                    <a:pt x="3531630" y="33132"/>
                  </a:cubicBezTo>
                  <a:cubicBezTo>
                    <a:pt x="3515945" y="35018"/>
                    <a:pt x="3501053" y="26679"/>
                    <a:pt x="3491522" y="11191"/>
                  </a:cubicBezTo>
                  <a:lnTo>
                    <a:pt x="3479273" y="0"/>
                  </a:lnTo>
                  <a:lnTo>
                    <a:pt x="3462439" y="0"/>
                  </a:lnTo>
                  <a:lnTo>
                    <a:pt x="3431857" y="37004"/>
                  </a:lnTo>
                  <a:cubicBezTo>
                    <a:pt x="3343105" y="37004"/>
                    <a:pt x="3253956" y="37004"/>
                    <a:pt x="3164111" y="37004"/>
                  </a:cubicBezTo>
                  <a:lnTo>
                    <a:pt x="3215517" y="0"/>
                  </a:lnTo>
                  <a:lnTo>
                    <a:pt x="0" y="0"/>
                  </a:lnTo>
                  <a:lnTo>
                    <a:pt x="0" y="1130070"/>
                  </a:lnTo>
                  <a:lnTo>
                    <a:pt x="10142" y="1128975"/>
                  </a:lnTo>
                  <a:lnTo>
                    <a:pt x="10124" y="1127447"/>
                  </a:lnTo>
                  <a:cubicBezTo>
                    <a:pt x="16776" y="1120597"/>
                    <a:pt x="23427" y="1113747"/>
                    <a:pt x="29979" y="1106996"/>
                  </a:cubicBezTo>
                  <a:lnTo>
                    <a:pt x="32957" y="1106425"/>
                  </a:lnTo>
                  <a:lnTo>
                    <a:pt x="54302" y="1082873"/>
                  </a:lnTo>
                  <a:cubicBezTo>
                    <a:pt x="56486" y="1080986"/>
                    <a:pt x="63534" y="1084858"/>
                    <a:pt x="68399" y="1086049"/>
                  </a:cubicBezTo>
                  <a:cubicBezTo>
                    <a:pt x="66810" y="1091112"/>
                    <a:pt x="66512" y="1099650"/>
                    <a:pt x="63634" y="1100543"/>
                  </a:cubicBezTo>
                  <a:lnTo>
                    <a:pt x="32957" y="1106425"/>
                  </a:lnTo>
                  <a:lnTo>
                    <a:pt x="31270" y="1108287"/>
                  </a:lnTo>
                  <a:cubicBezTo>
                    <a:pt x="24618" y="1115137"/>
                    <a:pt x="18066" y="1121987"/>
                    <a:pt x="11414" y="1128837"/>
                  </a:cubicBezTo>
                  <a:lnTo>
                    <a:pt x="10142" y="1128975"/>
                  </a:lnTo>
                  <a:lnTo>
                    <a:pt x="10559" y="1165147"/>
                  </a:lnTo>
                  <a:cubicBezTo>
                    <a:pt x="15609" y="1176167"/>
                    <a:pt x="25264" y="1185920"/>
                    <a:pt x="38616" y="1195252"/>
                  </a:cubicBezTo>
                  <a:cubicBezTo>
                    <a:pt x="66512" y="1189296"/>
                    <a:pt x="98181" y="1184829"/>
                    <a:pt x="128163" y="1175298"/>
                  </a:cubicBezTo>
                  <a:cubicBezTo>
                    <a:pt x="165689" y="1163385"/>
                    <a:pt x="204208" y="1158720"/>
                    <a:pt x="241535" y="1165966"/>
                  </a:cubicBezTo>
                  <a:cubicBezTo>
                    <a:pt x="290776" y="1175596"/>
                    <a:pt x="334259" y="1163980"/>
                    <a:pt x="380720" y="1150181"/>
                  </a:cubicBezTo>
                  <a:cubicBezTo>
                    <a:pt x="453191" y="1128639"/>
                    <a:pt x="525563" y="1102629"/>
                    <a:pt x="603196" y="1103522"/>
                  </a:cubicBezTo>
                  <a:cubicBezTo>
                    <a:pt x="611089" y="1103621"/>
                    <a:pt x="619106" y="1103497"/>
                    <a:pt x="626626" y="1101673"/>
                  </a:cubicBezTo>
                  <a:lnTo>
                    <a:pt x="645389" y="1090618"/>
                  </a:lnTo>
                  <a:lnTo>
                    <a:pt x="645389" y="1088661"/>
                  </a:lnTo>
                  <a:lnTo>
                    <a:pt x="623213" y="1076023"/>
                  </a:lnTo>
                  <a:cubicBezTo>
                    <a:pt x="614812" y="1073019"/>
                    <a:pt x="605728" y="1072101"/>
                    <a:pt x="595254" y="1074930"/>
                  </a:cubicBezTo>
                  <a:cubicBezTo>
                    <a:pt x="577584" y="1079695"/>
                    <a:pt x="559217" y="1081978"/>
                    <a:pt x="540951" y="1083865"/>
                  </a:cubicBezTo>
                  <a:cubicBezTo>
                    <a:pt x="538469" y="1084064"/>
                    <a:pt x="535093" y="1075328"/>
                    <a:pt x="532115" y="1070760"/>
                  </a:cubicBezTo>
                  <a:cubicBezTo>
                    <a:pt x="572917" y="1049417"/>
                    <a:pt x="572917" y="1049417"/>
                    <a:pt x="645389" y="1064010"/>
                  </a:cubicBezTo>
                  <a:lnTo>
                    <a:pt x="645389" y="1088661"/>
                  </a:lnTo>
                  <a:lnTo>
                    <a:pt x="647077" y="1089623"/>
                  </a:lnTo>
                  <a:lnTo>
                    <a:pt x="645389" y="1090618"/>
                  </a:lnTo>
                  <a:lnTo>
                    <a:pt x="645389" y="1091112"/>
                  </a:lnTo>
                  <a:cubicBezTo>
                    <a:pt x="670009" y="1091112"/>
                    <a:pt x="694729" y="1091112"/>
                    <a:pt x="722228" y="1091112"/>
                  </a:cubicBezTo>
                  <a:cubicBezTo>
                    <a:pt x="747940" y="1075526"/>
                    <a:pt x="777028" y="1057259"/>
                    <a:pt x="806811" y="1040283"/>
                  </a:cubicBezTo>
                  <a:cubicBezTo>
                    <a:pt x="810981" y="1037901"/>
                    <a:pt x="818624" y="1041574"/>
                    <a:pt x="824581" y="1042467"/>
                  </a:cubicBezTo>
                  <a:cubicBezTo>
                    <a:pt x="830836" y="1056366"/>
                    <a:pt x="837189" y="1070165"/>
                    <a:pt x="842451" y="1081781"/>
                  </a:cubicBezTo>
                  <a:cubicBezTo>
                    <a:pt x="880175" y="1091609"/>
                    <a:pt x="898343" y="1066890"/>
                    <a:pt x="919786" y="1049318"/>
                  </a:cubicBezTo>
                  <a:lnTo>
                    <a:pt x="918496" y="1050608"/>
                  </a:lnTo>
                  <a:cubicBezTo>
                    <a:pt x="968034" y="1026384"/>
                    <a:pt x="1018268" y="1005239"/>
                    <a:pt x="1075351" y="1018045"/>
                  </a:cubicBezTo>
                  <a:cubicBezTo>
                    <a:pt x="1080315" y="1019137"/>
                    <a:pt x="1084187" y="1025392"/>
                    <a:pt x="1088654" y="1029264"/>
                  </a:cubicBezTo>
                  <a:cubicBezTo>
                    <a:pt x="1081010" y="1041375"/>
                    <a:pt x="1073366" y="1053387"/>
                    <a:pt x="1055595" y="1081185"/>
                  </a:cubicBezTo>
                  <a:cubicBezTo>
                    <a:pt x="1118834" y="1068576"/>
                    <a:pt x="1170358" y="1077015"/>
                    <a:pt x="1214933" y="1046935"/>
                  </a:cubicBezTo>
                  <a:cubicBezTo>
                    <a:pt x="1248587" y="1024201"/>
                    <a:pt x="1284724" y="1017747"/>
                    <a:pt x="1324136" y="1016159"/>
                  </a:cubicBezTo>
                  <a:cubicBezTo>
                    <a:pt x="1368711" y="1014372"/>
                    <a:pt x="1414080" y="1018641"/>
                    <a:pt x="1457464" y="1001267"/>
                  </a:cubicBezTo>
                  <a:cubicBezTo>
                    <a:pt x="1468284" y="996999"/>
                    <a:pt x="1482580" y="1000871"/>
                    <a:pt x="1495288" y="1001665"/>
                  </a:cubicBezTo>
                  <a:cubicBezTo>
                    <a:pt x="1510973" y="1002657"/>
                    <a:pt x="1527652" y="1008217"/>
                    <a:pt x="1542344" y="1004842"/>
                  </a:cubicBezTo>
                  <a:cubicBezTo>
                    <a:pt x="1596648" y="992234"/>
                    <a:pt x="1651249" y="1001267"/>
                    <a:pt x="1705653" y="998488"/>
                  </a:cubicBezTo>
                  <a:cubicBezTo>
                    <a:pt x="1714389" y="997992"/>
                    <a:pt x="1717963" y="1000474"/>
                    <a:pt x="1716473" y="1009011"/>
                  </a:cubicBezTo>
                  <a:cubicBezTo>
                    <a:pt x="1701086" y="1018740"/>
                    <a:pt x="1685798" y="1028470"/>
                    <a:pt x="1663162" y="1042864"/>
                  </a:cubicBezTo>
                  <a:cubicBezTo>
                    <a:pt x="1681032" y="1046637"/>
                    <a:pt x="1690463" y="1051700"/>
                    <a:pt x="1697710" y="1049516"/>
                  </a:cubicBezTo>
                  <a:cubicBezTo>
                    <a:pt x="1719055" y="1043063"/>
                    <a:pt x="1740697" y="1035717"/>
                    <a:pt x="1760056" y="1024895"/>
                  </a:cubicBezTo>
                  <a:cubicBezTo>
                    <a:pt x="1800660" y="1002261"/>
                    <a:pt x="1843745" y="995112"/>
                    <a:pt x="1889610" y="994318"/>
                  </a:cubicBezTo>
                  <a:cubicBezTo>
                    <a:pt x="1963174" y="993028"/>
                    <a:pt x="2035546" y="973966"/>
                    <a:pt x="2109903" y="977739"/>
                  </a:cubicBezTo>
                  <a:cubicBezTo>
                    <a:pt x="2128467" y="978633"/>
                    <a:pt x="2148223" y="972677"/>
                    <a:pt x="2166192" y="966423"/>
                  </a:cubicBezTo>
                  <a:cubicBezTo>
                    <a:pt x="2206498" y="952524"/>
                    <a:pt x="2246109" y="958281"/>
                    <a:pt x="2286018" y="963643"/>
                  </a:cubicBezTo>
                  <a:cubicBezTo>
                    <a:pt x="2285720" y="982703"/>
                    <a:pt x="2258717" y="986376"/>
                    <a:pt x="2268843" y="1011097"/>
                  </a:cubicBezTo>
                  <a:cubicBezTo>
                    <a:pt x="2278870" y="1011692"/>
                    <a:pt x="2291577" y="1015265"/>
                    <a:pt x="2302795" y="1012684"/>
                  </a:cubicBezTo>
                  <a:cubicBezTo>
                    <a:pt x="2330891" y="1006231"/>
                    <a:pt x="2357893" y="995609"/>
                    <a:pt x="2385889" y="989057"/>
                  </a:cubicBezTo>
                  <a:cubicBezTo>
                    <a:pt x="2428776" y="979030"/>
                    <a:pt x="2472060" y="970393"/>
                    <a:pt x="2515543" y="963245"/>
                  </a:cubicBezTo>
                  <a:cubicBezTo>
                    <a:pt x="2521301" y="962352"/>
                    <a:pt x="2529045" y="973570"/>
                    <a:pt x="2537881" y="980917"/>
                  </a:cubicBezTo>
                  <a:cubicBezTo>
                    <a:pt x="2523882" y="997397"/>
                    <a:pt x="2511870" y="1011692"/>
                    <a:pt x="2501645" y="1023704"/>
                  </a:cubicBezTo>
                  <a:cubicBezTo>
                    <a:pt x="2468288" y="1020428"/>
                    <a:pt x="2437811" y="1009508"/>
                    <a:pt x="2412594" y="1016854"/>
                  </a:cubicBezTo>
                  <a:cubicBezTo>
                    <a:pt x="2376260" y="1027476"/>
                    <a:pt x="2339726" y="1037206"/>
                    <a:pt x="2302994" y="1046339"/>
                  </a:cubicBezTo>
                  <a:cubicBezTo>
                    <a:pt x="2292670" y="1048821"/>
                    <a:pt x="2277679" y="1055671"/>
                    <a:pt x="2291280" y="1071953"/>
                  </a:cubicBezTo>
                  <a:cubicBezTo>
                    <a:pt x="2364743" y="1081284"/>
                    <a:pt x="2434236" y="1039886"/>
                    <a:pt x="2509388" y="1052991"/>
                  </a:cubicBezTo>
                  <a:cubicBezTo>
                    <a:pt x="2500850" y="1079695"/>
                    <a:pt x="2456673" y="1067186"/>
                    <a:pt x="2462927" y="1106600"/>
                  </a:cubicBezTo>
                  <a:cubicBezTo>
                    <a:pt x="2474542" y="1107592"/>
                    <a:pt x="2487150" y="1110470"/>
                    <a:pt x="2499460" y="1109379"/>
                  </a:cubicBezTo>
                  <a:cubicBezTo>
                    <a:pt x="2579178" y="1102231"/>
                    <a:pt x="2658897" y="1094487"/>
                    <a:pt x="2738516" y="1086546"/>
                  </a:cubicBezTo>
                  <a:cubicBezTo>
                    <a:pt x="2789345" y="1081383"/>
                    <a:pt x="2839579" y="1078206"/>
                    <a:pt x="2890904" y="1086844"/>
                  </a:cubicBezTo>
                  <a:cubicBezTo>
                    <a:pt x="2925254" y="1092602"/>
                    <a:pt x="2961390" y="1090418"/>
                    <a:pt x="2996434" y="1087638"/>
                  </a:cubicBezTo>
                  <a:cubicBezTo>
                    <a:pt x="3060269" y="1082674"/>
                    <a:pt x="3123904" y="1075626"/>
                    <a:pt x="3187341" y="1067584"/>
                  </a:cubicBezTo>
                  <a:cubicBezTo>
                    <a:pt x="3227648" y="1062421"/>
                    <a:pt x="3269244" y="1079497"/>
                    <a:pt x="3308755" y="1060536"/>
                  </a:cubicBezTo>
                  <a:cubicBezTo>
                    <a:pt x="3311139" y="1059444"/>
                    <a:pt x="3315009" y="1061429"/>
                    <a:pt x="3318187" y="1062025"/>
                  </a:cubicBezTo>
                  <a:cubicBezTo>
                    <a:pt x="3400983" y="1076817"/>
                    <a:pt x="3484573" y="1071655"/>
                    <a:pt x="3567667" y="1069272"/>
                  </a:cubicBezTo>
                  <a:cubicBezTo>
                    <a:pt x="3643810" y="1067186"/>
                    <a:pt x="3719756" y="1055771"/>
                    <a:pt x="3787563" y="1016755"/>
                  </a:cubicBezTo>
                  <a:cubicBezTo>
                    <a:pt x="3797391" y="1022315"/>
                    <a:pt x="3805730" y="1026981"/>
                    <a:pt x="3813969" y="1031646"/>
                  </a:cubicBezTo>
                  <a:lnTo>
                    <a:pt x="3812678" y="1030356"/>
                  </a:lnTo>
                  <a:cubicBezTo>
                    <a:pt x="3839185" y="1019535"/>
                    <a:pt x="3865295" y="1007919"/>
                    <a:pt x="3892099" y="998190"/>
                  </a:cubicBezTo>
                  <a:cubicBezTo>
                    <a:pt x="3921782" y="987469"/>
                    <a:pt x="3952062" y="978633"/>
                    <a:pt x="3983632" y="968408"/>
                  </a:cubicBezTo>
                  <a:cubicBezTo>
                    <a:pt x="3980256" y="957488"/>
                    <a:pt x="3977576" y="949049"/>
                    <a:pt x="3975391" y="941901"/>
                  </a:cubicBezTo>
                  <a:cubicBezTo>
                    <a:pt x="3970229" y="940114"/>
                    <a:pt x="3967152" y="938128"/>
                    <a:pt x="3964173" y="938227"/>
                  </a:cubicBezTo>
                  <a:cubicBezTo>
                    <a:pt x="3948389" y="938526"/>
                    <a:pt x="3931909" y="936738"/>
                    <a:pt x="3916918" y="940610"/>
                  </a:cubicBezTo>
                  <a:cubicBezTo>
                    <a:pt x="3858147" y="955799"/>
                    <a:pt x="3805630" y="936143"/>
                    <a:pt x="3753113" y="914699"/>
                  </a:cubicBezTo>
                  <a:lnTo>
                    <a:pt x="3754206" y="915791"/>
                  </a:lnTo>
                  <a:cubicBezTo>
                    <a:pt x="3728692" y="900900"/>
                    <a:pt x="3687393" y="908049"/>
                    <a:pt x="3682727" y="860694"/>
                  </a:cubicBezTo>
                  <a:cubicBezTo>
                    <a:pt x="3684811" y="852057"/>
                    <a:pt x="3687889" y="839747"/>
                    <a:pt x="3690769" y="828032"/>
                  </a:cubicBezTo>
                  <a:cubicBezTo>
                    <a:pt x="3713303" y="809865"/>
                    <a:pt x="3742491" y="807284"/>
                    <a:pt x="3760658" y="779287"/>
                  </a:cubicBezTo>
                  <a:cubicBezTo>
                    <a:pt x="3776939" y="754171"/>
                    <a:pt x="3809105" y="738982"/>
                    <a:pt x="3835313" y="721012"/>
                  </a:cubicBezTo>
                  <a:cubicBezTo>
                    <a:pt x="3848518" y="711880"/>
                    <a:pt x="3865096" y="705128"/>
                    <a:pt x="3880783" y="712574"/>
                  </a:cubicBezTo>
                  <a:cubicBezTo>
                    <a:pt x="3904806" y="723991"/>
                    <a:pt x="3921981" y="715454"/>
                    <a:pt x="3942134" y="702052"/>
                  </a:cubicBezTo>
                  <a:cubicBezTo>
                    <a:pt x="3959806" y="690237"/>
                    <a:pt x="3987701" y="697882"/>
                    <a:pt x="4001898" y="677034"/>
                  </a:cubicBezTo>
                  <a:cubicBezTo>
                    <a:pt x="4010436" y="664426"/>
                    <a:pt x="4015499" y="649336"/>
                    <a:pt x="4024633" y="629977"/>
                  </a:cubicBezTo>
                  <a:cubicBezTo>
                    <a:pt x="4082908" y="618362"/>
                    <a:pt x="4098096" y="565349"/>
                    <a:pt x="4117356" y="514619"/>
                  </a:cubicBezTo>
                  <a:cubicBezTo>
                    <a:pt x="4062556" y="488112"/>
                    <a:pt x="4057393" y="481957"/>
                    <a:pt x="4070598" y="460613"/>
                  </a:cubicBezTo>
                  <a:cubicBezTo>
                    <a:pt x="4088963" y="452572"/>
                    <a:pt x="4118746" y="461408"/>
                    <a:pt x="4120235" y="425965"/>
                  </a:cubicBezTo>
                  <a:cubicBezTo>
                    <a:pt x="4113285" y="413953"/>
                    <a:pt x="4105641" y="400650"/>
                    <a:pt x="4098096" y="387645"/>
                  </a:cubicBezTo>
                  <a:cubicBezTo>
                    <a:pt x="4109712" y="373647"/>
                    <a:pt x="4137609" y="372754"/>
                    <a:pt x="4127779" y="341184"/>
                  </a:cubicBezTo>
                  <a:cubicBezTo>
                    <a:pt x="4110109" y="334632"/>
                    <a:pt x="4089956" y="327187"/>
                    <a:pt x="4072185" y="320634"/>
                  </a:cubicBezTo>
                  <a:cubicBezTo>
                    <a:pt x="4056401" y="285193"/>
                    <a:pt x="4056401" y="285193"/>
                    <a:pt x="4058089" y="259778"/>
                  </a:cubicBezTo>
                  <a:cubicBezTo>
                    <a:pt x="4072583" y="266033"/>
                    <a:pt x="4086878" y="272188"/>
                    <a:pt x="4101174" y="278343"/>
                  </a:cubicBezTo>
                  <a:lnTo>
                    <a:pt x="4101373" y="278144"/>
                  </a:lnTo>
                  <a:cubicBezTo>
                    <a:pt x="4111300" y="258487"/>
                    <a:pt x="4126490" y="239724"/>
                    <a:pt x="4129964" y="218976"/>
                  </a:cubicBezTo>
                  <a:cubicBezTo>
                    <a:pt x="4134034" y="194555"/>
                    <a:pt x="4127383" y="168544"/>
                    <a:pt x="4126390" y="143129"/>
                  </a:cubicBezTo>
                  <a:cubicBezTo>
                    <a:pt x="4125496" y="120892"/>
                    <a:pt x="4126192" y="98654"/>
                    <a:pt x="4126192" y="76812"/>
                  </a:cubicBezTo>
                  <a:cubicBezTo>
                    <a:pt x="4150762" y="55667"/>
                    <a:pt x="4163345" y="29334"/>
                    <a:pt x="4173484" y="2145"/>
                  </a:cubicBezTo>
                  <a:close/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39" name="Freeform 39"/>
            <p:cNvSpPr/>
            <p:nvPr/>
          </p:nvSpPr>
          <p:spPr>
            <a:xfrm flipH="1" rot="0">
              <a:off x="8156924" y="973550"/>
              <a:ext cx="141541" cy="80772"/>
            </a:xfrm>
            <a:custGeom>
              <a:avLst/>
              <a:gdLst/>
              <a:ahLst/>
              <a:cxnLst/>
              <a:rect b="b" l="l" r="r" t="t"/>
              <a:pathLst>
                <a:path h="80770" w="141534">
                  <a:moveTo>
                    <a:pt x="0" y="70784"/>
                  </a:moveTo>
                  <a:cubicBezTo>
                    <a:pt x="1489" y="59764"/>
                    <a:pt x="2681" y="51424"/>
                    <a:pt x="4369" y="39015"/>
                  </a:cubicBezTo>
                  <a:cubicBezTo>
                    <a:pt x="53510" y="43978"/>
                    <a:pt x="94511" y="21245"/>
                    <a:pt x="134320" y="0"/>
                  </a:cubicBezTo>
                  <a:cubicBezTo>
                    <a:pt x="138590" y="6056"/>
                    <a:pt x="142064" y="9331"/>
                    <a:pt x="141468" y="10423"/>
                  </a:cubicBezTo>
                  <a:cubicBezTo>
                    <a:pt x="129853" y="32265"/>
                    <a:pt x="117840" y="53807"/>
                    <a:pt x="107019" y="73365"/>
                  </a:cubicBezTo>
                  <a:cubicBezTo>
                    <a:pt x="68600" y="85079"/>
                    <a:pt x="35343" y="81902"/>
                    <a:pt x="0" y="70784"/>
                  </a:cubicBez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40" name="Freeform 40"/>
            <p:cNvSpPr/>
            <p:nvPr/>
          </p:nvSpPr>
          <p:spPr>
            <a:xfrm flipH="1" rot="0">
              <a:off x="8150447" y="841819"/>
              <a:ext cx="145733" cy="57340"/>
            </a:xfrm>
            <a:custGeom>
              <a:avLst/>
              <a:gdLst/>
              <a:ahLst/>
              <a:cxnLst/>
              <a:rect b="b" l="l" r="r" t="t"/>
              <a:pathLst>
                <a:path h="57308" w="145737">
                  <a:moveTo>
                    <a:pt x="67508" y="57309"/>
                  </a:moveTo>
                  <a:cubicBezTo>
                    <a:pt x="59467" y="40431"/>
                    <a:pt x="55595" y="32092"/>
                    <a:pt x="51723" y="23754"/>
                  </a:cubicBezTo>
                  <a:cubicBezTo>
                    <a:pt x="33853" y="18889"/>
                    <a:pt x="33853" y="35766"/>
                    <a:pt x="26110" y="43807"/>
                  </a:cubicBezTo>
                  <a:cubicBezTo>
                    <a:pt x="22735" y="47381"/>
                    <a:pt x="14991" y="48274"/>
                    <a:pt x="9432" y="48076"/>
                  </a:cubicBezTo>
                  <a:cubicBezTo>
                    <a:pt x="1191" y="47778"/>
                    <a:pt x="596" y="42517"/>
                    <a:pt x="1787" y="34376"/>
                  </a:cubicBezTo>
                  <a:cubicBezTo>
                    <a:pt x="3177" y="25739"/>
                    <a:pt x="894" y="16407"/>
                    <a:pt x="0" y="4296"/>
                  </a:cubicBezTo>
                  <a:cubicBezTo>
                    <a:pt x="49737" y="-10497"/>
                    <a:pt x="96099" y="17599"/>
                    <a:pt x="145737" y="18392"/>
                  </a:cubicBezTo>
                  <a:cubicBezTo>
                    <a:pt x="143852" y="24249"/>
                    <a:pt x="143752" y="28916"/>
                    <a:pt x="141965" y="29511"/>
                  </a:cubicBezTo>
                  <a:cubicBezTo>
                    <a:pt x="119131" y="38546"/>
                    <a:pt x="96000" y="46884"/>
                    <a:pt x="67508" y="57309"/>
                  </a:cubicBez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41" name="Freeform 41"/>
            <p:cNvSpPr/>
            <p:nvPr/>
          </p:nvSpPr>
          <p:spPr>
            <a:xfrm flipH="1" rot="0">
              <a:off x="8353139" y="848487"/>
              <a:ext cx="66294" cy="47149"/>
            </a:xfrm>
            <a:custGeom>
              <a:avLst/>
              <a:gdLst/>
              <a:ahLst/>
              <a:cxnLst/>
              <a:rect b="b" l="l" r="r" t="t"/>
              <a:pathLst>
                <a:path h="47138" w="66315">
                  <a:moveTo>
                    <a:pt x="1092" y="47139"/>
                  </a:moveTo>
                  <a:cubicBezTo>
                    <a:pt x="3474" y="32347"/>
                    <a:pt x="5956" y="17455"/>
                    <a:pt x="8041" y="4648"/>
                  </a:cubicBezTo>
                  <a:cubicBezTo>
                    <a:pt x="34846" y="-4585"/>
                    <a:pt x="53212" y="-514"/>
                    <a:pt x="66315" y="20930"/>
                  </a:cubicBezTo>
                  <a:cubicBezTo>
                    <a:pt x="48743" y="42075"/>
                    <a:pt x="26010" y="48330"/>
                    <a:pt x="0" y="45848"/>
                  </a:cubicBezTo>
                  <a:lnTo>
                    <a:pt x="1092" y="47139"/>
                  </a:ln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42" name="Freeform 42"/>
            <p:cNvSpPr/>
            <p:nvPr/>
          </p:nvSpPr>
          <p:spPr>
            <a:xfrm flipH="1" rot="0">
              <a:off x="10204704" y="1046417"/>
              <a:ext cx="30290" cy="18193"/>
            </a:xfrm>
            <a:custGeom>
              <a:avLst/>
              <a:gdLst/>
              <a:ahLst/>
              <a:cxnLst/>
              <a:rect b="b" l="l" r="r" t="t"/>
              <a:pathLst>
                <a:path h="18164" w="30279">
                  <a:moveTo>
                    <a:pt x="26606" y="13155"/>
                  </a:moveTo>
                  <a:cubicBezTo>
                    <a:pt x="23925" y="14743"/>
                    <a:pt x="21344" y="17622"/>
                    <a:pt x="18663" y="17821"/>
                  </a:cubicBezTo>
                  <a:cubicBezTo>
                    <a:pt x="12806" y="18119"/>
                    <a:pt x="2879" y="18913"/>
                    <a:pt x="1588" y="16232"/>
                  </a:cubicBezTo>
                  <a:cubicBezTo>
                    <a:pt x="-4368" y="3922"/>
                    <a:pt x="7843" y="2333"/>
                    <a:pt x="14891" y="249"/>
                  </a:cubicBezTo>
                  <a:cubicBezTo>
                    <a:pt x="19160" y="-1042"/>
                    <a:pt x="25116" y="3029"/>
                    <a:pt x="30279" y="4616"/>
                  </a:cubicBezTo>
                  <a:cubicBezTo>
                    <a:pt x="29088" y="7496"/>
                    <a:pt x="27797" y="10276"/>
                    <a:pt x="26606" y="13155"/>
                  </a:cubicBez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43" name="Freeform 43"/>
            <p:cNvSpPr/>
            <p:nvPr/>
          </p:nvSpPr>
          <p:spPr>
            <a:xfrm flipH="1" rot="0">
              <a:off x="9790652" y="1094708"/>
              <a:ext cx="37052" cy="14002"/>
            </a:xfrm>
            <a:custGeom>
              <a:avLst/>
              <a:gdLst/>
              <a:ahLst/>
              <a:cxnLst/>
              <a:rect b="b" l="l" r="r" t="t"/>
              <a:pathLst>
                <a:path h="14016" w="37029">
                  <a:moveTo>
                    <a:pt x="1092" y="14017"/>
                  </a:moveTo>
                  <a:cubicBezTo>
                    <a:pt x="9531" y="416"/>
                    <a:pt x="19359" y="-6831"/>
                    <a:pt x="37030" y="8954"/>
                  </a:cubicBezTo>
                  <a:cubicBezTo>
                    <a:pt x="22536" y="10443"/>
                    <a:pt x="11318" y="11634"/>
                    <a:pt x="0" y="12925"/>
                  </a:cubicBezTo>
                  <a:lnTo>
                    <a:pt x="1092" y="14017"/>
                  </a:ln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44" name="Freeform 44"/>
            <p:cNvSpPr/>
            <p:nvPr/>
          </p:nvSpPr>
          <p:spPr>
            <a:xfrm flipH="1" rot="0">
              <a:off x="10308431" y="1053656"/>
              <a:ext cx="21336" cy="16574"/>
            </a:xfrm>
            <a:custGeom>
              <a:avLst/>
              <a:gdLst/>
              <a:ahLst/>
              <a:cxnLst/>
              <a:rect b="b" l="l" r="r" t="t"/>
              <a:pathLst>
                <a:path h="16540" w="21292">
                  <a:moveTo>
                    <a:pt x="794" y="16540"/>
                  </a:moveTo>
                  <a:cubicBezTo>
                    <a:pt x="-1886" y="4429"/>
                    <a:pt x="3078" y="-1330"/>
                    <a:pt x="15289" y="259"/>
                  </a:cubicBezTo>
                  <a:cubicBezTo>
                    <a:pt x="17671" y="557"/>
                    <a:pt x="20848" y="4230"/>
                    <a:pt x="21245" y="6811"/>
                  </a:cubicBezTo>
                  <a:cubicBezTo>
                    <a:pt x="21642" y="9293"/>
                    <a:pt x="19458" y="14158"/>
                    <a:pt x="17572" y="14555"/>
                  </a:cubicBezTo>
                  <a:cubicBezTo>
                    <a:pt x="11913" y="15747"/>
                    <a:pt x="5957" y="15349"/>
                    <a:pt x="0" y="15647"/>
                  </a:cubicBezTo>
                  <a:lnTo>
                    <a:pt x="794" y="16540"/>
                  </a:ln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45" name="Freeform 45"/>
            <p:cNvSpPr/>
            <p:nvPr/>
          </p:nvSpPr>
          <p:spPr>
            <a:xfrm flipH="1" rot="0">
              <a:off x="10328910" y="1069277"/>
              <a:ext cx="8382" cy="4572"/>
            </a:xfrm>
            <a:custGeom>
              <a:avLst/>
              <a:gdLst/>
              <a:ahLst/>
              <a:cxnLst/>
              <a:rect b="b" l="l" r="r" t="t"/>
              <a:pathLst>
                <a:path h="4566" w="8339">
                  <a:moveTo>
                    <a:pt x="7545" y="0"/>
                  </a:moveTo>
                  <a:cubicBezTo>
                    <a:pt x="3773" y="2283"/>
                    <a:pt x="0" y="4566"/>
                    <a:pt x="0" y="4566"/>
                  </a:cubicBezTo>
                  <a:cubicBezTo>
                    <a:pt x="99" y="4566"/>
                    <a:pt x="4170" y="2681"/>
                    <a:pt x="8339" y="893"/>
                  </a:cubicBezTo>
                  <a:lnTo>
                    <a:pt x="7545" y="0"/>
                  </a:ln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46" name="Freeform 46"/>
            <p:cNvSpPr/>
            <p:nvPr/>
          </p:nvSpPr>
          <p:spPr>
            <a:xfrm flipH="1" rot="0">
              <a:off x="11040713" y="1096613"/>
              <a:ext cx="6953" cy="5715"/>
            </a:xfrm>
            <a:custGeom>
              <a:avLst/>
              <a:gdLst/>
              <a:ahLst/>
              <a:cxnLst/>
              <a:rect b="b" l="l" r="r" t="t"/>
              <a:pathLst>
                <a:path h="5757" w="6949">
                  <a:moveTo>
                    <a:pt x="0" y="1985"/>
                  </a:moveTo>
                  <a:lnTo>
                    <a:pt x="6949" y="0"/>
                  </a:lnTo>
                  <a:lnTo>
                    <a:pt x="5957" y="5758"/>
                  </a:ln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47" name="Freeform 47"/>
            <p:cNvSpPr/>
            <p:nvPr/>
          </p:nvSpPr>
          <p:spPr>
            <a:xfrm flipH="1" rot="0">
              <a:off x="10964990" y="1095851"/>
              <a:ext cx="6953" cy="5715"/>
            </a:xfrm>
            <a:custGeom>
              <a:avLst/>
              <a:gdLst/>
              <a:ahLst/>
              <a:cxnLst/>
              <a:rect b="b" l="l" r="r" t="t"/>
              <a:pathLst>
                <a:path h="5758" w="6949">
                  <a:moveTo>
                    <a:pt x="397" y="0"/>
                  </a:moveTo>
                  <a:lnTo>
                    <a:pt x="6949" y="3277"/>
                  </a:lnTo>
                  <a:lnTo>
                    <a:pt x="0" y="5759"/>
                  </a:ln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48" name="Freeform 48"/>
            <p:cNvSpPr/>
            <p:nvPr/>
          </p:nvSpPr>
          <p:spPr>
            <a:xfrm flipH="1" rot="0">
              <a:off x="10150412" y="1268635"/>
              <a:ext cx="10668" cy="8192"/>
            </a:xfrm>
            <a:custGeom>
              <a:avLst/>
              <a:gdLst/>
              <a:ahLst/>
              <a:cxnLst/>
              <a:rect b="b" l="l" r="r" t="t"/>
              <a:pathLst>
                <a:path h="8196" w="10646">
                  <a:moveTo>
                    <a:pt x="8463" y="0"/>
                  </a:moveTo>
                  <a:cubicBezTo>
                    <a:pt x="9158" y="1985"/>
                    <a:pt x="9951" y="4071"/>
                    <a:pt x="10646" y="6056"/>
                  </a:cubicBezTo>
                  <a:cubicBezTo>
                    <a:pt x="7966" y="6751"/>
                    <a:pt x="3995" y="8935"/>
                    <a:pt x="2903" y="7943"/>
                  </a:cubicBezTo>
                  <a:cubicBezTo>
                    <a:pt x="-2458" y="3078"/>
                    <a:pt x="-274" y="99"/>
                    <a:pt x="8463" y="0"/>
                  </a:cubicBez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49" name="Freeform 49"/>
            <p:cNvSpPr/>
            <p:nvPr/>
          </p:nvSpPr>
          <p:spPr>
            <a:xfrm flipH="1" rot="0">
              <a:off x="8083486" y="278511"/>
              <a:ext cx="7715" cy="7239"/>
            </a:xfrm>
            <a:custGeom>
              <a:avLst/>
              <a:gdLst/>
              <a:ahLst/>
              <a:cxnLst/>
              <a:rect b="b" l="l" r="r" t="t"/>
              <a:pathLst>
                <a:path h="7247" w="7743">
                  <a:moveTo>
                    <a:pt x="99" y="0"/>
                  </a:moveTo>
                  <a:cubicBezTo>
                    <a:pt x="2681" y="2383"/>
                    <a:pt x="5163" y="4765"/>
                    <a:pt x="7744" y="7247"/>
                  </a:cubicBezTo>
                  <a:cubicBezTo>
                    <a:pt x="5956" y="7048"/>
                    <a:pt x="3376" y="7644"/>
                    <a:pt x="2482" y="6652"/>
                  </a:cubicBezTo>
                  <a:cubicBezTo>
                    <a:pt x="1092" y="5063"/>
                    <a:pt x="696" y="2383"/>
                    <a:pt x="0" y="199"/>
                  </a:cubicBezTo>
                  <a:lnTo>
                    <a:pt x="99" y="0"/>
                  </a:ln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50" name="Freeform 50"/>
            <p:cNvSpPr/>
            <p:nvPr/>
          </p:nvSpPr>
          <p:spPr>
            <a:xfrm flipH="1" rot="0">
              <a:off x="8418290" y="894493"/>
              <a:ext cx="21050" cy="21717"/>
            </a:xfrm>
            <a:custGeom>
              <a:avLst/>
              <a:gdLst/>
              <a:ahLst/>
              <a:cxnLst/>
              <a:rect b="b" l="l" r="r" t="t"/>
              <a:pathLst>
                <a:path h="21740" w="21046">
                  <a:moveTo>
                    <a:pt x="19855" y="0"/>
                  </a:moveTo>
                  <a:cubicBezTo>
                    <a:pt x="13203" y="6849"/>
                    <a:pt x="6553" y="13798"/>
                    <a:pt x="0" y="20649"/>
                  </a:cubicBezTo>
                  <a:lnTo>
                    <a:pt x="1092" y="21741"/>
                  </a:lnTo>
                  <a:cubicBezTo>
                    <a:pt x="7744" y="14891"/>
                    <a:pt x="14394" y="8041"/>
                    <a:pt x="21046" y="1191"/>
                  </a:cubicBezTo>
                  <a:lnTo>
                    <a:pt x="19855" y="0"/>
                  </a:ln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51" name="Freeform 51"/>
            <p:cNvSpPr/>
            <p:nvPr/>
          </p:nvSpPr>
          <p:spPr>
            <a:xfrm flipH="1" rot="0">
              <a:off x="8378666" y="1030796"/>
              <a:ext cx="1334" cy="1334"/>
            </a:xfrm>
            <a:custGeom>
              <a:avLst/>
              <a:gdLst/>
              <a:ahLst/>
              <a:cxnLst/>
              <a:rect b="b" l="l" r="r" t="t"/>
              <a:pathLst>
                <a:path h="1290" w="1290">
                  <a:moveTo>
                    <a:pt x="0" y="0"/>
                  </a:moveTo>
                  <a:lnTo>
                    <a:pt x="1291" y="1291"/>
                  </a:lnTo>
                  <a:lnTo>
                    <a:pt x="0" y="0"/>
                  </a:ln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52" name="Freeform 52"/>
            <p:cNvSpPr/>
            <p:nvPr/>
          </p:nvSpPr>
          <p:spPr>
            <a:xfrm flipH="1" rot="0">
              <a:off x="9826562" y="1107472"/>
              <a:ext cx="1048" cy="1238"/>
            </a:xfrm>
            <a:custGeom>
              <a:avLst/>
              <a:gdLst/>
              <a:ahLst/>
              <a:cxnLst/>
              <a:rect b="b" l="l" r="r" t="t"/>
              <a:pathLst>
                <a:path h="1191" w="1091">
                  <a:moveTo>
                    <a:pt x="0" y="0"/>
                  </a:moveTo>
                  <a:lnTo>
                    <a:pt x="1092" y="1191"/>
                  </a:lnTo>
                  <a:lnTo>
                    <a:pt x="0" y="0"/>
                  </a:ln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53" name="Freeform 53"/>
            <p:cNvSpPr/>
            <p:nvPr/>
          </p:nvSpPr>
          <p:spPr>
            <a:xfrm flipH="1" rot="0">
              <a:off x="12066080" y="1358741"/>
              <a:ext cx="1334" cy="1334"/>
            </a:xfrm>
            <a:custGeom>
              <a:avLst/>
              <a:gdLst/>
              <a:ahLst/>
              <a:cxnLst/>
              <a:rect b="b" l="l" r="r" t="t"/>
              <a:pathLst>
                <a:path h="1290" w="1290">
                  <a:moveTo>
                    <a:pt x="1291" y="1291"/>
                  </a:moveTo>
                  <a:lnTo>
                    <a:pt x="0" y="0"/>
                  </a:lnTo>
                  <a:lnTo>
                    <a:pt x="1291" y="1291"/>
                  </a:ln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54" name="Freeform 54"/>
            <p:cNvSpPr/>
            <p:nvPr/>
          </p:nvSpPr>
          <p:spPr>
            <a:xfrm flipH="1" rot="0">
              <a:off x="9584912" y="410908"/>
              <a:ext cx="22193" cy="44386"/>
            </a:xfrm>
            <a:custGeom>
              <a:avLst/>
              <a:gdLst/>
              <a:ahLst/>
              <a:cxnLst/>
              <a:rect b="b" l="l" r="r" t="t"/>
              <a:pathLst>
                <a:path h="44375" w="22165">
                  <a:moveTo>
                    <a:pt x="13031" y="1092"/>
                  </a:moveTo>
                  <a:cubicBezTo>
                    <a:pt x="19484" y="11119"/>
                    <a:pt x="26036" y="21643"/>
                    <a:pt x="19384" y="33655"/>
                  </a:cubicBezTo>
                  <a:cubicBezTo>
                    <a:pt x="16903" y="38221"/>
                    <a:pt x="10946" y="40802"/>
                    <a:pt x="6577" y="44376"/>
                  </a:cubicBezTo>
                  <a:cubicBezTo>
                    <a:pt x="4294" y="40108"/>
                    <a:pt x="-868" y="34945"/>
                    <a:pt x="126" y="31868"/>
                  </a:cubicBezTo>
                  <a:cubicBezTo>
                    <a:pt x="3898" y="20848"/>
                    <a:pt x="9755" y="10524"/>
                    <a:pt x="14818" y="0"/>
                  </a:cubicBezTo>
                  <a:lnTo>
                    <a:pt x="13031" y="1092"/>
                  </a:ln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55" name="Freeform 55"/>
            <p:cNvSpPr/>
            <p:nvPr/>
          </p:nvSpPr>
          <p:spPr>
            <a:xfrm flipH="1" rot="0">
              <a:off x="9690925" y="411004"/>
              <a:ext cx="49435" cy="23051"/>
            </a:xfrm>
            <a:custGeom>
              <a:avLst/>
              <a:gdLst/>
              <a:ahLst/>
              <a:cxnLst/>
              <a:rect b="b" l="l" r="r" t="t"/>
              <a:pathLst>
                <a:path h="23041" w="49415">
                  <a:moveTo>
                    <a:pt x="48124" y="2598"/>
                  </a:moveTo>
                  <a:cubicBezTo>
                    <a:pt x="41671" y="9250"/>
                    <a:pt x="36410" y="18383"/>
                    <a:pt x="28567" y="21759"/>
                  </a:cubicBezTo>
                  <a:cubicBezTo>
                    <a:pt x="21419" y="24736"/>
                    <a:pt x="11591" y="21759"/>
                    <a:pt x="3053" y="20568"/>
                  </a:cubicBezTo>
                  <a:cubicBezTo>
                    <a:pt x="1664" y="20369"/>
                    <a:pt x="-421" y="15306"/>
                    <a:pt x="75" y="13023"/>
                  </a:cubicBezTo>
                  <a:cubicBezTo>
                    <a:pt x="2656" y="1606"/>
                    <a:pt x="11889" y="-578"/>
                    <a:pt x="21618" y="116"/>
                  </a:cubicBezTo>
                  <a:cubicBezTo>
                    <a:pt x="30949" y="812"/>
                    <a:pt x="40083" y="2896"/>
                    <a:pt x="49415" y="4386"/>
                  </a:cubicBezTo>
                  <a:lnTo>
                    <a:pt x="48124" y="2598"/>
                  </a:ln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56" name="Freeform 56"/>
            <p:cNvSpPr/>
            <p:nvPr/>
          </p:nvSpPr>
          <p:spPr>
            <a:xfrm flipH="1" rot="0">
              <a:off x="10965275" y="451295"/>
              <a:ext cx="21241" cy="21241"/>
            </a:xfrm>
            <a:custGeom>
              <a:avLst/>
              <a:gdLst/>
              <a:ahLst/>
              <a:cxnLst/>
              <a:rect b="b" l="l" r="r" t="t"/>
              <a:pathLst>
                <a:path h="21245" w="21244">
                  <a:moveTo>
                    <a:pt x="0" y="21245"/>
                  </a:moveTo>
                  <a:cubicBezTo>
                    <a:pt x="7048" y="14196"/>
                    <a:pt x="14196" y="7048"/>
                    <a:pt x="21245" y="0"/>
                  </a:cubicBezTo>
                  <a:cubicBezTo>
                    <a:pt x="14196" y="7148"/>
                    <a:pt x="7148" y="14196"/>
                    <a:pt x="0" y="21245"/>
                  </a:cubicBez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57" name="Freeform 57"/>
            <p:cNvSpPr/>
            <p:nvPr/>
          </p:nvSpPr>
          <p:spPr>
            <a:xfrm rot="1336760">
              <a:off x="6181249" y="383381"/>
              <a:ext cx="2696623" cy="449580"/>
            </a:xfrm>
            <a:custGeom>
              <a:avLst/>
              <a:gdLst/>
              <a:ahLst/>
              <a:cxnLst/>
              <a:rect b="b" l="l" r="r" t="t"/>
              <a:pathLst>
                <a:path h="449541" w="2696596">
                  <a:moveTo>
                    <a:pt x="578551" y="275391"/>
                  </a:moveTo>
                  <a:cubicBezTo>
                    <a:pt x="587287" y="261493"/>
                    <a:pt x="587287" y="261493"/>
                    <a:pt x="581331" y="255734"/>
                  </a:cubicBezTo>
                  <a:cubicBezTo>
                    <a:pt x="579445" y="257422"/>
                    <a:pt x="577558" y="259110"/>
                    <a:pt x="574778" y="261493"/>
                  </a:cubicBezTo>
                  <a:cubicBezTo>
                    <a:pt x="574183" y="258117"/>
                    <a:pt x="572395" y="254543"/>
                    <a:pt x="573388" y="253252"/>
                  </a:cubicBezTo>
                  <a:cubicBezTo>
                    <a:pt x="580933" y="243722"/>
                    <a:pt x="582522" y="230519"/>
                    <a:pt x="592052" y="221980"/>
                  </a:cubicBezTo>
                  <a:cubicBezTo>
                    <a:pt x="595031" y="219301"/>
                    <a:pt x="596122" y="214535"/>
                    <a:pt x="598009" y="210763"/>
                  </a:cubicBezTo>
                  <a:cubicBezTo>
                    <a:pt x="599994" y="206991"/>
                    <a:pt x="600888" y="201530"/>
                    <a:pt x="603966" y="199643"/>
                  </a:cubicBezTo>
                  <a:cubicBezTo>
                    <a:pt x="611610" y="194978"/>
                    <a:pt x="610121" y="184554"/>
                    <a:pt x="617268" y="179987"/>
                  </a:cubicBezTo>
                  <a:cubicBezTo>
                    <a:pt x="625806" y="174428"/>
                    <a:pt x="627593" y="163705"/>
                    <a:pt x="634542" y="156657"/>
                  </a:cubicBezTo>
                  <a:cubicBezTo>
                    <a:pt x="640598" y="150502"/>
                    <a:pt x="647349" y="145141"/>
                    <a:pt x="650724" y="135810"/>
                  </a:cubicBezTo>
                  <a:cubicBezTo>
                    <a:pt x="653305" y="128662"/>
                    <a:pt x="661644" y="123798"/>
                    <a:pt x="667502" y="117840"/>
                  </a:cubicBezTo>
                  <a:cubicBezTo>
                    <a:pt x="675146" y="109998"/>
                    <a:pt x="682889" y="102056"/>
                    <a:pt x="690534" y="94212"/>
                  </a:cubicBezTo>
                  <a:cubicBezTo>
                    <a:pt x="694704" y="95306"/>
                    <a:pt x="697186" y="93021"/>
                    <a:pt x="700064" y="90539"/>
                  </a:cubicBezTo>
                  <a:cubicBezTo>
                    <a:pt x="702546" y="88455"/>
                    <a:pt x="706219" y="88057"/>
                    <a:pt x="709198" y="87065"/>
                  </a:cubicBezTo>
                  <a:cubicBezTo>
                    <a:pt x="709396" y="84682"/>
                    <a:pt x="709496" y="82896"/>
                    <a:pt x="709595" y="81705"/>
                  </a:cubicBezTo>
                  <a:cubicBezTo>
                    <a:pt x="718232" y="72869"/>
                    <a:pt x="726571" y="64430"/>
                    <a:pt x="734414" y="56389"/>
                  </a:cubicBezTo>
                  <a:cubicBezTo>
                    <a:pt x="746724" y="52617"/>
                    <a:pt x="751787" y="40605"/>
                    <a:pt x="762111" y="33456"/>
                  </a:cubicBezTo>
                  <a:lnTo>
                    <a:pt x="771742" y="33456"/>
                  </a:lnTo>
                  <a:cubicBezTo>
                    <a:pt x="773826" y="31570"/>
                    <a:pt x="775811" y="29683"/>
                    <a:pt x="777996" y="27698"/>
                  </a:cubicBezTo>
                  <a:lnTo>
                    <a:pt x="789710" y="27698"/>
                  </a:lnTo>
                  <a:cubicBezTo>
                    <a:pt x="792689" y="23132"/>
                    <a:pt x="795964" y="18069"/>
                    <a:pt x="800431" y="11318"/>
                  </a:cubicBezTo>
                  <a:cubicBezTo>
                    <a:pt x="807877" y="9828"/>
                    <a:pt x="817805" y="11914"/>
                    <a:pt x="827535" y="10424"/>
                  </a:cubicBezTo>
                  <a:cubicBezTo>
                    <a:pt x="828825" y="9134"/>
                    <a:pt x="830116" y="7843"/>
                    <a:pt x="831902" y="5958"/>
                  </a:cubicBezTo>
                  <a:lnTo>
                    <a:pt x="879951" y="5958"/>
                  </a:lnTo>
                  <a:cubicBezTo>
                    <a:pt x="882236" y="4071"/>
                    <a:pt x="884320" y="2482"/>
                    <a:pt x="887100" y="199"/>
                  </a:cubicBezTo>
                  <a:lnTo>
                    <a:pt x="907054" y="199"/>
                  </a:lnTo>
                  <a:cubicBezTo>
                    <a:pt x="915493" y="8836"/>
                    <a:pt x="923732" y="17274"/>
                    <a:pt x="933262" y="27004"/>
                  </a:cubicBezTo>
                  <a:lnTo>
                    <a:pt x="933262" y="41398"/>
                  </a:lnTo>
                  <a:cubicBezTo>
                    <a:pt x="931675" y="43186"/>
                    <a:pt x="929788" y="45171"/>
                    <a:pt x="927902" y="47255"/>
                  </a:cubicBezTo>
                  <a:lnTo>
                    <a:pt x="927902" y="58275"/>
                  </a:lnTo>
                  <a:cubicBezTo>
                    <a:pt x="920952" y="61948"/>
                    <a:pt x="922740" y="71280"/>
                    <a:pt x="916485" y="75847"/>
                  </a:cubicBezTo>
                  <a:cubicBezTo>
                    <a:pt x="910925" y="79917"/>
                    <a:pt x="905664" y="85179"/>
                    <a:pt x="904770" y="93021"/>
                  </a:cubicBezTo>
                  <a:cubicBezTo>
                    <a:pt x="897623" y="97589"/>
                    <a:pt x="896233" y="106325"/>
                    <a:pt x="891169" y="112281"/>
                  </a:cubicBezTo>
                  <a:cubicBezTo>
                    <a:pt x="886404" y="117840"/>
                    <a:pt x="879852" y="122110"/>
                    <a:pt x="876179" y="128265"/>
                  </a:cubicBezTo>
                  <a:cubicBezTo>
                    <a:pt x="872605" y="134320"/>
                    <a:pt x="869727" y="140575"/>
                    <a:pt x="864365" y="145439"/>
                  </a:cubicBezTo>
                  <a:cubicBezTo>
                    <a:pt x="858905" y="150403"/>
                    <a:pt x="854040" y="155863"/>
                    <a:pt x="848878" y="161026"/>
                  </a:cubicBezTo>
                  <a:lnTo>
                    <a:pt x="843418" y="161026"/>
                  </a:lnTo>
                  <a:cubicBezTo>
                    <a:pt x="838653" y="166684"/>
                    <a:pt x="839248" y="177109"/>
                    <a:pt x="828825" y="177803"/>
                  </a:cubicBezTo>
                  <a:cubicBezTo>
                    <a:pt x="827336" y="177902"/>
                    <a:pt x="825648" y="179193"/>
                    <a:pt x="824456" y="180384"/>
                  </a:cubicBezTo>
                  <a:cubicBezTo>
                    <a:pt x="814728" y="190113"/>
                    <a:pt x="805098" y="200041"/>
                    <a:pt x="795468" y="209769"/>
                  </a:cubicBezTo>
                  <a:cubicBezTo>
                    <a:pt x="782165" y="212848"/>
                    <a:pt x="776706" y="225852"/>
                    <a:pt x="766281" y="233397"/>
                  </a:cubicBezTo>
                  <a:cubicBezTo>
                    <a:pt x="764990" y="233397"/>
                    <a:pt x="762111" y="232703"/>
                    <a:pt x="761615" y="233497"/>
                  </a:cubicBezTo>
                  <a:cubicBezTo>
                    <a:pt x="758637" y="238858"/>
                    <a:pt x="752184" y="237766"/>
                    <a:pt x="748213" y="241240"/>
                  </a:cubicBezTo>
                  <a:cubicBezTo>
                    <a:pt x="742852" y="246005"/>
                    <a:pt x="738187" y="253054"/>
                    <a:pt x="732031" y="254940"/>
                  </a:cubicBezTo>
                  <a:cubicBezTo>
                    <a:pt x="724486" y="257124"/>
                    <a:pt x="722898" y="266457"/>
                    <a:pt x="714856" y="266654"/>
                  </a:cubicBezTo>
                  <a:cubicBezTo>
                    <a:pt x="706914" y="266853"/>
                    <a:pt x="706119" y="277675"/>
                    <a:pt x="697582" y="278071"/>
                  </a:cubicBezTo>
                  <a:cubicBezTo>
                    <a:pt x="690633" y="278369"/>
                    <a:pt x="688945" y="288595"/>
                    <a:pt x="680308" y="289389"/>
                  </a:cubicBezTo>
                  <a:cubicBezTo>
                    <a:pt x="673954" y="289985"/>
                    <a:pt x="671870" y="301303"/>
                    <a:pt x="663034" y="300209"/>
                  </a:cubicBezTo>
                  <a:cubicBezTo>
                    <a:pt x="657971" y="306663"/>
                    <a:pt x="647944" y="305869"/>
                    <a:pt x="644072" y="314009"/>
                  </a:cubicBezTo>
                  <a:cubicBezTo>
                    <a:pt x="637223" y="315300"/>
                    <a:pt x="632854" y="322051"/>
                    <a:pt x="625607" y="322250"/>
                  </a:cubicBezTo>
                  <a:cubicBezTo>
                    <a:pt x="619551" y="331581"/>
                    <a:pt x="607241" y="332772"/>
                    <a:pt x="600589" y="341608"/>
                  </a:cubicBezTo>
                  <a:lnTo>
                    <a:pt x="600589" y="380326"/>
                  </a:lnTo>
                  <a:cubicBezTo>
                    <a:pt x="606943" y="385289"/>
                    <a:pt x="605553" y="395911"/>
                    <a:pt x="613893" y="399684"/>
                  </a:cubicBezTo>
                  <a:cubicBezTo>
                    <a:pt x="623324" y="397500"/>
                    <a:pt x="630670" y="403655"/>
                    <a:pt x="637521" y="408024"/>
                  </a:cubicBezTo>
                  <a:cubicBezTo>
                    <a:pt x="642782" y="411300"/>
                    <a:pt x="647647" y="410208"/>
                    <a:pt x="652313" y="411399"/>
                  </a:cubicBezTo>
                  <a:cubicBezTo>
                    <a:pt x="654497" y="413384"/>
                    <a:pt x="656482" y="415171"/>
                    <a:pt x="657971" y="416363"/>
                  </a:cubicBezTo>
                  <a:lnTo>
                    <a:pt x="718133" y="416363"/>
                  </a:lnTo>
                  <a:cubicBezTo>
                    <a:pt x="719720" y="414774"/>
                    <a:pt x="721011" y="413483"/>
                    <a:pt x="722798" y="411598"/>
                  </a:cubicBezTo>
                  <a:cubicBezTo>
                    <a:pt x="724486" y="412988"/>
                    <a:pt x="726372" y="414476"/>
                    <a:pt x="728556" y="416263"/>
                  </a:cubicBezTo>
                  <a:cubicBezTo>
                    <a:pt x="730244" y="414873"/>
                    <a:pt x="732031" y="413285"/>
                    <a:pt x="734215" y="411399"/>
                  </a:cubicBezTo>
                  <a:lnTo>
                    <a:pt x="760920" y="411399"/>
                  </a:lnTo>
                  <a:cubicBezTo>
                    <a:pt x="762906" y="409413"/>
                    <a:pt x="764891" y="407626"/>
                    <a:pt x="766975" y="405640"/>
                  </a:cubicBezTo>
                  <a:lnTo>
                    <a:pt x="788618" y="405640"/>
                  </a:lnTo>
                  <a:cubicBezTo>
                    <a:pt x="790603" y="403754"/>
                    <a:pt x="792589" y="401869"/>
                    <a:pt x="794674" y="399883"/>
                  </a:cubicBezTo>
                  <a:lnTo>
                    <a:pt x="810458" y="399883"/>
                  </a:lnTo>
                  <a:cubicBezTo>
                    <a:pt x="812643" y="397997"/>
                    <a:pt x="814529" y="396408"/>
                    <a:pt x="816118" y="395018"/>
                  </a:cubicBezTo>
                  <a:cubicBezTo>
                    <a:pt x="818500" y="397003"/>
                    <a:pt x="820585" y="398691"/>
                    <a:pt x="822173" y="399982"/>
                  </a:cubicBezTo>
                  <a:cubicBezTo>
                    <a:pt x="831405" y="400875"/>
                    <a:pt x="832994" y="390353"/>
                    <a:pt x="840738" y="387871"/>
                  </a:cubicBezTo>
                  <a:cubicBezTo>
                    <a:pt x="843617" y="390054"/>
                    <a:pt x="846297" y="392139"/>
                    <a:pt x="849474" y="394521"/>
                  </a:cubicBezTo>
                  <a:cubicBezTo>
                    <a:pt x="850566" y="391345"/>
                    <a:pt x="851658" y="388169"/>
                    <a:pt x="853048" y="383899"/>
                  </a:cubicBezTo>
                  <a:cubicBezTo>
                    <a:pt x="856920" y="383601"/>
                    <a:pt x="861188" y="383303"/>
                    <a:pt x="865557" y="383006"/>
                  </a:cubicBezTo>
                  <a:cubicBezTo>
                    <a:pt x="866847" y="381716"/>
                    <a:pt x="868138" y="380425"/>
                    <a:pt x="870421" y="378042"/>
                  </a:cubicBezTo>
                  <a:lnTo>
                    <a:pt x="891766" y="378042"/>
                  </a:lnTo>
                  <a:cubicBezTo>
                    <a:pt x="898714" y="373376"/>
                    <a:pt x="900005" y="367023"/>
                    <a:pt x="902884" y="361662"/>
                  </a:cubicBezTo>
                  <a:cubicBezTo>
                    <a:pt x="905565" y="363547"/>
                    <a:pt x="908246" y="365335"/>
                    <a:pt x="910529" y="366824"/>
                  </a:cubicBezTo>
                  <a:cubicBezTo>
                    <a:pt x="918371" y="365832"/>
                    <a:pt x="920456" y="358386"/>
                    <a:pt x="925916" y="355507"/>
                  </a:cubicBezTo>
                  <a:cubicBezTo>
                    <a:pt x="932866" y="352032"/>
                    <a:pt x="934851" y="366129"/>
                    <a:pt x="943587" y="358683"/>
                  </a:cubicBezTo>
                  <a:cubicBezTo>
                    <a:pt x="943786" y="357989"/>
                    <a:pt x="944283" y="355407"/>
                    <a:pt x="945077" y="351834"/>
                  </a:cubicBezTo>
                  <a:cubicBezTo>
                    <a:pt x="948452" y="346373"/>
                    <a:pt x="957089" y="353520"/>
                    <a:pt x="961159" y="346969"/>
                  </a:cubicBezTo>
                  <a:cubicBezTo>
                    <a:pt x="964733" y="341111"/>
                    <a:pt x="971781" y="347267"/>
                    <a:pt x="975852" y="342998"/>
                  </a:cubicBezTo>
                  <a:cubicBezTo>
                    <a:pt x="976944" y="339822"/>
                    <a:pt x="978036" y="336545"/>
                    <a:pt x="979127" y="333368"/>
                  </a:cubicBezTo>
                  <a:lnTo>
                    <a:pt x="990445" y="333368"/>
                  </a:lnTo>
                  <a:cubicBezTo>
                    <a:pt x="994416" y="329497"/>
                    <a:pt x="998288" y="325724"/>
                    <a:pt x="1001862" y="322349"/>
                  </a:cubicBezTo>
                  <a:cubicBezTo>
                    <a:pt x="1005933" y="322150"/>
                    <a:pt x="1010996" y="323341"/>
                    <a:pt x="1012881" y="321455"/>
                  </a:cubicBezTo>
                  <a:cubicBezTo>
                    <a:pt x="1019136" y="315003"/>
                    <a:pt x="1030851" y="316491"/>
                    <a:pt x="1032737" y="304976"/>
                  </a:cubicBezTo>
                  <a:lnTo>
                    <a:pt x="1058946" y="304976"/>
                  </a:lnTo>
                  <a:cubicBezTo>
                    <a:pt x="1057060" y="301203"/>
                    <a:pt x="1055769" y="298721"/>
                    <a:pt x="1054578" y="296140"/>
                  </a:cubicBezTo>
                  <a:cubicBezTo>
                    <a:pt x="1058450" y="292467"/>
                    <a:pt x="1063314" y="295444"/>
                    <a:pt x="1067483" y="294154"/>
                  </a:cubicBezTo>
                  <a:cubicBezTo>
                    <a:pt x="1068377" y="292666"/>
                    <a:pt x="1069766" y="291176"/>
                    <a:pt x="1069965" y="289687"/>
                  </a:cubicBezTo>
                  <a:cubicBezTo>
                    <a:pt x="1070362" y="286014"/>
                    <a:pt x="1069866" y="282241"/>
                    <a:pt x="1070164" y="278568"/>
                  </a:cubicBezTo>
                  <a:cubicBezTo>
                    <a:pt x="1070362" y="274994"/>
                    <a:pt x="1069766" y="269434"/>
                    <a:pt x="1071653" y="268342"/>
                  </a:cubicBezTo>
                  <a:cubicBezTo>
                    <a:pt x="1079594" y="263677"/>
                    <a:pt x="1071554" y="253252"/>
                    <a:pt x="1079198" y="248984"/>
                  </a:cubicBezTo>
                  <a:cubicBezTo>
                    <a:pt x="1081084" y="241538"/>
                    <a:pt x="1086246" y="235582"/>
                    <a:pt x="1087239" y="227143"/>
                  </a:cubicBezTo>
                  <a:cubicBezTo>
                    <a:pt x="1088034" y="220095"/>
                    <a:pt x="1091806" y="212053"/>
                    <a:pt x="1098556" y="207089"/>
                  </a:cubicBezTo>
                  <a:cubicBezTo>
                    <a:pt x="1105109" y="202224"/>
                    <a:pt x="1109477" y="195176"/>
                    <a:pt x="1111761" y="187731"/>
                  </a:cubicBezTo>
                  <a:cubicBezTo>
                    <a:pt x="1115930" y="174627"/>
                    <a:pt x="1127446" y="168372"/>
                    <a:pt x="1135190" y="158246"/>
                  </a:cubicBezTo>
                  <a:cubicBezTo>
                    <a:pt x="1135289" y="156955"/>
                    <a:pt x="1135487" y="155168"/>
                    <a:pt x="1135685" y="153382"/>
                  </a:cubicBezTo>
                  <a:cubicBezTo>
                    <a:pt x="1138962" y="147722"/>
                    <a:pt x="1146804" y="149410"/>
                    <a:pt x="1150378" y="143454"/>
                  </a:cubicBezTo>
                  <a:cubicBezTo>
                    <a:pt x="1154647" y="136405"/>
                    <a:pt x="1162689" y="133923"/>
                    <a:pt x="1169042" y="129356"/>
                  </a:cubicBezTo>
                  <a:cubicBezTo>
                    <a:pt x="1174900" y="125186"/>
                    <a:pt x="1179367" y="119031"/>
                    <a:pt x="1184629" y="113870"/>
                  </a:cubicBezTo>
                  <a:cubicBezTo>
                    <a:pt x="1188996" y="109601"/>
                    <a:pt x="1195648" y="109501"/>
                    <a:pt x="1199918" y="104239"/>
                  </a:cubicBezTo>
                  <a:cubicBezTo>
                    <a:pt x="1204782" y="98184"/>
                    <a:pt x="1213419" y="96993"/>
                    <a:pt x="1218978" y="90539"/>
                  </a:cubicBezTo>
                  <a:cubicBezTo>
                    <a:pt x="1223942" y="84782"/>
                    <a:pt x="1231288" y="81009"/>
                    <a:pt x="1237642" y="76542"/>
                  </a:cubicBezTo>
                  <a:cubicBezTo>
                    <a:pt x="1242605" y="73067"/>
                    <a:pt x="1248661" y="70883"/>
                    <a:pt x="1252434" y="66416"/>
                  </a:cubicBezTo>
                  <a:cubicBezTo>
                    <a:pt x="1256306" y="61948"/>
                    <a:pt x="1262361" y="62345"/>
                    <a:pt x="1265638" y="58672"/>
                  </a:cubicBezTo>
                  <a:cubicBezTo>
                    <a:pt x="1270105" y="53609"/>
                    <a:pt x="1275763" y="56488"/>
                    <a:pt x="1281224" y="54701"/>
                  </a:cubicBezTo>
                  <a:cubicBezTo>
                    <a:pt x="1282216" y="51823"/>
                    <a:pt x="1283408" y="48645"/>
                    <a:pt x="1284698" y="44773"/>
                  </a:cubicBezTo>
                  <a:lnTo>
                    <a:pt x="1299490" y="44773"/>
                  </a:lnTo>
                  <a:cubicBezTo>
                    <a:pt x="1308028" y="38618"/>
                    <a:pt x="1318154" y="36534"/>
                    <a:pt x="1323217" y="27599"/>
                  </a:cubicBezTo>
                  <a:lnTo>
                    <a:pt x="1334435" y="27599"/>
                  </a:lnTo>
                  <a:cubicBezTo>
                    <a:pt x="1338407" y="23727"/>
                    <a:pt x="1342279" y="19955"/>
                    <a:pt x="1346250" y="16182"/>
                  </a:cubicBezTo>
                  <a:lnTo>
                    <a:pt x="1362332" y="16182"/>
                  </a:lnTo>
                  <a:cubicBezTo>
                    <a:pt x="1365807" y="12708"/>
                    <a:pt x="1368983" y="9432"/>
                    <a:pt x="1372656" y="5759"/>
                  </a:cubicBezTo>
                  <a:lnTo>
                    <a:pt x="1388343" y="5759"/>
                  </a:lnTo>
                  <a:cubicBezTo>
                    <a:pt x="1390526" y="3872"/>
                    <a:pt x="1392511" y="2185"/>
                    <a:pt x="1394993" y="0"/>
                  </a:cubicBezTo>
                  <a:lnTo>
                    <a:pt x="1454857" y="0"/>
                  </a:lnTo>
                  <a:cubicBezTo>
                    <a:pt x="1458232" y="3277"/>
                    <a:pt x="1462104" y="7049"/>
                    <a:pt x="1465876" y="10623"/>
                  </a:cubicBezTo>
                  <a:cubicBezTo>
                    <a:pt x="1467863" y="8736"/>
                    <a:pt x="1469848" y="6950"/>
                    <a:pt x="1471436" y="5560"/>
                  </a:cubicBezTo>
                  <a:lnTo>
                    <a:pt x="1482456" y="5560"/>
                  </a:lnTo>
                  <a:cubicBezTo>
                    <a:pt x="1487121" y="9432"/>
                    <a:pt x="1483448" y="14594"/>
                    <a:pt x="1486129" y="20153"/>
                  </a:cubicBezTo>
                  <a:cubicBezTo>
                    <a:pt x="1487718" y="20749"/>
                    <a:pt x="1490894" y="21742"/>
                    <a:pt x="1494070" y="22834"/>
                  </a:cubicBezTo>
                  <a:cubicBezTo>
                    <a:pt x="1497843" y="28691"/>
                    <a:pt x="1495163" y="35243"/>
                    <a:pt x="1495858" y="41398"/>
                  </a:cubicBezTo>
                  <a:cubicBezTo>
                    <a:pt x="1494567" y="42689"/>
                    <a:pt x="1493276" y="43980"/>
                    <a:pt x="1490993" y="46263"/>
                  </a:cubicBezTo>
                  <a:lnTo>
                    <a:pt x="1490993" y="63239"/>
                  </a:lnTo>
                  <a:cubicBezTo>
                    <a:pt x="1479775" y="71579"/>
                    <a:pt x="1477691" y="85973"/>
                    <a:pt x="1466869" y="93121"/>
                  </a:cubicBezTo>
                  <a:cubicBezTo>
                    <a:pt x="1458828" y="98482"/>
                    <a:pt x="1455849" y="110593"/>
                    <a:pt x="1444036" y="110891"/>
                  </a:cubicBezTo>
                  <a:cubicBezTo>
                    <a:pt x="1436491" y="116848"/>
                    <a:pt x="1431925" y="126280"/>
                    <a:pt x="1421302" y="128959"/>
                  </a:cubicBezTo>
                  <a:cubicBezTo>
                    <a:pt x="1416735" y="130150"/>
                    <a:pt x="1412764" y="135909"/>
                    <a:pt x="1409785" y="140376"/>
                  </a:cubicBezTo>
                  <a:cubicBezTo>
                    <a:pt x="1406410" y="145538"/>
                    <a:pt x="1399263" y="142560"/>
                    <a:pt x="1396383" y="148120"/>
                  </a:cubicBezTo>
                  <a:cubicBezTo>
                    <a:pt x="1392810" y="154871"/>
                    <a:pt x="1384471" y="154772"/>
                    <a:pt x="1379209" y="159735"/>
                  </a:cubicBezTo>
                  <a:cubicBezTo>
                    <a:pt x="1373551" y="165095"/>
                    <a:pt x="1366700" y="168967"/>
                    <a:pt x="1360446" y="173732"/>
                  </a:cubicBezTo>
                  <a:cubicBezTo>
                    <a:pt x="1354887" y="177902"/>
                    <a:pt x="1348136" y="179392"/>
                    <a:pt x="1342477" y="183164"/>
                  </a:cubicBezTo>
                  <a:cubicBezTo>
                    <a:pt x="1339598" y="185050"/>
                    <a:pt x="1336818" y="187333"/>
                    <a:pt x="1334137" y="189419"/>
                  </a:cubicBezTo>
                  <a:cubicBezTo>
                    <a:pt x="1332053" y="191006"/>
                    <a:pt x="1330068" y="193985"/>
                    <a:pt x="1327883" y="193985"/>
                  </a:cubicBezTo>
                  <a:cubicBezTo>
                    <a:pt x="1323615" y="194084"/>
                    <a:pt x="1321332" y="196566"/>
                    <a:pt x="1319048" y="199247"/>
                  </a:cubicBezTo>
                  <a:cubicBezTo>
                    <a:pt x="1313687" y="205402"/>
                    <a:pt x="1305745" y="206792"/>
                    <a:pt x="1299193" y="210961"/>
                  </a:cubicBezTo>
                  <a:cubicBezTo>
                    <a:pt x="1292740" y="215131"/>
                    <a:pt x="1284798" y="216521"/>
                    <a:pt x="1279436" y="222775"/>
                  </a:cubicBezTo>
                  <a:cubicBezTo>
                    <a:pt x="1273579" y="229724"/>
                    <a:pt x="1264049" y="230022"/>
                    <a:pt x="1257099" y="234787"/>
                  </a:cubicBezTo>
                  <a:cubicBezTo>
                    <a:pt x="1249257" y="240049"/>
                    <a:pt x="1240819" y="245112"/>
                    <a:pt x="1232380" y="247693"/>
                  </a:cubicBezTo>
                  <a:cubicBezTo>
                    <a:pt x="1222651" y="250671"/>
                    <a:pt x="1218779" y="262088"/>
                    <a:pt x="1208157" y="262088"/>
                  </a:cubicBezTo>
                  <a:cubicBezTo>
                    <a:pt x="1197336" y="270626"/>
                    <a:pt x="1184231" y="274895"/>
                    <a:pt x="1172319" y="281348"/>
                  </a:cubicBezTo>
                  <a:cubicBezTo>
                    <a:pt x="1160504" y="287800"/>
                    <a:pt x="1148492" y="294353"/>
                    <a:pt x="1136083" y="299416"/>
                  </a:cubicBezTo>
                  <a:cubicBezTo>
                    <a:pt x="1131417" y="301303"/>
                    <a:pt x="1129530" y="305273"/>
                    <a:pt x="1125957" y="306663"/>
                  </a:cubicBezTo>
                  <a:cubicBezTo>
                    <a:pt x="1120893" y="317186"/>
                    <a:pt x="1129530" y="323738"/>
                    <a:pt x="1132012" y="331680"/>
                  </a:cubicBezTo>
                  <a:cubicBezTo>
                    <a:pt x="1133502" y="336346"/>
                    <a:pt x="1138764" y="342105"/>
                    <a:pt x="1143230" y="343097"/>
                  </a:cubicBezTo>
                  <a:cubicBezTo>
                    <a:pt x="1154051" y="345579"/>
                    <a:pt x="1158022" y="355705"/>
                    <a:pt x="1166263" y="360966"/>
                  </a:cubicBezTo>
                  <a:cubicBezTo>
                    <a:pt x="1173510" y="359478"/>
                    <a:pt x="1177382" y="370993"/>
                    <a:pt x="1185621" y="366526"/>
                  </a:cubicBezTo>
                  <a:cubicBezTo>
                    <a:pt x="1192769" y="374071"/>
                    <a:pt x="1202002" y="371987"/>
                    <a:pt x="1210639" y="372086"/>
                  </a:cubicBezTo>
                  <a:cubicBezTo>
                    <a:pt x="1228707" y="372284"/>
                    <a:pt x="1246775" y="372086"/>
                    <a:pt x="1263950" y="372086"/>
                  </a:cubicBezTo>
                  <a:cubicBezTo>
                    <a:pt x="1266134" y="369802"/>
                    <a:pt x="1267424" y="368511"/>
                    <a:pt x="1269708" y="366228"/>
                  </a:cubicBezTo>
                  <a:lnTo>
                    <a:pt x="1302469" y="366228"/>
                  </a:lnTo>
                  <a:cubicBezTo>
                    <a:pt x="1304653" y="363945"/>
                    <a:pt x="1306043" y="362654"/>
                    <a:pt x="1307433" y="361165"/>
                  </a:cubicBezTo>
                  <a:lnTo>
                    <a:pt x="1350717" y="361165"/>
                  </a:lnTo>
                  <a:cubicBezTo>
                    <a:pt x="1352801" y="359279"/>
                    <a:pt x="1354787" y="357392"/>
                    <a:pt x="1356772" y="355507"/>
                  </a:cubicBezTo>
                  <a:cubicBezTo>
                    <a:pt x="1365509" y="359180"/>
                    <a:pt x="1371168" y="350841"/>
                    <a:pt x="1378712" y="349153"/>
                  </a:cubicBezTo>
                  <a:cubicBezTo>
                    <a:pt x="1384769" y="347862"/>
                    <a:pt x="1390030" y="342799"/>
                    <a:pt x="1395590" y="339523"/>
                  </a:cubicBezTo>
                  <a:cubicBezTo>
                    <a:pt x="1397178" y="341111"/>
                    <a:pt x="1398469" y="342402"/>
                    <a:pt x="1400057" y="343990"/>
                  </a:cubicBezTo>
                  <a:cubicBezTo>
                    <a:pt x="1401943" y="342402"/>
                    <a:pt x="1403730" y="340814"/>
                    <a:pt x="1405915" y="338927"/>
                  </a:cubicBezTo>
                  <a:lnTo>
                    <a:pt x="1421799" y="338927"/>
                  </a:lnTo>
                  <a:cubicBezTo>
                    <a:pt x="1423883" y="337042"/>
                    <a:pt x="1425770" y="335155"/>
                    <a:pt x="1427854" y="333170"/>
                  </a:cubicBezTo>
                  <a:lnTo>
                    <a:pt x="1438576" y="333170"/>
                  </a:lnTo>
                  <a:cubicBezTo>
                    <a:pt x="1440562" y="331283"/>
                    <a:pt x="1442547" y="329397"/>
                    <a:pt x="1444631" y="327412"/>
                  </a:cubicBezTo>
                  <a:lnTo>
                    <a:pt x="1460714" y="327412"/>
                  </a:lnTo>
                  <a:cubicBezTo>
                    <a:pt x="1464090" y="323936"/>
                    <a:pt x="1467266" y="320661"/>
                    <a:pt x="1471039" y="316988"/>
                  </a:cubicBezTo>
                  <a:lnTo>
                    <a:pt x="1496850" y="316988"/>
                  </a:lnTo>
                  <a:cubicBezTo>
                    <a:pt x="1502311" y="312818"/>
                    <a:pt x="1506678" y="307854"/>
                    <a:pt x="1512139" y="305769"/>
                  </a:cubicBezTo>
                  <a:cubicBezTo>
                    <a:pt x="1517600" y="303685"/>
                    <a:pt x="1521769" y="299217"/>
                    <a:pt x="1528817" y="299217"/>
                  </a:cubicBezTo>
                  <a:cubicBezTo>
                    <a:pt x="1534874" y="299217"/>
                    <a:pt x="1540731" y="292368"/>
                    <a:pt x="1548176" y="293955"/>
                  </a:cubicBezTo>
                  <a:cubicBezTo>
                    <a:pt x="1552048" y="285517"/>
                    <a:pt x="1561678" y="291573"/>
                    <a:pt x="1566840" y="286113"/>
                  </a:cubicBezTo>
                  <a:cubicBezTo>
                    <a:pt x="1567733" y="285121"/>
                    <a:pt x="1569322" y="284723"/>
                    <a:pt x="1570513" y="284127"/>
                  </a:cubicBezTo>
                  <a:cubicBezTo>
                    <a:pt x="1571903" y="285616"/>
                    <a:pt x="1573194" y="286907"/>
                    <a:pt x="1575576" y="289190"/>
                  </a:cubicBezTo>
                  <a:cubicBezTo>
                    <a:pt x="1581135" y="286708"/>
                    <a:pt x="1587093" y="284127"/>
                    <a:pt x="1593248" y="281447"/>
                  </a:cubicBezTo>
                  <a:cubicBezTo>
                    <a:pt x="1593942" y="278966"/>
                    <a:pt x="1594538" y="276484"/>
                    <a:pt x="1595133" y="273902"/>
                  </a:cubicBezTo>
                  <a:cubicBezTo>
                    <a:pt x="1598906" y="270130"/>
                    <a:pt x="1603770" y="273107"/>
                    <a:pt x="1607940" y="272016"/>
                  </a:cubicBezTo>
                  <a:cubicBezTo>
                    <a:pt x="1613103" y="266754"/>
                    <a:pt x="1618264" y="261493"/>
                    <a:pt x="1624321" y="255338"/>
                  </a:cubicBezTo>
                  <a:lnTo>
                    <a:pt x="1657280" y="255338"/>
                  </a:lnTo>
                  <a:cubicBezTo>
                    <a:pt x="1658571" y="253650"/>
                    <a:pt x="1659464" y="253054"/>
                    <a:pt x="1659663" y="252260"/>
                  </a:cubicBezTo>
                  <a:cubicBezTo>
                    <a:pt x="1659961" y="250473"/>
                    <a:pt x="1659961" y="248686"/>
                    <a:pt x="1660060" y="245707"/>
                  </a:cubicBezTo>
                  <a:cubicBezTo>
                    <a:pt x="1664825" y="244913"/>
                    <a:pt x="1669789" y="244120"/>
                    <a:pt x="1674753" y="243225"/>
                  </a:cubicBezTo>
                  <a:cubicBezTo>
                    <a:pt x="1675447" y="240447"/>
                    <a:pt x="1676043" y="237865"/>
                    <a:pt x="1676738" y="235185"/>
                  </a:cubicBezTo>
                  <a:cubicBezTo>
                    <a:pt x="1682397" y="231015"/>
                    <a:pt x="1688850" y="234093"/>
                    <a:pt x="1693912" y="233298"/>
                  </a:cubicBezTo>
                  <a:cubicBezTo>
                    <a:pt x="1702648" y="227540"/>
                    <a:pt x="1711584" y="223768"/>
                    <a:pt x="1717937" y="215825"/>
                  </a:cubicBezTo>
                  <a:cubicBezTo>
                    <a:pt x="1724192" y="207983"/>
                    <a:pt x="1734219" y="202423"/>
                    <a:pt x="1738488" y="193786"/>
                  </a:cubicBezTo>
                  <a:cubicBezTo>
                    <a:pt x="1745636" y="179292"/>
                    <a:pt x="1757846" y="170258"/>
                    <a:pt x="1767973" y="159139"/>
                  </a:cubicBezTo>
                  <a:cubicBezTo>
                    <a:pt x="1778495" y="147623"/>
                    <a:pt x="1789614" y="136603"/>
                    <a:pt x="1800733" y="125783"/>
                  </a:cubicBezTo>
                  <a:cubicBezTo>
                    <a:pt x="1805697" y="121018"/>
                    <a:pt x="1813540" y="120620"/>
                    <a:pt x="1817909" y="114068"/>
                  </a:cubicBezTo>
                  <a:cubicBezTo>
                    <a:pt x="1821383" y="108807"/>
                    <a:pt x="1826743" y="104736"/>
                    <a:pt x="1831410" y="99971"/>
                  </a:cubicBezTo>
                  <a:lnTo>
                    <a:pt x="1842032" y="99971"/>
                  </a:lnTo>
                  <a:cubicBezTo>
                    <a:pt x="1846896" y="93717"/>
                    <a:pt x="1855235" y="90639"/>
                    <a:pt x="1856426" y="81109"/>
                  </a:cubicBezTo>
                  <a:cubicBezTo>
                    <a:pt x="1856824" y="78130"/>
                    <a:pt x="1860596" y="73862"/>
                    <a:pt x="1863376" y="73365"/>
                  </a:cubicBezTo>
                  <a:cubicBezTo>
                    <a:pt x="1872311" y="71777"/>
                    <a:pt x="1877076" y="65125"/>
                    <a:pt x="1882040" y="59070"/>
                  </a:cubicBezTo>
                  <a:cubicBezTo>
                    <a:pt x="1885813" y="54404"/>
                    <a:pt x="1891868" y="56290"/>
                    <a:pt x="1895840" y="51723"/>
                  </a:cubicBezTo>
                  <a:cubicBezTo>
                    <a:pt x="1898123" y="49142"/>
                    <a:pt x="1903980" y="49936"/>
                    <a:pt x="1908645" y="49043"/>
                  </a:cubicBezTo>
                  <a:cubicBezTo>
                    <a:pt x="1913412" y="44178"/>
                    <a:pt x="1918573" y="38916"/>
                    <a:pt x="1924034" y="33356"/>
                  </a:cubicBezTo>
                  <a:lnTo>
                    <a:pt x="1935749" y="33356"/>
                  </a:lnTo>
                  <a:cubicBezTo>
                    <a:pt x="1938627" y="29585"/>
                    <a:pt x="1942003" y="25316"/>
                    <a:pt x="1944583" y="21941"/>
                  </a:cubicBezTo>
                  <a:lnTo>
                    <a:pt x="1955306" y="21941"/>
                  </a:lnTo>
                  <a:cubicBezTo>
                    <a:pt x="1963446" y="17572"/>
                    <a:pt x="1970197" y="13998"/>
                    <a:pt x="1977146" y="10226"/>
                  </a:cubicBezTo>
                  <a:cubicBezTo>
                    <a:pt x="1979528" y="12113"/>
                    <a:pt x="1981515" y="13799"/>
                    <a:pt x="1984096" y="15786"/>
                  </a:cubicBezTo>
                  <a:cubicBezTo>
                    <a:pt x="1985683" y="14495"/>
                    <a:pt x="1987471" y="13006"/>
                    <a:pt x="1989754" y="11119"/>
                  </a:cubicBezTo>
                  <a:lnTo>
                    <a:pt x="2005837" y="11119"/>
                  </a:lnTo>
                  <a:cubicBezTo>
                    <a:pt x="2011496" y="13998"/>
                    <a:pt x="2013779" y="23231"/>
                    <a:pt x="2022615" y="22139"/>
                  </a:cubicBezTo>
                  <a:cubicBezTo>
                    <a:pt x="2027082" y="26706"/>
                    <a:pt x="2031648" y="31272"/>
                    <a:pt x="2036116" y="35838"/>
                  </a:cubicBezTo>
                  <a:lnTo>
                    <a:pt x="2036116" y="46958"/>
                  </a:lnTo>
                  <a:cubicBezTo>
                    <a:pt x="2029166" y="50632"/>
                    <a:pt x="2030854" y="59864"/>
                    <a:pt x="2024699" y="64529"/>
                  </a:cubicBezTo>
                  <a:cubicBezTo>
                    <a:pt x="2018246" y="69493"/>
                    <a:pt x="2012984" y="76045"/>
                    <a:pt x="2007227" y="82002"/>
                  </a:cubicBezTo>
                  <a:cubicBezTo>
                    <a:pt x="2002064" y="87264"/>
                    <a:pt x="1996802" y="92327"/>
                    <a:pt x="1991839" y="97787"/>
                  </a:cubicBezTo>
                  <a:cubicBezTo>
                    <a:pt x="1988662" y="101262"/>
                    <a:pt x="1983003" y="98482"/>
                    <a:pt x="1980423" y="103545"/>
                  </a:cubicBezTo>
                  <a:cubicBezTo>
                    <a:pt x="1976947" y="110494"/>
                    <a:pt x="1968211" y="109799"/>
                    <a:pt x="1963446" y="115358"/>
                  </a:cubicBezTo>
                  <a:cubicBezTo>
                    <a:pt x="1958681" y="120918"/>
                    <a:pt x="1953220" y="125882"/>
                    <a:pt x="1948059" y="131144"/>
                  </a:cubicBezTo>
                  <a:cubicBezTo>
                    <a:pt x="1947463" y="131838"/>
                    <a:pt x="1946669" y="133129"/>
                    <a:pt x="1946172" y="133030"/>
                  </a:cubicBezTo>
                  <a:cubicBezTo>
                    <a:pt x="1937237" y="131838"/>
                    <a:pt x="1935451" y="142858"/>
                    <a:pt x="1928799" y="143850"/>
                  </a:cubicBezTo>
                  <a:cubicBezTo>
                    <a:pt x="1923736" y="144546"/>
                    <a:pt x="1921452" y="148418"/>
                    <a:pt x="1917481" y="149907"/>
                  </a:cubicBezTo>
                  <a:cubicBezTo>
                    <a:pt x="1908645" y="153282"/>
                    <a:pt x="1899712" y="156657"/>
                    <a:pt x="1893358" y="164500"/>
                  </a:cubicBezTo>
                  <a:cubicBezTo>
                    <a:pt x="1892365" y="165692"/>
                    <a:pt x="1890379" y="165890"/>
                    <a:pt x="1888790" y="166485"/>
                  </a:cubicBezTo>
                  <a:cubicBezTo>
                    <a:pt x="1879062" y="170258"/>
                    <a:pt x="1871318" y="177406"/>
                    <a:pt x="1862583" y="182767"/>
                  </a:cubicBezTo>
                  <a:cubicBezTo>
                    <a:pt x="1853349" y="188426"/>
                    <a:pt x="1843223" y="193191"/>
                    <a:pt x="1833296" y="197758"/>
                  </a:cubicBezTo>
                  <a:cubicBezTo>
                    <a:pt x="1824064" y="201928"/>
                    <a:pt x="1814731" y="206096"/>
                    <a:pt x="1806094" y="211159"/>
                  </a:cubicBezTo>
                  <a:cubicBezTo>
                    <a:pt x="1796465" y="216720"/>
                    <a:pt x="1788721" y="224959"/>
                    <a:pt x="1777403" y="228037"/>
                  </a:cubicBezTo>
                  <a:cubicBezTo>
                    <a:pt x="1772837" y="229328"/>
                    <a:pt x="1768965" y="234887"/>
                    <a:pt x="1765789" y="239255"/>
                  </a:cubicBezTo>
                  <a:cubicBezTo>
                    <a:pt x="1762810" y="243325"/>
                    <a:pt x="1761122" y="248288"/>
                    <a:pt x="1757946" y="254642"/>
                  </a:cubicBezTo>
                  <a:lnTo>
                    <a:pt x="1757946" y="263478"/>
                  </a:lnTo>
                  <a:cubicBezTo>
                    <a:pt x="1756059" y="265562"/>
                    <a:pt x="1754173" y="267549"/>
                    <a:pt x="1752286" y="269633"/>
                  </a:cubicBezTo>
                  <a:lnTo>
                    <a:pt x="1752286" y="280256"/>
                  </a:lnTo>
                  <a:cubicBezTo>
                    <a:pt x="1750301" y="282539"/>
                    <a:pt x="1748514" y="284624"/>
                    <a:pt x="1746529" y="286907"/>
                  </a:cubicBezTo>
                  <a:cubicBezTo>
                    <a:pt x="1748018" y="295941"/>
                    <a:pt x="1756059" y="299515"/>
                    <a:pt x="1760825" y="305075"/>
                  </a:cubicBezTo>
                  <a:lnTo>
                    <a:pt x="1842727" y="305075"/>
                  </a:lnTo>
                  <a:cubicBezTo>
                    <a:pt x="1844216" y="303486"/>
                    <a:pt x="1845506" y="302196"/>
                    <a:pt x="1847789" y="299913"/>
                  </a:cubicBezTo>
                  <a:lnTo>
                    <a:pt x="1869631" y="299913"/>
                  </a:lnTo>
                  <a:cubicBezTo>
                    <a:pt x="1871914" y="297629"/>
                    <a:pt x="1873205" y="296339"/>
                    <a:pt x="1874893" y="294551"/>
                  </a:cubicBezTo>
                  <a:lnTo>
                    <a:pt x="1896038" y="294551"/>
                  </a:lnTo>
                  <a:cubicBezTo>
                    <a:pt x="1898222" y="292666"/>
                    <a:pt x="1900207" y="290878"/>
                    <a:pt x="1902689" y="288794"/>
                  </a:cubicBezTo>
                  <a:lnTo>
                    <a:pt x="1929296" y="288794"/>
                  </a:lnTo>
                  <a:cubicBezTo>
                    <a:pt x="1931380" y="286907"/>
                    <a:pt x="1933365" y="285021"/>
                    <a:pt x="1935451" y="283035"/>
                  </a:cubicBezTo>
                  <a:lnTo>
                    <a:pt x="1962453" y="283035"/>
                  </a:lnTo>
                  <a:cubicBezTo>
                    <a:pt x="1963843" y="281744"/>
                    <a:pt x="1965134" y="280454"/>
                    <a:pt x="1966425" y="279163"/>
                  </a:cubicBezTo>
                  <a:cubicBezTo>
                    <a:pt x="1967119" y="278568"/>
                    <a:pt x="1967715" y="277476"/>
                    <a:pt x="1968410" y="277476"/>
                  </a:cubicBezTo>
                  <a:cubicBezTo>
                    <a:pt x="1979330" y="277377"/>
                    <a:pt x="1990152" y="277377"/>
                    <a:pt x="2000873" y="277377"/>
                  </a:cubicBezTo>
                  <a:cubicBezTo>
                    <a:pt x="2002362" y="275887"/>
                    <a:pt x="2003653" y="274597"/>
                    <a:pt x="2005837" y="272314"/>
                  </a:cubicBezTo>
                  <a:lnTo>
                    <a:pt x="2027677" y="272314"/>
                  </a:lnTo>
                  <a:cubicBezTo>
                    <a:pt x="2029961" y="270030"/>
                    <a:pt x="2031252" y="268740"/>
                    <a:pt x="2033436" y="266457"/>
                  </a:cubicBezTo>
                  <a:lnTo>
                    <a:pt x="2055276" y="266457"/>
                  </a:lnTo>
                  <a:cubicBezTo>
                    <a:pt x="2057559" y="264172"/>
                    <a:pt x="2058850" y="262883"/>
                    <a:pt x="2060438" y="261195"/>
                  </a:cubicBezTo>
                  <a:lnTo>
                    <a:pt x="2081584" y="261195"/>
                  </a:lnTo>
                  <a:cubicBezTo>
                    <a:pt x="2083768" y="259308"/>
                    <a:pt x="2085754" y="257522"/>
                    <a:pt x="2088137" y="255437"/>
                  </a:cubicBezTo>
                  <a:lnTo>
                    <a:pt x="2109282" y="255437"/>
                  </a:lnTo>
                  <a:cubicBezTo>
                    <a:pt x="2111367" y="253550"/>
                    <a:pt x="2113352" y="251665"/>
                    <a:pt x="2115437" y="249678"/>
                  </a:cubicBezTo>
                  <a:lnTo>
                    <a:pt x="2126358" y="249678"/>
                  </a:lnTo>
                  <a:cubicBezTo>
                    <a:pt x="2127449" y="248388"/>
                    <a:pt x="2128641" y="246998"/>
                    <a:pt x="2129733" y="245807"/>
                  </a:cubicBezTo>
                  <a:cubicBezTo>
                    <a:pt x="2135888" y="242432"/>
                    <a:pt x="2142341" y="244913"/>
                    <a:pt x="2148396" y="243822"/>
                  </a:cubicBezTo>
                  <a:cubicBezTo>
                    <a:pt x="2149687" y="242531"/>
                    <a:pt x="2150978" y="241240"/>
                    <a:pt x="2152268" y="239850"/>
                  </a:cubicBezTo>
                  <a:cubicBezTo>
                    <a:pt x="2157332" y="237170"/>
                    <a:pt x="2162792" y="238957"/>
                    <a:pt x="2169145" y="238361"/>
                  </a:cubicBezTo>
                  <a:cubicBezTo>
                    <a:pt x="2170435" y="237368"/>
                    <a:pt x="2172521" y="235780"/>
                    <a:pt x="2176194" y="233001"/>
                  </a:cubicBezTo>
                  <a:lnTo>
                    <a:pt x="2191780" y="233001"/>
                  </a:lnTo>
                  <a:cubicBezTo>
                    <a:pt x="2194063" y="230717"/>
                    <a:pt x="2195354" y="229426"/>
                    <a:pt x="2197539" y="227143"/>
                  </a:cubicBezTo>
                  <a:lnTo>
                    <a:pt x="2219379" y="227143"/>
                  </a:lnTo>
                  <a:cubicBezTo>
                    <a:pt x="2221662" y="224860"/>
                    <a:pt x="2222953" y="223569"/>
                    <a:pt x="2224343" y="222080"/>
                  </a:cubicBezTo>
                  <a:lnTo>
                    <a:pt x="2240326" y="222080"/>
                  </a:lnTo>
                  <a:cubicBezTo>
                    <a:pt x="2242410" y="220194"/>
                    <a:pt x="2244396" y="218307"/>
                    <a:pt x="2246381" y="216322"/>
                  </a:cubicBezTo>
                  <a:lnTo>
                    <a:pt x="2267925" y="216322"/>
                  </a:lnTo>
                  <a:cubicBezTo>
                    <a:pt x="2269910" y="214436"/>
                    <a:pt x="2271896" y="212549"/>
                    <a:pt x="2273980" y="210564"/>
                  </a:cubicBezTo>
                  <a:lnTo>
                    <a:pt x="2290063" y="210564"/>
                  </a:lnTo>
                  <a:cubicBezTo>
                    <a:pt x="2291453" y="209075"/>
                    <a:pt x="2292744" y="207784"/>
                    <a:pt x="2295027" y="205501"/>
                  </a:cubicBezTo>
                  <a:lnTo>
                    <a:pt x="2316867" y="205501"/>
                  </a:lnTo>
                  <a:cubicBezTo>
                    <a:pt x="2319151" y="203218"/>
                    <a:pt x="2320442" y="201928"/>
                    <a:pt x="2322228" y="200041"/>
                  </a:cubicBezTo>
                  <a:lnTo>
                    <a:pt x="2354095" y="200041"/>
                  </a:lnTo>
                  <a:cubicBezTo>
                    <a:pt x="2356380" y="198155"/>
                    <a:pt x="2358365" y="196467"/>
                    <a:pt x="2361045" y="194283"/>
                  </a:cubicBezTo>
                  <a:lnTo>
                    <a:pt x="2376432" y="194283"/>
                  </a:lnTo>
                  <a:cubicBezTo>
                    <a:pt x="2378617" y="192396"/>
                    <a:pt x="2380602" y="190610"/>
                    <a:pt x="2382885" y="188524"/>
                  </a:cubicBezTo>
                  <a:lnTo>
                    <a:pt x="2409591" y="188524"/>
                  </a:lnTo>
                  <a:cubicBezTo>
                    <a:pt x="2411676" y="186639"/>
                    <a:pt x="2413661" y="184752"/>
                    <a:pt x="2415647" y="182767"/>
                  </a:cubicBezTo>
                  <a:lnTo>
                    <a:pt x="2437388" y="182767"/>
                  </a:lnTo>
                  <a:cubicBezTo>
                    <a:pt x="2438579" y="181476"/>
                    <a:pt x="2439870" y="180186"/>
                    <a:pt x="2442055" y="177902"/>
                  </a:cubicBezTo>
                  <a:lnTo>
                    <a:pt x="2463994" y="177902"/>
                  </a:lnTo>
                  <a:cubicBezTo>
                    <a:pt x="2466277" y="175619"/>
                    <a:pt x="2467568" y="174329"/>
                    <a:pt x="2469752" y="172045"/>
                  </a:cubicBezTo>
                  <a:lnTo>
                    <a:pt x="2513433" y="172045"/>
                  </a:lnTo>
                  <a:cubicBezTo>
                    <a:pt x="2515716" y="169762"/>
                    <a:pt x="2516908" y="168472"/>
                    <a:pt x="2519191" y="166089"/>
                  </a:cubicBezTo>
                  <a:cubicBezTo>
                    <a:pt x="2531700" y="166089"/>
                    <a:pt x="2545300" y="164996"/>
                    <a:pt x="2558703" y="166386"/>
                  </a:cubicBezTo>
                  <a:cubicBezTo>
                    <a:pt x="2570715" y="167677"/>
                    <a:pt x="2580047" y="159437"/>
                    <a:pt x="2591464" y="159040"/>
                  </a:cubicBezTo>
                  <a:cubicBezTo>
                    <a:pt x="2592754" y="159040"/>
                    <a:pt x="2594045" y="156558"/>
                    <a:pt x="2595634" y="154969"/>
                  </a:cubicBezTo>
                  <a:cubicBezTo>
                    <a:pt x="2627998" y="154969"/>
                    <a:pt x="2660659" y="154969"/>
                    <a:pt x="2693420" y="155069"/>
                  </a:cubicBezTo>
                  <a:cubicBezTo>
                    <a:pt x="2694114" y="155069"/>
                    <a:pt x="2694810" y="156062"/>
                    <a:pt x="2696596" y="157550"/>
                  </a:cubicBezTo>
                  <a:cubicBezTo>
                    <a:pt x="2696200" y="160032"/>
                    <a:pt x="2695703" y="163210"/>
                    <a:pt x="2695009" y="167082"/>
                  </a:cubicBezTo>
                  <a:cubicBezTo>
                    <a:pt x="2692030" y="164302"/>
                    <a:pt x="2690045" y="162514"/>
                    <a:pt x="2688158" y="160728"/>
                  </a:cubicBezTo>
                  <a:cubicBezTo>
                    <a:pt x="2683691" y="164500"/>
                    <a:pt x="2686471" y="169464"/>
                    <a:pt x="2685577" y="173931"/>
                  </a:cubicBezTo>
                  <a:cubicBezTo>
                    <a:pt x="2687265" y="175818"/>
                    <a:pt x="2689052" y="177902"/>
                    <a:pt x="2690839" y="179887"/>
                  </a:cubicBezTo>
                  <a:cubicBezTo>
                    <a:pt x="2685974" y="186738"/>
                    <a:pt x="2678827" y="179591"/>
                    <a:pt x="2673366" y="183363"/>
                  </a:cubicBezTo>
                  <a:cubicBezTo>
                    <a:pt x="2668303" y="186639"/>
                    <a:pt x="2662943" y="189220"/>
                    <a:pt x="2655993" y="188227"/>
                  </a:cubicBezTo>
                  <a:cubicBezTo>
                    <a:pt x="2654306" y="186738"/>
                    <a:pt x="2652320" y="184951"/>
                    <a:pt x="2650136" y="182966"/>
                  </a:cubicBezTo>
                  <a:cubicBezTo>
                    <a:pt x="2648348" y="184654"/>
                    <a:pt x="2646463" y="186440"/>
                    <a:pt x="2644477" y="188227"/>
                  </a:cubicBezTo>
                  <a:cubicBezTo>
                    <a:pt x="2619162" y="188227"/>
                    <a:pt x="2593647" y="188227"/>
                    <a:pt x="2568234" y="188227"/>
                  </a:cubicBezTo>
                  <a:cubicBezTo>
                    <a:pt x="2566943" y="189518"/>
                    <a:pt x="2565652" y="190809"/>
                    <a:pt x="2563270" y="193291"/>
                  </a:cubicBezTo>
                  <a:cubicBezTo>
                    <a:pt x="2552945" y="194679"/>
                    <a:pt x="2541231" y="192992"/>
                    <a:pt x="2529715" y="194084"/>
                  </a:cubicBezTo>
                  <a:cubicBezTo>
                    <a:pt x="2528424" y="195375"/>
                    <a:pt x="2527133" y="196666"/>
                    <a:pt x="2524850" y="198949"/>
                  </a:cubicBezTo>
                  <a:lnTo>
                    <a:pt x="2497351" y="198949"/>
                  </a:lnTo>
                  <a:cubicBezTo>
                    <a:pt x="2495067" y="201232"/>
                    <a:pt x="2493777" y="202523"/>
                    <a:pt x="2492486" y="203913"/>
                  </a:cubicBezTo>
                  <a:cubicBezTo>
                    <a:pt x="2484247" y="207089"/>
                    <a:pt x="2474220" y="201033"/>
                    <a:pt x="2466874" y="207983"/>
                  </a:cubicBezTo>
                  <a:cubicBezTo>
                    <a:pt x="2460619" y="213840"/>
                    <a:pt x="2449302" y="204409"/>
                    <a:pt x="2447415" y="217712"/>
                  </a:cubicBezTo>
                  <a:cubicBezTo>
                    <a:pt x="2441657" y="214337"/>
                    <a:pt x="2438083" y="212152"/>
                    <a:pt x="2435005" y="210366"/>
                  </a:cubicBezTo>
                  <a:cubicBezTo>
                    <a:pt x="2427758" y="210763"/>
                    <a:pt x="2426865" y="218307"/>
                    <a:pt x="2421901" y="221286"/>
                  </a:cubicBezTo>
                  <a:lnTo>
                    <a:pt x="2399067" y="221286"/>
                  </a:lnTo>
                  <a:cubicBezTo>
                    <a:pt x="2396784" y="223569"/>
                    <a:pt x="2395494" y="224860"/>
                    <a:pt x="2393310" y="227143"/>
                  </a:cubicBezTo>
                  <a:lnTo>
                    <a:pt x="2360548" y="227143"/>
                  </a:lnTo>
                  <a:cubicBezTo>
                    <a:pt x="2358265" y="229426"/>
                    <a:pt x="2356975" y="230717"/>
                    <a:pt x="2355485" y="232305"/>
                  </a:cubicBezTo>
                  <a:lnTo>
                    <a:pt x="2339601" y="232305"/>
                  </a:lnTo>
                  <a:cubicBezTo>
                    <a:pt x="2337517" y="234192"/>
                    <a:pt x="2335531" y="236078"/>
                    <a:pt x="2333248" y="238064"/>
                  </a:cubicBezTo>
                  <a:lnTo>
                    <a:pt x="2300983" y="238064"/>
                  </a:lnTo>
                  <a:cubicBezTo>
                    <a:pt x="2299593" y="239353"/>
                    <a:pt x="2298203" y="240644"/>
                    <a:pt x="2296417" y="242332"/>
                  </a:cubicBezTo>
                  <a:cubicBezTo>
                    <a:pt x="2291155" y="245807"/>
                    <a:pt x="2284602" y="242133"/>
                    <a:pt x="2277852" y="244615"/>
                  </a:cubicBezTo>
                  <a:cubicBezTo>
                    <a:pt x="2276760" y="245707"/>
                    <a:pt x="2274774" y="247495"/>
                    <a:pt x="2272889" y="249281"/>
                  </a:cubicBezTo>
                  <a:lnTo>
                    <a:pt x="2259089" y="249281"/>
                  </a:lnTo>
                  <a:cubicBezTo>
                    <a:pt x="2255217" y="251168"/>
                    <a:pt x="2250949" y="255139"/>
                    <a:pt x="2247771" y="254444"/>
                  </a:cubicBezTo>
                  <a:cubicBezTo>
                    <a:pt x="2239532" y="252458"/>
                    <a:pt x="2236156" y="262585"/>
                    <a:pt x="2228016" y="260698"/>
                  </a:cubicBezTo>
                  <a:cubicBezTo>
                    <a:pt x="2221166" y="259209"/>
                    <a:pt x="2213819" y="260401"/>
                    <a:pt x="2207763" y="260401"/>
                  </a:cubicBezTo>
                  <a:cubicBezTo>
                    <a:pt x="2205381" y="262784"/>
                    <a:pt x="2204090" y="264172"/>
                    <a:pt x="2202602" y="265662"/>
                  </a:cubicBezTo>
                  <a:lnTo>
                    <a:pt x="2186717" y="265662"/>
                  </a:lnTo>
                  <a:cubicBezTo>
                    <a:pt x="2184632" y="267549"/>
                    <a:pt x="2182647" y="269434"/>
                    <a:pt x="2180462" y="271420"/>
                  </a:cubicBezTo>
                  <a:lnTo>
                    <a:pt x="2164578" y="271420"/>
                  </a:lnTo>
                  <a:cubicBezTo>
                    <a:pt x="2162494" y="273406"/>
                    <a:pt x="2160508" y="275193"/>
                    <a:pt x="2158523" y="277178"/>
                  </a:cubicBezTo>
                  <a:lnTo>
                    <a:pt x="2131619" y="277178"/>
                  </a:lnTo>
                  <a:cubicBezTo>
                    <a:pt x="2129534" y="279163"/>
                    <a:pt x="2127549" y="280951"/>
                    <a:pt x="2125861" y="282440"/>
                  </a:cubicBezTo>
                  <a:cubicBezTo>
                    <a:pt x="2121791" y="282639"/>
                    <a:pt x="2117323" y="281546"/>
                    <a:pt x="2114941" y="283432"/>
                  </a:cubicBezTo>
                  <a:cubicBezTo>
                    <a:pt x="2111168" y="286212"/>
                    <a:pt x="2108191" y="288496"/>
                    <a:pt x="2103127" y="288496"/>
                  </a:cubicBezTo>
                  <a:cubicBezTo>
                    <a:pt x="2100049" y="288496"/>
                    <a:pt x="2096873" y="290679"/>
                    <a:pt x="2088632" y="293955"/>
                  </a:cubicBezTo>
                  <a:lnTo>
                    <a:pt x="2065899" y="293955"/>
                  </a:lnTo>
                  <a:cubicBezTo>
                    <a:pt x="2063616" y="296239"/>
                    <a:pt x="2062325" y="297530"/>
                    <a:pt x="2060836" y="299118"/>
                  </a:cubicBezTo>
                  <a:lnTo>
                    <a:pt x="2034031" y="299118"/>
                  </a:lnTo>
                  <a:cubicBezTo>
                    <a:pt x="2031946" y="301004"/>
                    <a:pt x="2029961" y="302890"/>
                    <a:pt x="2027776" y="304876"/>
                  </a:cubicBezTo>
                  <a:lnTo>
                    <a:pt x="2000873" y="304876"/>
                  </a:lnTo>
                  <a:cubicBezTo>
                    <a:pt x="1999483" y="306167"/>
                    <a:pt x="1998192" y="307458"/>
                    <a:pt x="1995215" y="310336"/>
                  </a:cubicBezTo>
                  <a:cubicBezTo>
                    <a:pt x="1989159" y="311230"/>
                    <a:pt x="1981117" y="309939"/>
                    <a:pt x="1973175" y="310733"/>
                  </a:cubicBezTo>
                  <a:cubicBezTo>
                    <a:pt x="1971884" y="312024"/>
                    <a:pt x="1970593" y="313315"/>
                    <a:pt x="1968509" y="315498"/>
                  </a:cubicBezTo>
                  <a:cubicBezTo>
                    <a:pt x="1959673" y="317286"/>
                    <a:pt x="1949746" y="315200"/>
                    <a:pt x="1940116" y="316590"/>
                  </a:cubicBezTo>
                  <a:cubicBezTo>
                    <a:pt x="1938826" y="317881"/>
                    <a:pt x="1937535" y="319171"/>
                    <a:pt x="1935351" y="321554"/>
                  </a:cubicBezTo>
                  <a:lnTo>
                    <a:pt x="1908050" y="321554"/>
                  </a:lnTo>
                  <a:cubicBezTo>
                    <a:pt x="1905767" y="323837"/>
                    <a:pt x="1904477" y="325128"/>
                    <a:pt x="1902293" y="327412"/>
                  </a:cubicBezTo>
                  <a:lnTo>
                    <a:pt x="1874992" y="327412"/>
                  </a:lnTo>
                  <a:cubicBezTo>
                    <a:pt x="1872708" y="329695"/>
                    <a:pt x="1871417" y="330986"/>
                    <a:pt x="1869929" y="332573"/>
                  </a:cubicBezTo>
                  <a:lnTo>
                    <a:pt x="1832104" y="332573"/>
                  </a:lnTo>
                  <a:cubicBezTo>
                    <a:pt x="1830020" y="334460"/>
                    <a:pt x="1828034" y="336346"/>
                    <a:pt x="1825949" y="338332"/>
                  </a:cubicBezTo>
                  <a:lnTo>
                    <a:pt x="1793585" y="338332"/>
                  </a:lnTo>
                  <a:cubicBezTo>
                    <a:pt x="1791501" y="340218"/>
                    <a:pt x="1789515" y="342105"/>
                    <a:pt x="1787629" y="343891"/>
                  </a:cubicBezTo>
                  <a:cubicBezTo>
                    <a:pt x="1781970" y="345977"/>
                    <a:pt x="1779985" y="340218"/>
                    <a:pt x="1776212" y="338332"/>
                  </a:cubicBezTo>
                  <a:lnTo>
                    <a:pt x="1761619" y="338332"/>
                  </a:lnTo>
                  <a:cubicBezTo>
                    <a:pt x="1760129" y="337240"/>
                    <a:pt x="1758144" y="335652"/>
                    <a:pt x="1755066" y="333368"/>
                  </a:cubicBezTo>
                  <a:lnTo>
                    <a:pt x="1741068" y="333368"/>
                  </a:lnTo>
                  <a:cubicBezTo>
                    <a:pt x="1732729" y="327114"/>
                    <a:pt x="1722901" y="324632"/>
                    <a:pt x="1717044" y="316194"/>
                  </a:cubicBezTo>
                  <a:cubicBezTo>
                    <a:pt x="1703344" y="317286"/>
                    <a:pt x="1705230" y="302494"/>
                    <a:pt x="1697983" y="296834"/>
                  </a:cubicBezTo>
                  <a:cubicBezTo>
                    <a:pt x="1697090" y="287006"/>
                    <a:pt x="1698876" y="276880"/>
                    <a:pt x="1696792" y="266457"/>
                  </a:cubicBezTo>
                  <a:cubicBezTo>
                    <a:pt x="1690935" y="269832"/>
                    <a:pt x="1685474" y="271023"/>
                    <a:pt x="1679816" y="272214"/>
                  </a:cubicBezTo>
                  <a:cubicBezTo>
                    <a:pt x="1675447" y="273107"/>
                    <a:pt x="1670087" y="275987"/>
                    <a:pt x="1666513" y="279064"/>
                  </a:cubicBezTo>
                  <a:cubicBezTo>
                    <a:pt x="1661747" y="283134"/>
                    <a:pt x="1654301" y="282142"/>
                    <a:pt x="1651026" y="288297"/>
                  </a:cubicBezTo>
                  <a:cubicBezTo>
                    <a:pt x="1642190" y="284922"/>
                    <a:pt x="1636631" y="293758"/>
                    <a:pt x="1628987" y="294452"/>
                  </a:cubicBezTo>
                  <a:cubicBezTo>
                    <a:pt x="1625115" y="302890"/>
                    <a:pt x="1615187" y="296239"/>
                    <a:pt x="1610323" y="302295"/>
                  </a:cubicBezTo>
                  <a:cubicBezTo>
                    <a:pt x="1606848" y="306762"/>
                    <a:pt x="1601785" y="303784"/>
                    <a:pt x="1597814" y="305075"/>
                  </a:cubicBezTo>
                  <a:cubicBezTo>
                    <a:pt x="1594637" y="306068"/>
                    <a:pt x="1592155" y="309443"/>
                    <a:pt x="1589078" y="310236"/>
                  </a:cubicBezTo>
                  <a:cubicBezTo>
                    <a:pt x="1584908" y="311230"/>
                    <a:pt x="1580143" y="309343"/>
                    <a:pt x="1576867" y="314009"/>
                  </a:cubicBezTo>
                  <a:cubicBezTo>
                    <a:pt x="1574186" y="317781"/>
                    <a:pt x="1568924" y="315697"/>
                    <a:pt x="1565351" y="319569"/>
                  </a:cubicBezTo>
                  <a:cubicBezTo>
                    <a:pt x="1562274" y="322944"/>
                    <a:pt x="1555920" y="323143"/>
                    <a:pt x="1552247" y="327114"/>
                  </a:cubicBezTo>
                  <a:cubicBezTo>
                    <a:pt x="1544304" y="323640"/>
                    <a:pt x="1539539" y="332078"/>
                    <a:pt x="1532689" y="332673"/>
                  </a:cubicBezTo>
                  <a:cubicBezTo>
                    <a:pt x="1529015" y="332971"/>
                    <a:pt x="1525442" y="332673"/>
                    <a:pt x="1521868" y="332673"/>
                  </a:cubicBezTo>
                  <a:cubicBezTo>
                    <a:pt x="1515812" y="336147"/>
                    <a:pt x="1509955" y="339523"/>
                    <a:pt x="1502609" y="343692"/>
                  </a:cubicBezTo>
                  <a:lnTo>
                    <a:pt x="1493575" y="343692"/>
                  </a:lnTo>
                  <a:cubicBezTo>
                    <a:pt x="1491490" y="345579"/>
                    <a:pt x="1489603" y="347465"/>
                    <a:pt x="1487519" y="349451"/>
                  </a:cubicBezTo>
                  <a:lnTo>
                    <a:pt x="1476896" y="349451"/>
                  </a:lnTo>
                  <a:cubicBezTo>
                    <a:pt x="1474811" y="351337"/>
                    <a:pt x="1472826" y="353224"/>
                    <a:pt x="1470840" y="355209"/>
                  </a:cubicBezTo>
                  <a:lnTo>
                    <a:pt x="1454757" y="355209"/>
                  </a:lnTo>
                  <a:cubicBezTo>
                    <a:pt x="1453268" y="356698"/>
                    <a:pt x="1451977" y="359180"/>
                    <a:pt x="1450687" y="359180"/>
                  </a:cubicBezTo>
                  <a:cubicBezTo>
                    <a:pt x="1440065" y="358981"/>
                    <a:pt x="1431825" y="368611"/>
                    <a:pt x="1420707" y="366327"/>
                  </a:cubicBezTo>
                  <a:cubicBezTo>
                    <a:pt x="1418621" y="365930"/>
                    <a:pt x="1415544" y="367519"/>
                    <a:pt x="1413856" y="369207"/>
                  </a:cubicBezTo>
                  <a:cubicBezTo>
                    <a:pt x="1408594" y="374666"/>
                    <a:pt x="1398567" y="367618"/>
                    <a:pt x="1395093" y="377050"/>
                  </a:cubicBezTo>
                  <a:lnTo>
                    <a:pt x="1384371" y="377050"/>
                  </a:lnTo>
                  <a:cubicBezTo>
                    <a:pt x="1382287" y="379035"/>
                    <a:pt x="1380301" y="380821"/>
                    <a:pt x="1378316" y="382807"/>
                  </a:cubicBezTo>
                  <a:lnTo>
                    <a:pt x="1362034" y="382807"/>
                  </a:lnTo>
                  <a:cubicBezTo>
                    <a:pt x="1360744" y="384197"/>
                    <a:pt x="1359453" y="385488"/>
                    <a:pt x="1357071" y="387771"/>
                  </a:cubicBezTo>
                  <a:cubicBezTo>
                    <a:pt x="1352007" y="388069"/>
                    <a:pt x="1345952" y="388366"/>
                    <a:pt x="1339797" y="388664"/>
                  </a:cubicBezTo>
                  <a:cubicBezTo>
                    <a:pt x="1338506" y="389955"/>
                    <a:pt x="1337215" y="391246"/>
                    <a:pt x="1334932" y="393529"/>
                  </a:cubicBezTo>
                  <a:lnTo>
                    <a:pt x="1313091" y="393529"/>
                  </a:lnTo>
                  <a:cubicBezTo>
                    <a:pt x="1310808" y="395812"/>
                    <a:pt x="1309517" y="397103"/>
                    <a:pt x="1307333" y="399387"/>
                  </a:cubicBezTo>
                  <a:lnTo>
                    <a:pt x="1269113" y="399387"/>
                  </a:lnTo>
                  <a:cubicBezTo>
                    <a:pt x="1266829" y="401670"/>
                    <a:pt x="1265539" y="402961"/>
                    <a:pt x="1264049" y="404548"/>
                  </a:cubicBezTo>
                  <a:lnTo>
                    <a:pt x="1236550" y="404548"/>
                  </a:lnTo>
                  <a:cubicBezTo>
                    <a:pt x="1235060" y="403158"/>
                    <a:pt x="1233075" y="401372"/>
                    <a:pt x="1230990" y="399485"/>
                  </a:cubicBezTo>
                  <a:cubicBezTo>
                    <a:pt x="1229104" y="401173"/>
                    <a:pt x="1227218" y="402961"/>
                    <a:pt x="1225332" y="404747"/>
                  </a:cubicBezTo>
                  <a:lnTo>
                    <a:pt x="1214610" y="404747"/>
                  </a:lnTo>
                  <a:cubicBezTo>
                    <a:pt x="1212525" y="402762"/>
                    <a:pt x="1210540" y="400974"/>
                    <a:pt x="1208852" y="399387"/>
                  </a:cubicBezTo>
                  <a:cubicBezTo>
                    <a:pt x="1202796" y="397103"/>
                    <a:pt x="1201109" y="403556"/>
                    <a:pt x="1197038" y="404747"/>
                  </a:cubicBezTo>
                  <a:cubicBezTo>
                    <a:pt x="1186316" y="406634"/>
                    <a:pt x="1180260" y="396905"/>
                    <a:pt x="1171326" y="393827"/>
                  </a:cubicBezTo>
                  <a:lnTo>
                    <a:pt x="1144521" y="393827"/>
                  </a:lnTo>
                  <a:cubicBezTo>
                    <a:pt x="1137870" y="387573"/>
                    <a:pt x="1128140" y="386381"/>
                    <a:pt x="1123177" y="378339"/>
                  </a:cubicBezTo>
                  <a:cubicBezTo>
                    <a:pt x="1114540" y="377050"/>
                    <a:pt x="1109874" y="370199"/>
                    <a:pt x="1104216" y="364541"/>
                  </a:cubicBezTo>
                  <a:cubicBezTo>
                    <a:pt x="1097763" y="358088"/>
                    <a:pt x="1091508" y="351237"/>
                    <a:pt x="1084856" y="344983"/>
                  </a:cubicBezTo>
                  <a:cubicBezTo>
                    <a:pt x="1079198" y="339623"/>
                    <a:pt x="1080787" y="328702"/>
                    <a:pt x="1070760" y="326816"/>
                  </a:cubicBezTo>
                  <a:cubicBezTo>
                    <a:pt x="1063314" y="326716"/>
                    <a:pt x="1061328" y="334361"/>
                    <a:pt x="1056265" y="337935"/>
                  </a:cubicBezTo>
                  <a:cubicBezTo>
                    <a:pt x="1049911" y="337340"/>
                    <a:pt x="1043657" y="337340"/>
                    <a:pt x="1039488" y="343495"/>
                  </a:cubicBezTo>
                  <a:cubicBezTo>
                    <a:pt x="1032538" y="341608"/>
                    <a:pt x="1029858" y="351535"/>
                    <a:pt x="1022908" y="349650"/>
                  </a:cubicBezTo>
                  <a:cubicBezTo>
                    <a:pt x="1018342" y="355308"/>
                    <a:pt x="1011195" y="358484"/>
                    <a:pt x="1005237" y="359478"/>
                  </a:cubicBezTo>
                  <a:cubicBezTo>
                    <a:pt x="998785" y="360470"/>
                    <a:pt x="993921" y="363350"/>
                    <a:pt x="988559" y="365832"/>
                  </a:cubicBezTo>
                  <a:cubicBezTo>
                    <a:pt x="979326" y="370100"/>
                    <a:pt x="969299" y="373376"/>
                    <a:pt x="961557" y="379532"/>
                  </a:cubicBezTo>
                  <a:cubicBezTo>
                    <a:pt x="955500" y="384396"/>
                    <a:pt x="947459" y="379035"/>
                    <a:pt x="942098" y="386580"/>
                  </a:cubicBezTo>
                  <a:cubicBezTo>
                    <a:pt x="939220" y="390651"/>
                    <a:pt x="931575" y="393133"/>
                    <a:pt x="926115" y="393033"/>
                  </a:cubicBezTo>
                  <a:cubicBezTo>
                    <a:pt x="918570" y="392934"/>
                    <a:pt x="914401" y="401571"/>
                    <a:pt x="906458" y="399288"/>
                  </a:cubicBezTo>
                  <a:cubicBezTo>
                    <a:pt x="904671" y="398791"/>
                    <a:pt x="902091" y="401571"/>
                    <a:pt x="899806" y="402663"/>
                  </a:cubicBezTo>
                  <a:cubicBezTo>
                    <a:pt x="894446" y="405244"/>
                    <a:pt x="888886" y="410108"/>
                    <a:pt x="883823" y="409611"/>
                  </a:cubicBezTo>
                  <a:cubicBezTo>
                    <a:pt x="876477" y="408917"/>
                    <a:pt x="873102" y="416561"/>
                    <a:pt x="866947" y="415568"/>
                  </a:cubicBezTo>
                  <a:cubicBezTo>
                    <a:pt x="860792" y="414575"/>
                    <a:pt x="857515" y="419738"/>
                    <a:pt x="852750" y="421028"/>
                  </a:cubicBezTo>
                  <a:cubicBezTo>
                    <a:pt x="847587" y="422319"/>
                    <a:pt x="841929" y="421028"/>
                    <a:pt x="836468" y="421426"/>
                  </a:cubicBezTo>
                  <a:cubicBezTo>
                    <a:pt x="834086" y="421625"/>
                    <a:pt x="831208" y="422716"/>
                    <a:pt x="829619" y="424403"/>
                  </a:cubicBezTo>
                  <a:cubicBezTo>
                    <a:pt x="824357" y="429765"/>
                    <a:pt x="814430" y="423113"/>
                    <a:pt x="810955" y="432247"/>
                  </a:cubicBezTo>
                  <a:lnTo>
                    <a:pt x="800134" y="432247"/>
                  </a:lnTo>
                  <a:cubicBezTo>
                    <a:pt x="798049" y="434232"/>
                    <a:pt x="796163" y="436019"/>
                    <a:pt x="794079" y="438004"/>
                  </a:cubicBezTo>
                  <a:lnTo>
                    <a:pt x="750596" y="438004"/>
                  </a:lnTo>
                  <a:cubicBezTo>
                    <a:pt x="749305" y="439295"/>
                    <a:pt x="748015" y="440685"/>
                    <a:pt x="745732" y="442968"/>
                  </a:cubicBezTo>
                  <a:lnTo>
                    <a:pt x="723890" y="442968"/>
                  </a:lnTo>
                  <a:cubicBezTo>
                    <a:pt x="721607" y="445252"/>
                    <a:pt x="720316" y="446543"/>
                    <a:pt x="718431" y="448528"/>
                  </a:cubicBezTo>
                  <a:lnTo>
                    <a:pt x="674252" y="448528"/>
                  </a:lnTo>
                  <a:cubicBezTo>
                    <a:pt x="673459" y="447932"/>
                    <a:pt x="671472" y="446344"/>
                    <a:pt x="667899" y="443564"/>
                  </a:cubicBezTo>
                  <a:lnTo>
                    <a:pt x="641293" y="443564"/>
                  </a:lnTo>
                  <a:cubicBezTo>
                    <a:pt x="639010" y="441281"/>
                    <a:pt x="637720" y="439990"/>
                    <a:pt x="636230" y="438402"/>
                  </a:cubicBezTo>
                  <a:lnTo>
                    <a:pt x="620346" y="438402"/>
                  </a:lnTo>
                  <a:cubicBezTo>
                    <a:pt x="618261" y="436516"/>
                    <a:pt x="616276" y="434629"/>
                    <a:pt x="613993" y="432644"/>
                  </a:cubicBezTo>
                  <a:lnTo>
                    <a:pt x="598108" y="432644"/>
                  </a:lnTo>
                  <a:cubicBezTo>
                    <a:pt x="594137" y="425893"/>
                    <a:pt x="585302" y="427482"/>
                    <a:pt x="580636" y="421128"/>
                  </a:cubicBezTo>
                  <a:cubicBezTo>
                    <a:pt x="576565" y="415568"/>
                    <a:pt x="571701" y="410406"/>
                    <a:pt x="563957" y="408718"/>
                  </a:cubicBezTo>
                  <a:cubicBezTo>
                    <a:pt x="560582" y="408024"/>
                    <a:pt x="563064" y="399883"/>
                    <a:pt x="558100" y="397699"/>
                  </a:cubicBezTo>
                  <a:cubicBezTo>
                    <a:pt x="557206" y="389856"/>
                    <a:pt x="551846" y="385091"/>
                    <a:pt x="546584" y="380821"/>
                  </a:cubicBezTo>
                  <a:cubicBezTo>
                    <a:pt x="545988" y="375957"/>
                    <a:pt x="545492" y="371589"/>
                    <a:pt x="544797" y="365434"/>
                  </a:cubicBezTo>
                  <a:cubicBezTo>
                    <a:pt x="542117" y="367419"/>
                    <a:pt x="540429" y="368710"/>
                    <a:pt x="537748" y="370696"/>
                  </a:cubicBezTo>
                  <a:lnTo>
                    <a:pt x="523651" y="370696"/>
                  </a:lnTo>
                  <a:cubicBezTo>
                    <a:pt x="515312" y="377050"/>
                    <a:pt x="504889" y="378637"/>
                    <a:pt x="500024" y="387970"/>
                  </a:cubicBezTo>
                  <a:lnTo>
                    <a:pt x="494266" y="387970"/>
                  </a:lnTo>
                  <a:cubicBezTo>
                    <a:pt x="492479" y="387970"/>
                    <a:pt x="490592" y="387771"/>
                    <a:pt x="488806" y="388069"/>
                  </a:cubicBezTo>
                  <a:cubicBezTo>
                    <a:pt x="488111" y="388169"/>
                    <a:pt x="487515" y="389360"/>
                    <a:pt x="486820" y="389756"/>
                  </a:cubicBezTo>
                  <a:cubicBezTo>
                    <a:pt x="481657" y="392735"/>
                    <a:pt x="476495" y="395713"/>
                    <a:pt x="470638" y="399089"/>
                  </a:cubicBezTo>
                  <a:lnTo>
                    <a:pt x="451379" y="399089"/>
                  </a:lnTo>
                  <a:cubicBezTo>
                    <a:pt x="449989" y="400280"/>
                    <a:pt x="448102" y="403060"/>
                    <a:pt x="445918" y="403357"/>
                  </a:cubicBezTo>
                  <a:cubicBezTo>
                    <a:pt x="438274" y="404449"/>
                    <a:pt x="432914" y="413185"/>
                    <a:pt x="424078" y="410208"/>
                  </a:cubicBezTo>
                  <a:cubicBezTo>
                    <a:pt x="416732" y="416363"/>
                    <a:pt x="406109" y="417753"/>
                    <a:pt x="401344" y="426985"/>
                  </a:cubicBezTo>
                  <a:lnTo>
                    <a:pt x="384665" y="426985"/>
                  </a:lnTo>
                  <a:cubicBezTo>
                    <a:pt x="383276" y="428375"/>
                    <a:pt x="381985" y="429765"/>
                    <a:pt x="379701" y="432048"/>
                  </a:cubicBezTo>
                  <a:lnTo>
                    <a:pt x="358358" y="432048"/>
                  </a:lnTo>
                  <a:cubicBezTo>
                    <a:pt x="354982" y="434828"/>
                    <a:pt x="352997" y="436615"/>
                    <a:pt x="350117" y="438998"/>
                  </a:cubicBezTo>
                  <a:cubicBezTo>
                    <a:pt x="346543" y="436813"/>
                    <a:pt x="342970" y="434629"/>
                    <a:pt x="338205" y="431750"/>
                  </a:cubicBezTo>
                  <a:cubicBezTo>
                    <a:pt x="335822" y="433338"/>
                    <a:pt x="333042" y="435225"/>
                    <a:pt x="329269" y="437807"/>
                  </a:cubicBezTo>
                  <a:lnTo>
                    <a:pt x="319739" y="437807"/>
                  </a:lnTo>
                  <a:cubicBezTo>
                    <a:pt x="317654" y="439792"/>
                    <a:pt x="315669" y="441579"/>
                    <a:pt x="313684" y="443564"/>
                  </a:cubicBezTo>
                  <a:lnTo>
                    <a:pt x="292140" y="443564"/>
                  </a:lnTo>
                  <a:cubicBezTo>
                    <a:pt x="290155" y="445450"/>
                    <a:pt x="288169" y="447337"/>
                    <a:pt x="286383" y="449025"/>
                  </a:cubicBezTo>
                  <a:cubicBezTo>
                    <a:pt x="280724" y="451308"/>
                    <a:pt x="278937" y="445350"/>
                    <a:pt x="275065" y="444159"/>
                  </a:cubicBezTo>
                  <a:cubicBezTo>
                    <a:pt x="271788" y="450414"/>
                    <a:pt x="265932" y="448925"/>
                    <a:pt x="260075" y="449123"/>
                  </a:cubicBezTo>
                  <a:cubicBezTo>
                    <a:pt x="258387" y="447734"/>
                    <a:pt x="256401" y="446046"/>
                    <a:pt x="253721" y="443862"/>
                  </a:cubicBezTo>
                  <a:lnTo>
                    <a:pt x="237539" y="443862"/>
                  </a:lnTo>
                  <a:cubicBezTo>
                    <a:pt x="236149" y="445053"/>
                    <a:pt x="234164" y="446840"/>
                    <a:pt x="231881" y="448925"/>
                  </a:cubicBezTo>
                  <a:lnTo>
                    <a:pt x="215699" y="448925"/>
                  </a:lnTo>
                  <a:cubicBezTo>
                    <a:pt x="214011" y="447337"/>
                    <a:pt x="212026" y="445450"/>
                    <a:pt x="210139" y="443663"/>
                  </a:cubicBezTo>
                  <a:cubicBezTo>
                    <a:pt x="208253" y="445450"/>
                    <a:pt x="206267" y="447337"/>
                    <a:pt x="204580" y="448925"/>
                  </a:cubicBezTo>
                  <a:lnTo>
                    <a:pt x="193857" y="448925"/>
                  </a:lnTo>
                  <a:cubicBezTo>
                    <a:pt x="191574" y="446939"/>
                    <a:pt x="189589" y="445153"/>
                    <a:pt x="187404" y="443167"/>
                  </a:cubicBezTo>
                  <a:lnTo>
                    <a:pt x="149780" y="443167"/>
                  </a:lnTo>
                  <a:cubicBezTo>
                    <a:pt x="146305" y="439593"/>
                    <a:pt x="143028" y="436317"/>
                    <a:pt x="139454" y="432644"/>
                  </a:cubicBezTo>
                  <a:lnTo>
                    <a:pt x="118209" y="432644"/>
                  </a:lnTo>
                  <a:cubicBezTo>
                    <a:pt x="116026" y="430757"/>
                    <a:pt x="114041" y="428971"/>
                    <a:pt x="111756" y="426885"/>
                  </a:cubicBezTo>
                  <a:lnTo>
                    <a:pt x="101333" y="426885"/>
                  </a:lnTo>
                  <a:cubicBezTo>
                    <a:pt x="99247" y="425000"/>
                    <a:pt x="97362" y="423113"/>
                    <a:pt x="95277" y="421128"/>
                  </a:cubicBezTo>
                  <a:lnTo>
                    <a:pt x="84555" y="421128"/>
                  </a:lnTo>
                  <a:cubicBezTo>
                    <a:pt x="82570" y="419242"/>
                    <a:pt x="80585" y="417355"/>
                    <a:pt x="78499" y="415370"/>
                  </a:cubicBezTo>
                  <a:lnTo>
                    <a:pt x="68373" y="415370"/>
                  </a:lnTo>
                  <a:cubicBezTo>
                    <a:pt x="58049" y="407428"/>
                    <a:pt x="52191" y="395217"/>
                    <a:pt x="39186" y="391345"/>
                  </a:cubicBezTo>
                  <a:cubicBezTo>
                    <a:pt x="36406" y="390551"/>
                    <a:pt x="34521" y="386183"/>
                    <a:pt x="32634" y="383205"/>
                  </a:cubicBezTo>
                  <a:cubicBezTo>
                    <a:pt x="31244" y="381119"/>
                    <a:pt x="30848" y="378241"/>
                    <a:pt x="29358" y="376354"/>
                  </a:cubicBezTo>
                  <a:cubicBezTo>
                    <a:pt x="27174" y="373475"/>
                    <a:pt x="23897" y="371291"/>
                    <a:pt x="21912" y="368314"/>
                  </a:cubicBezTo>
                  <a:cubicBezTo>
                    <a:pt x="20522" y="366327"/>
                    <a:pt x="20721" y="363250"/>
                    <a:pt x="19827" y="360966"/>
                  </a:cubicBezTo>
                  <a:cubicBezTo>
                    <a:pt x="18537" y="357889"/>
                    <a:pt x="16750" y="354910"/>
                    <a:pt x="14268" y="350245"/>
                  </a:cubicBezTo>
                  <a:cubicBezTo>
                    <a:pt x="13077" y="349847"/>
                    <a:pt x="9899" y="348656"/>
                    <a:pt x="6029" y="347267"/>
                  </a:cubicBezTo>
                  <a:lnTo>
                    <a:pt x="6029" y="332673"/>
                  </a:lnTo>
                  <a:cubicBezTo>
                    <a:pt x="2553" y="326022"/>
                    <a:pt x="-1516" y="321058"/>
                    <a:pt x="568" y="311230"/>
                  </a:cubicBezTo>
                  <a:cubicBezTo>
                    <a:pt x="1958" y="310137"/>
                    <a:pt x="5432" y="307358"/>
                    <a:pt x="9106" y="304479"/>
                  </a:cubicBezTo>
                  <a:cubicBezTo>
                    <a:pt x="10496" y="304578"/>
                    <a:pt x="12184" y="304777"/>
                    <a:pt x="14467" y="304976"/>
                  </a:cubicBezTo>
                  <a:cubicBezTo>
                    <a:pt x="15559" y="307953"/>
                    <a:pt x="16651" y="311230"/>
                    <a:pt x="17941" y="314705"/>
                  </a:cubicBezTo>
                  <a:cubicBezTo>
                    <a:pt x="22111" y="315200"/>
                    <a:pt x="26379" y="315697"/>
                    <a:pt x="30549" y="316194"/>
                  </a:cubicBezTo>
                  <a:cubicBezTo>
                    <a:pt x="33131" y="320860"/>
                    <a:pt x="33230" y="326716"/>
                    <a:pt x="38194" y="329992"/>
                  </a:cubicBezTo>
                  <a:lnTo>
                    <a:pt x="38194" y="340715"/>
                  </a:lnTo>
                  <a:cubicBezTo>
                    <a:pt x="51894" y="354614"/>
                    <a:pt x="65395" y="368412"/>
                    <a:pt x="78897" y="382211"/>
                  </a:cubicBezTo>
                  <a:lnTo>
                    <a:pt x="89916" y="382211"/>
                  </a:lnTo>
                  <a:cubicBezTo>
                    <a:pt x="92994" y="385488"/>
                    <a:pt x="96071" y="388764"/>
                    <a:pt x="98553" y="391444"/>
                  </a:cubicBezTo>
                  <a:cubicBezTo>
                    <a:pt x="104410" y="395416"/>
                    <a:pt x="110069" y="391643"/>
                    <a:pt x="115529" y="392934"/>
                  </a:cubicBezTo>
                  <a:cubicBezTo>
                    <a:pt x="117614" y="394521"/>
                    <a:pt x="119699" y="396110"/>
                    <a:pt x="123273" y="398890"/>
                  </a:cubicBezTo>
                  <a:lnTo>
                    <a:pt x="138859" y="398890"/>
                  </a:lnTo>
                  <a:cubicBezTo>
                    <a:pt x="141143" y="401173"/>
                    <a:pt x="142433" y="402464"/>
                    <a:pt x="144617" y="404747"/>
                  </a:cubicBezTo>
                  <a:lnTo>
                    <a:pt x="177378" y="404747"/>
                  </a:lnTo>
                  <a:cubicBezTo>
                    <a:pt x="179662" y="407030"/>
                    <a:pt x="180952" y="408321"/>
                    <a:pt x="182440" y="409810"/>
                  </a:cubicBezTo>
                  <a:lnTo>
                    <a:pt x="297104" y="409810"/>
                  </a:lnTo>
                  <a:cubicBezTo>
                    <a:pt x="298693" y="408321"/>
                    <a:pt x="300678" y="406435"/>
                    <a:pt x="302762" y="404548"/>
                  </a:cubicBezTo>
                  <a:lnTo>
                    <a:pt x="330063" y="404548"/>
                  </a:lnTo>
                  <a:cubicBezTo>
                    <a:pt x="331156" y="403258"/>
                    <a:pt x="332447" y="401869"/>
                    <a:pt x="333539" y="400676"/>
                  </a:cubicBezTo>
                  <a:cubicBezTo>
                    <a:pt x="339595" y="397301"/>
                    <a:pt x="346048" y="399883"/>
                    <a:pt x="352103" y="398691"/>
                  </a:cubicBezTo>
                  <a:cubicBezTo>
                    <a:pt x="353394" y="397401"/>
                    <a:pt x="354685" y="396110"/>
                    <a:pt x="356670" y="394026"/>
                  </a:cubicBezTo>
                  <a:lnTo>
                    <a:pt x="371859" y="394026"/>
                  </a:lnTo>
                  <a:cubicBezTo>
                    <a:pt x="374242" y="392238"/>
                    <a:pt x="376326" y="390651"/>
                    <a:pt x="380297" y="387573"/>
                  </a:cubicBezTo>
                  <a:cubicBezTo>
                    <a:pt x="384467" y="384991"/>
                    <a:pt x="392607" y="391544"/>
                    <a:pt x="398464" y="384892"/>
                  </a:cubicBezTo>
                  <a:cubicBezTo>
                    <a:pt x="403627" y="379134"/>
                    <a:pt x="410477" y="383303"/>
                    <a:pt x="415937" y="382211"/>
                  </a:cubicBezTo>
                  <a:cubicBezTo>
                    <a:pt x="422191" y="378538"/>
                    <a:pt x="428148" y="375163"/>
                    <a:pt x="435197" y="371092"/>
                  </a:cubicBezTo>
                  <a:lnTo>
                    <a:pt x="444528" y="371092"/>
                  </a:lnTo>
                  <a:cubicBezTo>
                    <a:pt x="446515" y="369207"/>
                    <a:pt x="448500" y="367320"/>
                    <a:pt x="450387" y="365534"/>
                  </a:cubicBezTo>
                  <a:lnTo>
                    <a:pt x="458825" y="365534"/>
                  </a:lnTo>
                  <a:cubicBezTo>
                    <a:pt x="463888" y="360868"/>
                    <a:pt x="471531" y="360966"/>
                    <a:pt x="476594" y="355606"/>
                  </a:cubicBezTo>
                  <a:cubicBezTo>
                    <a:pt x="477984" y="354117"/>
                    <a:pt x="481856" y="355407"/>
                    <a:pt x="484139" y="354315"/>
                  </a:cubicBezTo>
                  <a:cubicBezTo>
                    <a:pt x="499428" y="347068"/>
                    <a:pt x="514419" y="339225"/>
                    <a:pt x="529807" y="332376"/>
                  </a:cubicBezTo>
                  <a:cubicBezTo>
                    <a:pt x="536855" y="329198"/>
                    <a:pt x="540131" y="322448"/>
                    <a:pt x="545790" y="318080"/>
                  </a:cubicBezTo>
                  <a:lnTo>
                    <a:pt x="545790" y="307159"/>
                  </a:lnTo>
                  <a:cubicBezTo>
                    <a:pt x="549066" y="303784"/>
                    <a:pt x="552342" y="300508"/>
                    <a:pt x="555915" y="296934"/>
                  </a:cubicBezTo>
                  <a:cubicBezTo>
                    <a:pt x="556313" y="292963"/>
                    <a:pt x="556810" y="288595"/>
                    <a:pt x="557008" y="286907"/>
                  </a:cubicBezTo>
                  <a:cubicBezTo>
                    <a:pt x="558993" y="278568"/>
                    <a:pt x="565745" y="286312"/>
                    <a:pt x="568028" y="279660"/>
                  </a:cubicBezTo>
                  <a:cubicBezTo>
                    <a:pt x="569020" y="276681"/>
                    <a:pt x="575076" y="275589"/>
                    <a:pt x="578849" y="273604"/>
                  </a:cubicBezTo>
                  <a:cubicBezTo>
                    <a:pt x="582621" y="272711"/>
                    <a:pt x="586294" y="270824"/>
                    <a:pt x="578551" y="275391"/>
                  </a:cubicBezTo>
                  <a:cubicBezTo>
                    <a:pt x="568424" y="286014"/>
                    <a:pt x="568028" y="290381"/>
                    <a:pt x="572793" y="286609"/>
                  </a:cubicBezTo>
                  <a:cubicBezTo>
                    <a:pt x="571304" y="285220"/>
                    <a:pt x="569814" y="283929"/>
                    <a:pt x="578551" y="275391"/>
                  </a:cubicBezTo>
                  <a:moveTo>
                    <a:pt x="1117518" y="194978"/>
                  </a:moveTo>
                  <a:cubicBezTo>
                    <a:pt x="1121787" y="193786"/>
                    <a:pt x="1125957" y="194184"/>
                    <a:pt x="1122283" y="189319"/>
                  </a:cubicBezTo>
                  <a:cubicBezTo>
                    <a:pt x="1120993" y="190809"/>
                    <a:pt x="1119802" y="192396"/>
                    <a:pt x="1120595" y="193687"/>
                  </a:cubicBezTo>
                  <a:cubicBezTo>
                    <a:pt x="1116327" y="194878"/>
                    <a:pt x="1112157" y="194482"/>
                    <a:pt x="1115830" y="199346"/>
                  </a:cubicBezTo>
                  <a:cubicBezTo>
                    <a:pt x="1117022" y="197857"/>
                    <a:pt x="1118312" y="196368"/>
                    <a:pt x="1117518" y="194978"/>
                  </a:cubicBezTo>
                  <a:moveTo>
                    <a:pt x="1975855" y="55397"/>
                  </a:moveTo>
                  <a:cubicBezTo>
                    <a:pt x="1972977" y="57083"/>
                    <a:pt x="1970098" y="58772"/>
                    <a:pt x="1967218" y="60460"/>
                  </a:cubicBezTo>
                  <a:cubicBezTo>
                    <a:pt x="1963148" y="53907"/>
                    <a:pt x="1956894" y="54999"/>
                    <a:pt x="1950738" y="55892"/>
                  </a:cubicBezTo>
                  <a:cubicBezTo>
                    <a:pt x="1943392" y="62147"/>
                    <a:pt x="1938428" y="70883"/>
                    <a:pt x="1928104" y="73862"/>
                  </a:cubicBezTo>
                  <a:cubicBezTo>
                    <a:pt x="1922743" y="75450"/>
                    <a:pt x="1920758" y="84384"/>
                    <a:pt x="1913014" y="83193"/>
                  </a:cubicBezTo>
                  <a:cubicBezTo>
                    <a:pt x="1908546" y="87761"/>
                    <a:pt x="1904079" y="92327"/>
                    <a:pt x="1899612" y="96893"/>
                  </a:cubicBezTo>
                  <a:cubicBezTo>
                    <a:pt x="1897031" y="99474"/>
                    <a:pt x="1894748" y="103943"/>
                    <a:pt x="1891868" y="104339"/>
                  </a:cubicBezTo>
                  <a:cubicBezTo>
                    <a:pt x="1882834" y="105729"/>
                    <a:pt x="1878566" y="112876"/>
                    <a:pt x="1873205" y="118436"/>
                  </a:cubicBezTo>
                  <a:cubicBezTo>
                    <a:pt x="1867050" y="124790"/>
                    <a:pt x="1859107" y="129655"/>
                    <a:pt x="1855831" y="138490"/>
                  </a:cubicBezTo>
                  <a:cubicBezTo>
                    <a:pt x="1852556" y="138788"/>
                    <a:pt x="1849279" y="138986"/>
                    <a:pt x="1845011" y="139284"/>
                  </a:cubicBezTo>
                  <a:cubicBezTo>
                    <a:pt x="1845308" y="143156"/>
                    <a:pt x="1845407" y="146135"/>
                    <a:pt x="1845705" y="149808"/>
                  </a:cubicBezTo>
                  <a:cubicBezTo>
                    <a:pt x="1851166" y="146730"/>
                    <a:pt x="1855038" y="144049"/>
                    <a:pt x="1855831" y="138689"/>
                  </a:cubicBezTo>
                  <a:cubicBezTo>
                    <a:pt x="1858711" y="140376"/>
                    <a:pt x="1861589" y="142064"/>
                    <a:pt x="1864866" y="144049"/>
                  </a:cubicBezTo>
                  <a:cubicBezTo>
                    <a:pt x="1867248" y="140674"/>
                    <a:pt x="1870822" y="137398"/>
                    <a:pt x="1872013" y="133427"/>
                  </a:cubicBezTo>
                  <a:cubicBezTo>
                    <a:pt x="1873701" y="127570"/>
                    <a:pt x="1877572" y="124790"/>
                    <a:pt x="1881643" y="122209"/>
                  </a:cubicBezTo>
                  <a:cubicBezTo>
                    <a:pt x="1885515" y="122010"/>
                    <a:pt x="1888989" y="121811"/>
                    <a:pt x="1892167" y="121613"/>
                  </a:cubicBezTo>
                  <a:cubicBezTo>
                    <a:pt x="1893557" y="117741"/>
                    <a:pt x="1894648" y="114564"/>
                    <a:pt x="1895641" y="111586"/>
                  </a:cubicBezTo>
                  <a:cubicBezTo>
                    <a:pt x="1900505" y="111090"/>
                    <a:pt x="1904775" y="110593"/>
                    <a:pt x="1908844" y="110098"/>
                  </a:cubicBezTo>
                  <a:cubicBezTo>
                    <a:pt x="1910135" y="106424"/>
                    <a:pt x="1911227" y="103247"/>
                    <a:pt x="1912220" y="100170"/>
                  </a:cubicBezTo>
                  <a:cubicBezTo>
                    <a:pt x="1918871" y="99872"/>
                    <a:pt x="1924927" y="99574"/>
                    <a:pt x="1930982" y="99276"/>
                  </a:cubicBezTo>
                  <a:cubicBezTo>
                    <a:pt x="1931976" y="93220"/>
                    <a:pt x="1932869" y="88256"/>
                    <a:pt x="1933762" y="82797"/>
                  </a:cubicBezTo>
                  <a:cubicBezTo>
                    <a:pt x="1938726" y="85774"/>
                    <a:pt x="1941506" y="93518"/>
                    <a:pt x="1947860" y="86669"/>
                  </a:cubicBezTo>
                  <a:lnTo>
                    <a:pt x="1949746" y="79223"/>
                  </a:lnTo>
                  <a:cubicBezTo>
                    <a:pt x="1959178" y="75252"/>
                    <a:pt x="1969105" y="72074"/>
                    <a:pt x="1975955" y="63636"/>
                  </a:cubicBezTo>
                  <a:cubicBezTo>
                    <a:pt x="1975955" y="60856"/>
                    <a:pt x="1975955" y="58077"/>
                    <a:pt x="1974465" y="55992"/>
                  </a:cubicBezTo>
                  <a:cubicBezTo>
                    <a:pt x="1978735" y="54800"/>
                    <a:pt x="1982905" y="55198"/>
                    <a:pt x="1979232" y="50333"/>
                  </a:cubicBezTo>
                  <a:cubicBezTo>
                    <a:pt x="1977842" y="51922"/>
                    <a:pt x="1976551" y="53410"/>
                    <a:pt x="1975855" y="55397"/>
                  </a:cubicBezTo>
                  <a:moveTo>
                    <a:pt x="633351" y="227739"/>
                  </a:moveTo>
                  <a:cubicBezTo>
                    <a:pt x="632358" y="224165"/>
                    <a:pt x="635932" y="219201"/>
                    <a:pt x="630175" y="217116"/>
                  </a:cubicBezTo>
                  <a:cubicBezTo>
                    <a:pt x="627792" y="224462"/>
                    <a:pt x="627792" y="224462"/>
                    <a:pt x="633351" y="229129"/>
                  </a:cubicBezTo>
                  <a:lnTo>
                    <a:pt x="633351" y="235978"/>
                  </a:lnTo>
                  <a:cubicBezTo>
                    <a:pt x="631465" y="238064"/>
                    <a:pt x="629678" y="240049"/>
                    <a:pt x="627693" y="242034"/>
                  </a:cubicBezTo>
                  <a:lnTo>
                    <a:pt x="627693" y="255139"/>
                  </a:lnTo>
                  <a:cubicBezTo>
                    <a:pt x="624416" y="257422"/>
                    <a:pt x="620048" y="260599"/>
                    <a:pt x="616574" y="263080"/>
                  </a:cubicBezTo>
                  <a:cubicBezTo>
                    <a:pt x="618062" y="271023"/>
                    <a:pt x="613993" y="277872"/>
                    <a:pt x="619750" y="283035"/>
                  </a:cubicBezTo>
                  <a:cubicBezTo>
                    <a:pt x="621735" y="281149"/>
                    <a:pt x="623721" y="279362"/>
                    <a:pt x="625806" y="277377"/>
                  </a:cubicBezTo>
                  <a:lnTo>
                    <a:pt x="641194" y="277377"/>
                  </a:lnTo>
                  <a:cubicBezTo>
                    <a:pt x="643974" y="273306"/>
                    <a:pt x="648739" y="266556"/>
                    <a:pt x="652611" y="260897"/>
                  </a:cubicBezTo>
                  <a:lnTo>
                    <a:pt x="662736" y="260897"/>
                  </a:lnTo>
                  <a:cubicBezTo>
                    <a:pt x="670082" y="256330"/>
                    <a:pt x="673954" y="247495"/>
                    <a:pt x="682790" y="243921"/>
                  </a:cubicBezTo>
                  <a:cubicBezTo>
                    <a:pt x="688251" y="241737"/>
                    <a:pt x="692122" y="234787"/>
                    <a:pt x="697582" y="233596"/>
                  </a:cubicBezTo>
                  <a:cubicBezTo>
                    <a:pt x="704829" y="232007"/>
                    <a:pt x="706914" y="223569"/>
                    <a:pt x="712176" y="222775"/>
                  </a:cubicBezTo>
                  <a:cubicBezTo>
                    <a:pt x="719720" y="221783"/>
                    <a:pt x="722500" y="216223"/>
                    <a:pt x="727166" y="212450"/>
                  </a:cubicBezTo>
                  <a:cubicBezTo>
                    <a:pt x="729251" y="210763"/>
                    <a:pt x="730840" y="207188"/>
                    <a:pt x="733024" y="206792"/>
                  </a:cubicBezTo>
                  <a:cubicBezTo>
                    <a:pt x="740768" y="205501"/>
                    <a:pt x="744242" y="197758"/>
                    <a:pt x="750198" y="195276"/>
                  </a:cubicBezTo>
                  <a:cubicBezTo>
                    <a:pt x="757048" y="192496"/>
                    <a:pt x="763105" y="185050"/>
                    <a:pt x="772039" y="188524"/>
                  </a:cubicBezTo>
                  <a:cubicBezTo>
                    <a:pt x="782364" y="180285"/>
                    <a:pt x="789115" y="167677"/>
                    <a:pt x="802616" y="163309"/>
                  </a:cubicBezTo>
                  <a:lnTo>
                    <a:pt x="802616" y="157948"/>
                  </a:lnTo>
                  <a:cubicBezTo>
                    <a:pt x="809764" y="150701"/>
                    <a:pt x="816812" y="143553"/>
                    <a:pt x="823861" y="136306"/>
                  </a:cubicBezTo>
                  <a:cubicBezTo>
                    <a:pt x="823265" y="128761"/>
                    <a:pt x="829818" y="125783"/>
                    <a:pt x="833392" y="120918"/>
                  </a:cubicBezTo>
                  <a:cubicBezTo>
                    <a:pt x="836369" y="116748"/>
                    <a:pt x="836866" y="111488"/>
                    <a:pt x="840937" y="107318"/>
                  </a:cubicBezTo>
                  <a:cubicBezTo>
                    <a:pt x="845503" y="102652"/>
                    <a:pt x="850765" y="100368"/>
                    <a:pt x="856224" y="97688"/>
                  </a:cubicBezTo>
                  <a:cubicBezTo>
                    <a:pt x="858509" y="96497"/>
                    <a:pt x="861685" y="94015"/>
                    <a:pt x="861784" y="91929"/>
                  </a:cubicBezTo>
                  <a:cubicBezTo>
                    <a:pt x="862281" y="83491"/>
                    <a:pt x="869230" y="80017"/>
                    <a:pt x="873597" y="74556"/>
                  </a:cubicBezTo>
                  <a:lnTo>
                    <a:pt x="873597" y="63636"/>
                  </a:lnTo>
                  <a:cubicBezTo>
                    <a:pt x="875484" y="61552"/>
                    <a:pt x="877272" y="59565"/>
                    <a:pt x="879058" y="57580"/>
                  </a:cubicBezTo>
                  <a:cubicBezTo>
                    <a:pt x="876477" y="48050"/>
                    <a:pt x="872903" y="39215"/>
                    <a:pt x="865159" y="33060"/>
                  </a:cubicBezTo>
                  <a:lnTo>
                    <a:pt x="849077" y="33060"/>
                  </a:lnTo>
                  <a:cubicBezTo>
                    <a:pt x="846893" y="35045"/>
                    <a:pt x="844908" y="36832"/>
                    <a:pt x="842822" y="38817"/>
                  </a:cubicBezTo>
                  <a:lnTo>
                    <a:pt x="826938" y="38817"/>
                  </a:lnTo>
                  <a:cubicBezTo>
                    <a:pt x="823464" y="42292"/>
                    <a:pt x="820783" y="46561"/>
                    <a:pt x="817011" y="48645"/>
                  </a:cubicBezTo>
                  <a:cubicBezTo>
                    <a:pt x="808175" y="53510"/>
                    <a:pt x="798744" y="57282"/>
                    <a:pt x="786236" y="63041"/>
                  </a:cubicBezTo>
                  <a:cubicBezTo>
                    <a:pt x="781966" y="67607"/>
                    <a:pt x="775017" y="74854"/>
                    <a:pt x="768069" y="82101"/>
                  </a:cubicBezTo>
                  <a:cubicBezTo>
                    <a:pt x="756055" y="83690"/>
                    <a:pt x="751688" y="95206"/>
                    <a:pt x="743348" y="101758"/>
                  </a:cubicBezTo>
                  <a:cubicBezTo>
                    <a:pt x="736498" y="107119"/>
                    <a:pt x="732229" y="115161"/>
                    <a:pt x="722600" y="117940"/>
                  </a:cubicBezTo>
                  <a:cubicBezTo>
                    <a:pt x="717536" y="119429"/>
                    <a:pt x="714062" y="126775"/>
                    <a:pt x="709793" y="131441"/>
                  </a:cubicBezTo>
                  <a:cubicBezTo>
                    <a:pt x="710091" y="142560"/>
                    <a:pt x="699767" y="142163"/>
                    <a:pt x="693809" y="146432"/>
                  </a:cubicBezTo>
                  <a:lnTo>
                    <a:pt x="693413" y="151793"/>
                  </a:lnTo>
                  <a:cubicBezTo>
                    <a:pt x="686166" y="159835"/>
                    <a:pt x="676834" y="166784"/>
                    <a:pt x="672069" y="176115"/>
                  </a:cubicBezTo>
                  <a:cubicBezTo>
                    <a:pt x="666509" y="187234"/>
                    <a:pt x="656284" y="193092"/>
                    <a:pt x="650327" y="203119"/>
                  </a:cubicBezTo>
                  <a:cubicBezTo>
                    <a:pt x="645959" y="212351"/>
                    <a:pt x="643676" y="222875"/>
                    <a:pt x="633351" y="227739"/>
                  </a:cubicBezTo>
                  <a:moveTo>
                    <a:pt x="1198130" y="149907"/>
                  </a:moveTo>
                  <a:cubicBezTo>
                    <a:pt x="1189096" y="159040"/>
                    <a:pt x="1178076" y="166982"/>
                    <a:pt x="1171723" y="177704"/>
                  </a:cubicBezTo>
                  <a:cubicBezTo>
                    <a:pt x="1164674" y="189617"/>
                    <a:pt x="1155045" y="198452"/>
                    <a:pt x="1148890" y="205501"/>
                  </a:cubicBezTo>
                  <a:cubicBezTo>
                    <a:pt x="1145117" y="213641"/>
                    <a:pt x="1143032" y="218209"/>
                    <a:pt x="1140848" y="222875"/>
                  </a:cubicBezTo>
                  <a:cubicBezTo>
                    <a:pt x="1139062" y="226746"/>
                    <a:pt x="1135487" y="230717"/>
                    <a:pt x="1135785" y="234390"/>
                  </a:cubicBezTo>
                  <a:cubicBezTo>
                    <a:pt x="1136282" y="240743"/>
                    <a:pt x="1131714" y="244020"/>
                    <a:pt x="1130127" y="248785"/>
                  </a:cubicBezTo>
                  <a:cubicBezTo>
                    <a:pt x="1129530" y="250671"/>
                    <a:pt x="1131517" y="253352"/>
                    <a:pt x="1132112" y="255338"/>
                  </a:cubicBezTo>
                  <a:lnTo>
                    <a:pt x="1143429" y="255338"/>
                  </a:lnTo>
                  <a:cubicBezTo>
                    <a:pt x="1145712" y="253352"/>
                    <a:pt x="1147699" y="251565"/>
                    <a:pt x="1149783" y="249579"/>
                  </a:cubicBezTo>
                  <a:lnTo>
                    <a:pt x="1165567" y="249579"/>
                  </a:lnTo>
                  <a:cubicBezTo>
                    <a:pt x="1167156" y="247992"/>
                    <a:pt x="1168447" y="246701"/>
                    <a:pt x="1170631" y="244417"/>
                  </a:cubicBezTo>
                  <a:lnTo>
                    <a:pt x="1187606" y="244417"/>
                  </a:lnTo>
                  <a:cubicBezTo>
                    <a:pt x="1190188" y="238758"/>
                    <a:pt x="1190685" y="233100"/>
                    <a:pt x="1195648" y="230022"/>
                  </a:cubicBezTo>
                  <a:cubicBezTo>
                    <a:pt x="1200811" y="226944"/>
                    <a:pt x="1206668" y="225555"/>
                    <a:pt x="1210937" y="220393"/>
                  </a:cubicBezTo>
                  <a:cubicBezTo>
                    <a:pt x="1215305" y="215131"/>
                    <a:pt x="1222750" y="213940"/>
                    <a:pt x="1228112" y="208876"/>
                  </a:cubicBezTo>
                  <a:cubicBezTo>
                    <a:pt x="1234762" y="202721"/>
                    <a:pt x="1243896" y="198849"/>
                    <a:pt x="1254321" y="198651"/>
                  </a:cubicBezTo>
                  <a:cubicBezTo>
                    <a:pt x="1259284" y="189815"/>
                    <a:pt x="1269212" y="187830"/>
                    <a:pt x="1277451" y="183164"/>
                  </a:cubicBezTo>
                  <a:cubicBezTo>
                    <a:pt x="1291748" y="175122"/>
                    <a:pt x="1308028" y="170159"/>
                    <a:pt x="1317460" y="155367"/>
                  </a:cubicBezTo>
                  <a:lnTo>
                    <a:pt x="1328380" y="155367"/>
                  </a:lnTo>
                  <a:cubicBezTo>
                    <a:pt x="1334634" y="149609"/>
                    <a:pt x="1339995" y="142957"/>
                    <a:pt x="1346746" y="138986"/>
                  </a:cubicBezTo>
                  <a:cubicBezTo>
                    <a:pt x="1353099" y="135213"/>
                    <a:pt x="1360247" y="131441"/>
                    <a:pt x="1367891" y="132236"/>
                  </a:cubicBezTo>
                  <a:cubicBezTo>
                    <a:pt x="1373054" y="128265"/>
                    <a:pt x="1375536" y="120918"/>
                    <a:pt x="1383974" y="122010"/>
                  </a:cubicBezTo>
                  <a:cubicBezTo>
                    <a:pt x="1390626" y="115061"/>
                    <a:pt x="1397575" y="107813"/>
                    <a:pt x="1404624" y="100467"/>
                  </a:cubicBezTo>
                  <a:cubicBezTo>
                    <a:pt x="1422890" y="94114"/>
                    <a:pt x="1430634" y="78627"/>
                    <a:pt x="1437086" y="61948"/>
                  </a:cubicBezTo>
                  <a:cubicBezTo>
                    <a:pt x="1437682" y="60360"/>
                    <a:pt x="1439568" y="59268"/>
                    <a:pt x="1440859" y="57978"/>
                  </a:cubicBezTo>
                  <a:lnTo>
                    <a:pt x="1440859" y="41200"/>
                  </a:lnTo>
                  <a:cubicBezTo>
                    <a:pt x="1438277" y="38618"/>
                    <a:pt x="1435697" y="36037"/>
                    <a:pt x="1432818" y="33159"/>
                  </a:cubicBezTo>
                  <a:lnTo>
                    <a:pt x="1394597" y="33159"/>
                  </a:lnTo>
                  <a:cubicBezTo>
                    <a:pt x="1393108" y="34549"/>
                    <a:pt x="1391121" y="36335"/>
                    <a:pt x="1388739" y="38420"/>
                  </a:cubicBezTo>
                  <a:cubicBezTo>
                    <a:pt x="1385563" y="38420"/>
                    <a:pt x="1380400" y="36931"/>
                    <a:pt x="1378712" y="38718"/>
                  </a:cubicBezTo>
                  <a:cubicBezTo>
                    <a:pt x="1374742" y="42888"/>
                    <a:pt x="1368289" y="42292"/>
                    <a:pt x="1365409" y="46163"/>
                  </a:cubicBezTo>
                  <a:cubicBezTo>
                    <a:pt x="1360644" y="52517"/>
                    <a:pt x="1353696" y="47553"/>
                    <a:pt x="1348235" y="51525"/>
                  </a:cubicBezTo>
                  <a:cubicBezTo>
                    <a:pt x="1340095" y="57481"/>
                    <a:pt x="1330862" y="62345"/>
                    <a:pt x="1321431" y="65720"/>
                  </a:cubicBezTo>
                  <a:cubicBezTo>
                    <a:pt x="1316764" y="67409"/>
                    <a:pt x="1313389" y="70089"/>
                    <a:pt x="1311106" y="73564"/>
                  </a:cubicBezTo>
                  <a:cubicBezTo>
                    <a:pt x="1307632" y="78627"/>
                    <a:pt x="1301476" y="76741"/>
                    <a:pt x="1297406" y="80910"/>
                  </a:cubicBezTo>
                  <a:cubicBezTo>
                    <a:pt x="1293534" y="84881"/>
                    <a:pt x="1287081" y="86569"/>
                    <a:pt x="1281522" y="88256"/>
                  </a:cubicBezTo>
                  <a:cubicBezTo>
                    <a:pt x="1274473" y="90242"/>
                    <a:pt x="1273084" y="100765"/>
                    <a:pt x="1264248" y="99474"/>
                  </a:cubicBezTo>
                  <a:cubicBezTo>
                    <a:pt x="1259681" y="103843"/>
                    <a:pt x="1255313" y="108509"/>
                    <a:pt x="1250449" y="112480"/>
                  </a:cubicBezTo>
                  <a:cubicBezTo>
                    <a:pt x="1245187" y="116947"/>
                    <a:pt x="1237146" y="117344"/>
                    <a:pt x="1233472" y="124293"/>
                  </a:cubicBezTo>
                  <a:cubicBezTo>
                    <a:pt x="1222949" y="126477"/>
                    <a:pt x="1218085" y="138490"/>
                    <a:pt x="1207264" y="139682"/>
                  </a:cubicBezTo>
                  <a:cubicBezTo>
                    <a:pt x="1206073" y="143255"/>
                    <a:pt x="1204980" y="146432"/>
                    <a:pt x="1203987" y="149510"/>
                  </a:cubicBezTo>
                  <a:lnTo>
                    <a:pt x="1198130" y="149510"/>
                  </a:lnTo>
                  <a:close/>
                  <a:moveTo>
                    <a:pt x="624020" y="213443"/>
                  </a:moveTo>
                  <a:cubicBezTo>
                    <a:pt x="611213" y="210763"/>
                    <a:pt x="611213" y="210861"/>
                    <a:pt x="606844" y="214634"/>
                  </a:cubicBezTo>
                  <a:cubicBezTo>
                    <a:pt x="611610" y="217712"/>
                    <a:pt x="616474" y="217414"/>
                    <a:pt x="624020" y="213443"/>
                  </a:cubicBezTo>
                  <a:moveTo>
                    <a:pt x="1731339" y="276979"/>
                  </a:moveTo>
                  <a:cubicBezTo>
                    <a:pt x="1732531" y="276880"/>
                    <a:pt x="1733622" y="276880"/>
                    <a:pt x="1734814" y="276781"/>
                  </a:cubicBezTo>
                  <a:cubicBezTo>
                    <a:pt x="1735112" y="274299"/>
                    <a:pt x="1735609" y="271817"/>
                    <a:pt x="1735708" y="269335"/>
                  </a:cubicBezTo>
                  <a:cubicBezTo>
                    <a:pt x="1735708" y="268740"/>
                    <a:pt x="1734417" y="267449"/>
                    <a:pt x="1733921" y="267549"/>
                  </a:cubicBezTo>
                  <a:cubicBezTo>
                    <a:pt x="1732630" y="267945"/>
                    <a:pt x="1730546" y="268740"/>
                    <a:pt x="1730446" y="269534"/>
                  </a:cubicBezTo>
                  <a:cubicBezTo>
                    <a:pt x="1730347" y="272016"/>
                    <a:pt x="1730943" y="274497"/>
                    <a:pt x="1731339" y="276979"/>
                  </a:cubicBezTo>
                  <a:moveTo>
                    <a:pt x="568623" y="386878"/>
                  </a:moveTo>
                  <a:cubicBezTo>
                    <a:pt x="569319" y="387573"/>
                    <a:pt x="569914" y="388267"/>
                    <a:pt x="570609" y="388863"/>
                  </a:cubicBezTo>
                  <a:cubicBezTo>
                    <a:pt x="571204" y="387672"/>
                    <a:pt x="571999" y="386481"/>
                    <a:pt x="572296" y="385091"/>
                  </a:cubicBezTo>
                  <a:cubicBezTo>
                    <a:pt x="572395" y="384594"/>
                    <a:pt x="571204" y="383899"/>
                    <a:pt x="570609" y="383205"/>
                  </a:cubicBezTo>
                  <a:cubicBezTo>
                    <a:pt x="569914" y="384496"/>
                    <a:pt x="569219" y="385687"/>
                    <a:pt x="568623" y="386878"/>
                  </a:cubicBezTo>
                  <a:moveTo>
                    <a:pt x="739774" y="72074"/>
                  </a:moveTo>
                  <a:cubicBezTo>
                    <a:pt x="739179" y="72670"/>
                    <a:pt x="737988" y="73464"/>
                    <a:pt x="738087" y="73862"/>
                  </a:cubicBezTo>
                  <a:cubicBezTo>
                    <a:pt x="738384" y="75152"/>
                    <a:pt x="739179" y="76344"/>
                    <a:pt x="739774" y="77634"/>
                  </a:cubicBezTo>
                  <a:cubicBezTo>
                    <a:pt x="740370" y="77038"/>
                    <a:pt x="741562" y="76244"/>
                    <a:pt x="741462" y="75847"/>
                  </a:cubicBezTo>
                  <a:cubicBezTo>
                    <a:pt x="741164" y="74457"/>
                    <a:pt x="740370" y="73265"/>
                    <a:pt x="739774" y="72074"/>
                  </a:cubicBezTo>
                  <a:moveTo>
                    <a:pt x="2657284" y="164600"/>
                  </a:moveTo>
                  <a:cubicBezTo>
                    <a:pt x="2656688" y="163409"/>
                    <a:pt x="2655993" y="162217"/>
                    <a:pt x="2655298" y="161026"/>
                  </a:cubicBezTo>
                  <a:cubicBezTo>
                    <a:pt x="2654702" y="161621"/>
                    <a:pt x="2653511" y="162415"/>
                    <a:pt x="2653610" y="162812"/>
                  </a:cubicBezTo>
                  <a:cubicBezTo>
                    <a:pt x="2653908" y="164103"/>
                    <a:pt x="2654702" y="165294"/>
                    <a:pt x="2655298" y="166585"/>
                  </a:cubicBezTo>
                  <a:cubicBezTo>
                    <a:pt x="2655993" y="165990"/>
                    <a:pt x="2656589" y="165294"/>
                    <a:pt x="2657284" y="164600"/>
                  </a:cubicBezTo>
                  <a:moveTo>
                    <a:pt x="2647157" y="169365"/>
                  </a:moveTo>
                  <a:cubicBezTo>
                    <a:pt x="2646562" y="168769"/>
                    <a:pt x="2645767" y="167478"/>
                    <a:pt x="2645371" y="167577"/>
                  </a:cubicBezTo>
                  <a:cubicBezTo>
                    <a:pt x="2644080" y="167875"/>
                    <a:pt x="2642889" y="168669"/>
                    <a:pt x="2641698" y="169365"/>
                  </a:cubicBezTo>
                  <a:cubicBezTo>
                    <a:pt x="2642293" y="169960"/>
                    <a:pt x="2643088" y="171250"/>
                    <a:pt x="2643484" y="171053"/>
                  </a:cubicBezTo>
                  <a:cubicBezTo>
                    <a:pt x="2644775" y="170755"/>
                    <a:pt x="2645966" y="169960"/>
                    <a:pt x="2647157" y="169365"/>
                  </a:cubicBezTo>
                  <a:moveTo>
                    <a:pt x="636825" y="176910"/>
                  </a:moveTo>
                  <a:cubicBezTo>
                    <a:pt x="637521" y="176214"/>
                    <a:pt x="638116" y="175520"/>
                    <a:pt x="638812" y="174924"/>
                  </a:cubicBezTo>
                  <a:cubicBezTo>
                    <a:pt x="637620" y="174329"/>
                    <a:pt x="636429" y="173435"/>
                    <a:pt x="635138" y="173237"/>
                  </a:cubicBezTo>
                  <a:cubicBezTo>
                    <a:pt x="634641" y="173137"/>
                    <a:pt x="633947" y="174329"/>
                    <a:pt x="633351" y="174924"/>
                  </a:cubicBezTo>
                  <a:cubicBezTo>
                    <a:pt x="634443" y="175520"/>
                    <a:pt x="635634" y="176214"/>
                    <a:pt x="636825" y="176910"/>
                  </a:cubicBezTo>
                  <a:moveTo>
                    <a:pt x="1766583" y="182469"/>
                  </a:moveTo>
                  <a:cubicBezTo>
                    <a:pt x="1767277" y="181675"/>
                    <a:pt x="1767873" y="181079"/>
                    <a:pt x="1768568" y="180484"/>
                  </a:cubicBezTo>
                  <a:cubicBezTo>
                    <a:pt x="1767376" y="179887"/>
                    <a:pt x="1766185" y="178994"/>
                    <a:pt x="1764895" y="178796"/>
                  </a:cubicBezTo>
                  <a:cubicBezTo>
                    <a:pt x="1764498" y="178696"/>
                    <a:pt x="1763703" y="179887"/>
                    <a:pt x="1763108" y="180484"/>
                  </a:cubicBezTo>
                  <a:cubicBezTo>
                    <a:pt x="1764200" y="181079"/>
                    <a:pt x="1765391" y="181774"/>
                    <a:pt x="1766583" y="182469"/>
                  </a:cubicBezTo>
                  <a:moveTo>
                    <a:pt x="1106201" y="221286"/>
                  </a:moveTo>
                  <a:cubicBezTo>
                    <a:pt x="1106895" y="220591"/>
                    <a:pt x="1107491" y="219896"/>
                    <a:pt x="1108088" y="219301"/>
                  </a:cubicBezTo>
                  <a:cubicBezTo>
                    <a:pt x="1106895" y="218705"/>
                    <a:pt x="1105704" y="217811"/>
                    <a:pt x="1104413" y="217513"/>
                  </a:cubicBezTo>
                  <a:cubicBezTo>
                    <a:pt x="1104017" y="217414"/>
                    <a:pt x="1103222" y="218605"/>
                    <a:pt x="1102627" y="219301"/>
                  </a:cubicBezTo>
                  <a:cubicBezTo>
                    <a:pt x="1103818" y="219995"/>
                    <a:pt x="1105010" y="220691"/>
                    <a:pt x="1106201" y="221286"/>
                  </a:cubicBezTo>
                  <a:moveTo>
                    <a:pt x="619651" y="222179"/>
                  </a:moveTo>
                  <a:cubicBezTo>
                    <a:pt x="619056" y="222775"/>
                    <a:pt x="617864" y="223569"/>
                    <a:pt x="617963" y="224066"/>
                  </a:cubicBezTo>
                  <a:cubicBezTo>
                    <a:pt x="618261" y="225356"/>
                    <a:pt x="619056" y="226548"/>
                    <a:pt x="619651" y="227838"/>
                  </a:cubicBezTo>
                  <a:cubicBezTo>
                    <a:pt x="620247" y="227242"/>
                    <a:pt x="621438" y="226448"/>
                    <a:pt x="621339" y="226051"/>
                  </a:cubicBezTo>
                  <a:cubicBezTo>
                    <a:pt x="621041" y="224561"/>
                    <a:pt x="620247" y="223370"/>
                    <a:pt x="619651" y="222179"/>
                  </a:cubicBezTo>
                  <a:moveTo>
                    <a:pt x="1815624" y="311825"/>
                  </a:moveTo>
                  <a:cubicBezTo>
                    <a:pt x="1814433" y="312421"/>
                    <a:pt x="1813341" y="313116"/>
                    <a:pt x="1812150" y="313810"/>
                  </a:cubicBezTo>
                  <a:cubicBezTo>
                    <a:pt x="1812746" y="314406"/>
                    <a:pt x="1813440" y="315697"/>
                    <a:pt x="1813937" y="315598"/>
                  </a:cubicBezTo>
                  <a:cubicBezTo>
                    <a:pt x="1815228" y="315300"/>
                    <a:pt x="1816419" y="314506"/>
                    <a:pt x="1817610" y="313810"/>
                  </a:cubicBezTo>
                  <a:cubicBezTo>
                    <a:pt x="1817014" y="313215"/>
                    <a:pt x="1816419" y="312619"/>
                    <a:pt x="1815624" y="311825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</p:grpSp>
      <p:grpSp>
        <p:nvGrpSpPr>
          <p:cNvPr id="58" name="Group 58"/>
          <p:cNvGrpSpPr/>
          <p:nvPr/>
        </p:nvGrpSpPr>
        <p:grpSpPr>
          <a:xfrm rot="0">
            <a:off x="8531447" y="4431030"/>
            <a:ext cx="3660553" cy="2426970"/>
            <a:chOff x="8531447" y="4431030"/>
            <a:chExt cx="3660553" cy="2426970"/>
          </a:xfrm>
        </p:grpSpPr>
        <p:sp>
          <p:nvSpPr>
            <p:cNvPr id="59" name="Freeform 59"/>
            <p:cNvSpPr/>
            <p:nvPr/>
          </p:nvSpPr>
          <p:spPr>
            <a:xfrm flipV="1" rot="0">
              <a:off x="9441942" y="6720650"/>
              <a:ext cx="144780" cy="96107"/>
            </a:xfrm>
            <a:custGeom>
              <a:avLst/>
              <a:gdLst/>
              <a:ahLst/>
              <a:cxnLst/>
              <a:rect b="b" l="l" r="r" t="t"/>
              <a:pathLst>
                <a:path h="96151" w="144733">
                  <a:moveTo>
                    <a:pt x="141965" y="550"/>
                  </a:moveTo>
                  <a:cubicBezTo>
                    <a:pt x="151693" y="-2925"/>
                    <a:pt x="134420" y="10576"/>
                    <a:pt x="111486" y="26857"/>
                  </a:cubicBezTo>
                  <a:cubicBezTo>
                    <a:pt x="88456" y="43039"/>
                    <a:pt x="60758" y="63093"/>
                    <a:pt x="51921" y="75900"/>
                  </a:cubicBezTo>
                  <a:cubicBezTo>
                    <a:pt x="72472" y="46613"/>
                    <a:pt x="22436" y="82948"/>
                    <a:pt x="0" y="96152"/>
                  </a:cubicBezTo>
                  <a:cubicBezTo>
                    <a:pt x="11617" y="71135"/>
                    <a:pt x="48845" y="53066"/>
                    <a:pt x="88257" y="19511"/>
                  </a:cubicBezTo>
                  <a:cubicBezTo>
                    <a:pt x="47454" y="63291"/>
                    <a:pt x="116351" y="18519"/>
                    <a:pt x="141965" y="550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60" name="Freeform 60"/>
            <p:cNvSpPr/>
            <p:nvPr/>
          </p:nvSpPr>
          <p:spPr>
            <a:xfrm flipV="1" rot="0">
              <a:off x="9648254" y="6412135"/>
              <a:ext cx="81153" cy="96584"/>
            </a:xfrm>
            <a:custGeom>
              <a:avLst/>
              <a:gdLst/>
              <a:ahLst/>
              <a:cxnLst/>
              <a:rect b="b" l="l" r="r" t="t"/>
              <a:pathLst>
                <a:path h="96595" w="81188">
                  <a:moveTo>
                    <a:pt x="29186" y="46362"/>
                  </a:moveTo>
                  <a:cubicBezTo>
                    <a:pt x="22337" y="42391"/>
                    <a:pt x="66117" y="14196"/>
                    <a:pt x="80414" y="0"/>
                  </a:cubicBezTo>
                  <a:cubicBezTo>
                    <a:pt x="87462" y="15884"/>
                    <a:pt x="45270" y="55693"/>
                    <a:pt x="0" y="96595"/>
                  </a:cubicBezTo>
                  <a:cubicBezTo>
                    <a:pt x="23033" y="56984"/>
                    <a:pt x="22834" y="57282"/>
                    <a:pt x="29186" y="46362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61" name="Freeform 61"/>
            <p:cNvSpPr/>
            <p:nvPr/>
          </p:nvSpPr>
          <p:spPr>
            <a:xfrm rot="0">
              <a:off x="10274046" y="4431030"/>
              <a:ext cx="1826419" cy="829246"/>
            </a:xfrm>
            <a:custGeom>
              <a:avLst/>
              <a:gdLst/>
              <a:ahLst/>
              <a:cxnLst/>
              <a:rect b="b" l="l" r="r" t="t"/>
              <a:pathLst>
                <a:path h="829256" w="1826465">
                  <a:moveTo>
                    <a:pt x="1742727" y="653246"/>
                  </a:moveTo>
                  <a:cubicBezTo>
                    <a:pt x="1740543" y="657118"/>
                    <a:pt x="1738061" y="660791"/>
                    <a:pt x="1735579" y="664564"/>
                  </a:cubicBezTo>
                  <a:cubicBezTo>
                    <a:pt x="1735082" y="665258"/>
                    <a:pt x="1734784" y="665755"/>
                    <a:pt x="1734487" y="666252"/>
                  </a:cubicBezTo>
                  <a:cubicBezTo>
                    <a:pt x="1733196" y="667840"/>
                    <a:pt x="1731906" y="669528"/>
                    <a:pt x="1730516" y="671117"/>
                  </a:cubicBezTo>
                  <a:cubicBezTo>
                    <a:pt x="1723765" y="678958"/>
                    <a:pt x="1716617" y="686207"/>
                    <a:pt x="1708973" y="693155"/>
                  </a:cubicBezTo>
                  <a:cubicBezTo>
                    <a:pt x="1707484" y="694446"/>
                    <a:pt x="1705995" y="695737"/>
                    <a:pt x="1704505" y="696928"/>
                  </a:cubicBezTo>
                  <a:cubicBezTo>
                    <a:pt x="1701031" y="699410"/>
                    <a:pt x="1697556" y="701892"/>
                    <a:pt x="1693982" y="704274"/>
                  </a:cubicBezTo>
                  <a:cubicBezTo>
                    <a:pt x="1685345" y="709932"/>
                    <a:pt x="1676311" y="714996"/>
                    <a:pt x="1666980" y="719464"/>
                  </a:cubicBezTo>
                  <a:cubicBezTo>
                    <a:pt x="1665689" y="720059"/>
                    <a:pt x="1660526" y="722342"/>
                    <a:pt x="1658640" y="723236"/>
                  </a:cubicBezTo>
                  <a:cubicBezTo>
                    <a:pt x="1656953" y="723831"/>
                    <a:pt x="1654471" y="724824"/>
                    <a:pt x="1653875" y="725023"/>
                  </a:cubicBezTo>
                  <a:cubicBezTo>
                    <a:pt x="1651790" y="725718"/>
                    <a:pt x="1649706" y="726512"/>
                    <a:pt x="1647521" y="727208"/>
                  </a:cubicBezTo>
                  <a:cubicBezTo>
                    <a:pt x="1637693" y="730384"/>
                    <a:pt x="1627567" y="732965"/>
                    <a:pt x="1617342" y="734950"/>
                  </a:cubicBezTo>
                  <a:cubicBezTo>
                    <a:pt x="1615852" y="735248"/>
                    <a:pt x="1610591" y="736042"/>
                    <a:pt x="1609499" y="736241"/>
                  </a:cubicBezTo>
                  <a:cubicBezTo>
                    <a:pt x="1605825" y="736638"/>
                    <a:pt x="1602053" y="736936"/>
                    <a:pt x="1598380" y="737135"/>
                  </a:cubicBezTo>
                  <a:cubicBezTo>
                    <a:pt x="1587956" y="737730"/>
                    <a:pt x="1577731" y="737135"/>
                    <a:pt x="1567406" y="736837"/>
                  </a:cubicBezTo>
                  <a:cubicBezTo>
                    <a:pt x="1565619" y="736738"/>
                    <a:pt x="1564726" y="736738"/>
                    <a:pt x="1564428" y="736837"/>
                  </a:cubicBezTo>
                  <a:cubicBezTo>
                    <a:pt x="1564031" y="736738"/>
                    <a:pt x="1563236" y="736539"/>
                    <a:pt x="1561648" y="736241"/>
                  </a:cubicBezTo>
                  <a:cubicBezTo>
                    <a:pt x="1556585" y="735348"/>
                    <a:pt x="1551522" y="734454"/>
                    <a:pt x="1546558" y="733263"/>
                  </a:cubicBezTo>
                  <a:cubicBezTo>
                    <a:pt x="1542289" y="732269"/>
                    <a:pt x="1538021" y="731078"/>
                    <a:pt x="1533851" y="729788"/>
                  </a:cubicBezTo>
                  <a:cubicBezTo>
                    <a:pt x="1532262" y="729292"/>
                    <a:pt x="1525412" y="726909"/>
                    <a:pt x="1524419" y="726711"/>
                  </a:cubicBezTo>
                  <a:cubicBezTo>
                    <a:pt x="1516180" y="723336"/>
                    <a:pt x="1508138" y="719066"/>
                    <a:pt x="1500494" y="714500"/>
                  </a:cubicBezTo>
                  <a:cubicBezTo>
                    <a:pt x="1498707" y="713408"/>
                    <a:pt x="1497118" y="712217"/>
                    <a:pt x="1495332" y="711125"/>
                  </a:cubicBezTo>
                  <a:cubicBezTo>
                    <a:pt x="1498807" y="708643"/>
                    <a:pt x="1502281" y="706161"/>
                    <a:pt x="1505657" y="703480"/>
                  </a:cubicBezTo>
                  <a:cubicBezTo>
                    <a:pt x="1589942" y="637462"/>
                    <a:pt x="1664100" y="515154"/>
                    <a:pt x="1611484" y="407539"/>
                  </a:cubicBezTo>
                  <a:cubicBezTo>
                    <a:pt x="1584581" y="352540"/>
                    <a:pt x="1518264" y="329211"/>
                    <a:pt x="1461876" y="350754"/>
                  </a:cubicBezTo>
                  <a:cubicBezTo>
                    <a:pt x="1405785" y="372198"/>
                    <a:pt x="1367763" y="419254"/>
                    <a:pt x="1346617" y="474153"/>
                  </a:cubicBezTo>
                  <a:cubicBezTo>
                    <a:pt x="1321401" y="539676"/>
                    <a:pt x="1326166" y="615522"/>
                    <a:pt x="1354857" y="679952"/>
                  </a:cubicBezTo>
                  <a:cubicBezTo>
                    <a:pt x="1346517" y="682235"/>
                    <a:pt x="1337980" y="684320"/>
                    <a:pt x="1329442" y="685909"/>
                  </a:cubicBezTo>
                  <a:cubicBezTo>
                    <a:pt x="1328152" y="686107"/>
                    <a:pt x="1321997" y="687100"/>
                    <a:pt x="1321004" y="687299"/>
                  </a:cubicBezTo>
                  <a:cubicBezTo>
                    <a:pt x="1316934" y="687794"/>
                    <a:pt x="1312764" y="688192"/>
                    <a:pt x="1308693" y="688390"/>
                  </a:cubicBezTo>
                  <a:cubicBezTo>
                    <a:pt x="1297773" y="689085"/>
                    <a:pt x="1286853" y="689184"/>
                    <a:pt x="1276032" y="688589"/>
                  </a:cubicBezTo>
                  <a:cubicBezTo>
                    <a:pt x="1271763" y="688390"/>
                    <a:pt x="1267494" y="687993"/>
                    <a:pt x="1263225" y="687497"/>
                  </a:cubicBezTo>
                  <a:cubicBezTo>
                    <a:pt x="1263126" y="687398"/>
                    <a:pt x="1254489" y="686008"/>
                    <a:pt x="1252801" y="685710"/>
                  </a:cubicBezTo>
                  <a:cubicBezTo>
                    <a:pt x="1242179" y="683625"/>
                    <a:pt x="1231755" y="680746"/>
                    <a:pt x="1221530" y="677272"/>
                  </a:cubicBezTo>
                  <a:cubicBezTo>
                    <a:pt x="1219842" y="676675"/>
                    <a:pt x="1218154" y="676080"/>
                    <a:pt x="1216467" y="675385"/>
                  </a:cubicBezTo>
                  <a:cubicBezTo>
                    <a:pt x="1216467" y="675385"/>
                    <a:pt x="1216467" y="675385"/>
                    <a:pt x="1216467" y="675385"/>
                  </a:cubicBezTo>
                  <a:cubicBezTo>
                    <a:pt x="1212595" y="673598"/>
                    <a:pt x="1208623" y="671811"/>
                    <a:pt x="1204852" y="669925"/>
                  </a:cubicBezTo>
                  <a:cubicBezTo>
                    <a:pt x="1195916" y="665358"/>
                    <a:pt x="1187379" y="660196"/>
                    <a:pt x="1179039" y="654636"/>
                  </a:cubicBezTo>
                  <a:cubicBezTo>
                    <a:pt x="1177649" y="653743"/>
                    <a:pt x="1176260" y="652751"/>
                    <a:pt x="1174870" y="651757"/>
                  </a:cubicBezTo>
                  <a:cubicBezTo>
                    <a:pt x="1174771" y="651757"/>
                    <a:pt x="1174771" y="651658"/>
                    <a:pt x="1174771" y="651658"/>
                  </a:cubicBezTo>
                  <a:cubicBezTo>
                    <a:pt x="1170899" y="648481"/>
                    <a:pt x="1167027" y="645305"/>
                    <a:pt x="1163255" y="642028"/>
                  </a:cubicBezTo>
                  <a:cubicBezTo>
                    <a:pt x="1157001" y="636469"/>
                    <a:pt x="1151143" y="630611"/>
                    <a:pt x="1145584" y="624456"/>
                  </a:cubicBezTo>
                  <a:cubicBezTo>
                    <a:pt x="1195718" y="588222"/>
                    <a:pt x="1248929" y="546823"/>
                    <a:pt x="1278911" y="491923"/>
                  </a:cubicBezTo>
                  <a:cubicBezTo>
                    <a:pt x="1309885" y="435237"/>
                    <a:pt x="1309587" y="364255"/>
                    <a:pt x="1267196" y="313426"/>
                  </a:cubicBezTo>
                  <a:cubicBezTo>
                    <a:pt x="1229074" y="267760"/>
                    <a:pt x="1165042" y="264186"/>
                    <a:pt x="1114014" y="287416"/>
                  </a:cubicBezTo>
                  <a:cubicBezTo>
                    <a:pt x="1016128" y="332090"/>
                    <a:pt x="984062" y="450029"/>
                    <a:pt x="1005803" y="548213"/>
                  </a:cubicBezTo>
                  <a:cubicBezTo>
                    <a:pt x="1009179" y="563403"/>
                    <a:pt x="1013845" y="578095"/>
                    <a:pt x="1019503" y="592490"/>
                  </a:cubicBezTo>
                  <a:cubicBezTo>
                    <a:pt x="990714" y="606786"/>
                    <a:pt x="960931" y="617607"/>
                    <a:pt x="927773" y="623662"/>
                  </a:cubicBezTo>
                  <a:cubicBezTo>
                    <a:pt x="911790" y="626542"/>
                    <a:pt x="884489" y="626741"/>
                    <a:pt x="868009" y="624456"/>
                  </a:cubicBezTo>
                  <a:cubicBezTo>
                    <a:pt x="862449" y="623662"/>
                    <a:pt x="849643" y="620982"/>
                    <a:pt x="841502" y="618798"/>
                  </a:cubicBezTo>
                  <a:cubicBezTo>
                    <a:pt x="829688" y="615621"/>
                    <a:pt x="822143" y="613041"/>
                    <a:pt x="814598" y="609565"/>
                  </a:cubicBezTo>
                  <a:cubicBezTo>
                    <a:pt x="792559" y="599340"/>
                    <a:pt x="781142" y="591994"/>
                    <a:pt x="765656" y="576109"/>
                  </a:cubicBezTo>
                  <a:cubicBezTo>
                    <a:pt x="762677" y="573132"/>
                    <a:pt x="759699" y="569458"/>
                    <a:pt x="756721" y="565686"/>
                  </a:cubicBezTo>
                  <a:cubicBezTo>
                    <a:pt x="853614" y="514360"/>
                    <a:pt x="936608" y="414191"/>
                    <a:pt x="948422" y="304193"/>
                  </a:cubicBezTo>
                  <a:cubicBezTo>
                    <a:pt x="954974" y="243337"/>
                    <a:pt x="931446" y="177220"/>
                    <a:pt x="870789" y="153989"/>
                  </a:cubicBezTo>
                  <a:cubicBezTo>
                    <a:pt x="808940" y="130362"/>
                    <a:pt x="744907" y="165406"/>
                    <a:pt x="709565" y="216334"/>
                  </a:cubicBezTo>
                  <a:cubicBezTo>
                    <a:pt x="691100" y="242941"/>
                    <a:pt x="680378" y="274510"/>
                    <a:pt x="671344" y="305286"/>
                  </a:cubicBezTo>
                  <a:cubicBezTo>
                    <a:pt x="663005" y="333579"/>
                    <a:pt x="655162" y="362071"/>
                    <a:pt x="649205" y="390862"/>
                  </a:cubicBezTo>
                  <a:cubicBezTo>
                    <a:pt x="640965" y="430671"/>
                    <a:pt x="636597" y="471870"/>
                    <a:pt x="641263" y="512077"/>
                  </a:cubicBezTo>
                  <a:cubicBezTo>
                    <a:pt x="610786" y="519324"/>
                    <a:pt x="580209" y="521408"/>
                    <a:pt x="549731" y="517041"/>
                  </a:cubicBezTo>
                  <a:cubicBezTo>
                    <a:pt x="482025" y="507312"/>
                    <a:pt x="418489" y="471275"/>
                    <a:pt x="377389" y="417268"/>
                  </a:cubicBezTo>
                  <a:cubicBezTo>
                    <a:pt x="470212" y="384607"/>
                    <a:pt x="549731" y="311242"/>
                    <a:pt x="590037" y="221695"/>
                  </a:cubicBezTo>
                  <a:cubicBezTo>
                    <a:pt x="615650" y="164612"/>
                    <a:pt x="626571" y="92339"/>
                    <a:pt x="583187" y="40716"/>
                  </a:cubicBezTo>
                  <a:cubicBezTo>
                    <a:pt x="545760" y="-3858"/>
                    <a:pt x="480238" y="-8426"/>
                    <a:pt x="428516" y="10635"/>
                  </a:cubicBezTo>
                  <a:cubicBezTo>
                    <a:pt x="320901" y="50346"/>
                    <a:pt x="256173" y="160442"/>
                    <a:pt x="247834" y="271433"/>
                  </a:cubicBezTo>
                  <a:cubicBezTo>
                    <a:pt x="245650" y="300123"/>
                    <a:pt x="248033" y="328218"/>
                    <a:pt x="254188" y="355221"/>
                  </a:cubicBezTo>
                  <a:cubicBezTo>
                    <a:pt x="226887" y="352639"/>
                    <a:pt x="199784" y="344996"/>
                    <a:pt x="174270" y="331593"/>
                  </a:cubicBezTo>
                  <a:cubicBezTo>
                    <a:pt x="103785" y="294563"/>
                    <a:pt x="62784" y="222887"/>
                    <a:pt x="76881" y="141481"/>
                  </a:cubicBezTo>
                  <a:cubicBezTo>
                    <a:pt x="80455" y="121030"/>
                    <a:pt x="87206" y="102267"/>
                    <a:pt x="97233" y="85291"/>
                  </a:cubicBezTo>
                  <a:lnTo>
                    <a:pt x="3715" y="139992"/>
                  </a:lnTo>
                  <a:cubicBezTo>
                    <a:pt x="-5120" y="190423"/>
                    <a:pt x="1730" y="243933"/>
                    <a:pt x="25059" y="291685"/>
                  </a:cubicBezTo>
                  <a:cubicBezTo>
                    <a:pt x="71322" y="386294"/>
                    <a:pt x="182014" y="438712"/>
                    <a:pt x="285062" y="435237"/>
                  </a:cubicBezTo>
                  <a:cubicBezTo>
                    <a:pt x="312264" y="483883"/>
                    <a:pt x="352570" y="525578"/>
                    <a:pt x="400817" y="555957"/>
                  </a:cubicBezTo>
                  <a:cubicBezTo>
                    <a:pt x="482323" y="607381"/>
                    <a:pt x="578521" y="620287"/>
                    <a:pt x="669359" y="598446"/>
                  </a:cubicBezTo>
                  <a:cubicBezTo>
                    <a:pt x="725648" y="696134"/>
                    <a:pt x="849345" y="732965"/>
                    <a:pt x="957556" y="712712"/>
                  </a:cubicBezTo>
                  <a:cubicBezTo>
                    <a:pt x="995776" y="705565"/>
                    <a:pt x="1032409" y="691567"/>
                    <a:pt x="1067057" y="673598"/>
                  </a:cubicBezTo>
                  <a:cubicBezTo>
                    <a:pt x="1101803" y="716089"/>
                    <a:pt x="1147867" y="749246"/>
                    <a:pt x="1200185" y="766719"/>
                  </a:cubicBezTo>
                  <a:cubicBezTo>
                    <a:pt x="1268487" y="789552"/>
                    <a:pt x="1341852" y="783595"/>
                    <a:pt x="1408068" y="758281"/>
                  </a:cubicBezTo>
                  <a:cubicBezTo>
                    <a:pt x="1409359" y="759570"/>
                    <a:pt x="1410550" y="761060"/>
                    <a:pt x="1411940" y="762350"/>
                  </a:cubicBezTo>
                  <a:cubicBezTo>
                    <a:pt x="1492353" y="839388"/>
                    <a:pt x="1613867" y="846933"/>
                    <a:pt x="1711455" y="800175"/>
                  </a:cubicBezTo>
                  <a:cubicBezTo>
                    <a:pt x="1757419" y="778136"/>
                    <a:pt x="1794847" y="740908"/>
                    <a:pt x="1820162" y="697027"/>
                  </a:cubicBezTo>
                  <a:cubicBezTo>
                    <a:pt x="1848951" y="647290"/>
                    <a:pt x="1771417" y="603410"/>
                    <a:pt x="1742727" y="653246"/>
                  </a:cubicBezTo>
                  <a:close/>
                  <a:moveTo>
                    <a:pt x="737362" y="405455"/>
                  </a:moveTo>
                  <a:cubicBezTo>
                    <a:pt x="746595" y="360284"/>
                    <a:pt x="755728" y="308661"/>
                    <a:pt x="779157" y="268454"/>
                  </a:cubicBezTo>
                  <a:cubicBezTo>
                    <a:pt x="784121" y="260016"/>
                    <a:pt x="789581" y="253067"/>
                    <a:pt x="796828" y="246316"/>
                  </a:cubicBezTo>
                  <a:cubicBezTo>
                    <a:pt x="798417" y="244826"/>
                    <a:pt x="798119" y="244727"/>
                    <a:pt x="803083" y="241551"/>
                  </a:cubicBezTo>
                  <a:cubicBezTo>
                    <a:pt x="804870" y="240359"/>
                    <a:pt x="815591" y="234403"/>
                    <a:pt x="811720" y="236090"/>
                  </a:cubicBezTo>
                  <a:cubicBezTo>
                    <a:pt x="821647" y="231722"/>
                    <a:pt x="828001" y="231027"/>
                    <a:pt x="835248" y="231623"/>
                  </a:cubicBezTo>
                  <a:cubicBezTo>
                    <a:pt x="838028" y="231822"/>
                    <a:pt x="845374" y="235793"/>
                    <a:pt x="847062" y="237182"/>
                  </a:cubicBezTo>
                  <a:cubicBezTo>
                    <a:pt x="848452" y="238373"/>
                    <a:pt x="849742" y="239763"/>
                    <a:pt x="851033" y="241153"/>
                  </a:cubicBezTo>
                  <a:cubicBezTo>
                    <a:pt x="851132" y="241252"/>
                    <a:pt x="851132" y="241252"/>
                    <a:pt x="851132" y="241352"/>
                  </a:cubicBezTo>
                  <a:cubicBezTo>
                    <a:pt x="852125" y="242841"/>
                    <a:pt x="856493" y="251975"/>
                    <a:pt x="855997" y="250188"/>
                  </a:cubicBezTo>
                  <a:cubicBezTo>
                    <a:pt x="859272" y="259321"/>
                    <a:pt x="860067" y="264980"/>
                    <a:pt x="860464" y="271830"/>
                  </a:cubicBezTo>
                  <a:cubicBezTo>
                    <a:pt x="861556" y="294265"/>
                    <a:pt x="858975" y="309952"/>
                    <a:pt x="851132" y="331991"/>
                  </a:cubicBezTo>
                  <a:cubicBezTo>
                    <a:pt x="838524" y="367333"/>
                    <a:pt x="810032" y="405554"/>
                    <a:pt x="779455" y="434840"/>
                  </a:cubicBezTo>
                  <a:cubicBezTo>
                    <a:pt x="761784" y="451718"/>
                    <a:pt x="751559" y="460255"/>
                    <a:pt x="731406" y="473160"/>
                  </a:cubicBezTo>
                  <a:cubicBezTo>
                    <a:pt x="731008" y="473458"/>
                    <a:pt x="730512" y="473657"/>
                    <a:pt x="730016" y="473955"/>
                  </a:cubicBezTo>
                  <a:cubicBezTo>
                    <a:pt x="729718" y="451419"/>
                    <a:pt x="732597" y="428685"/>
                    <a:pt x="737362" y="405455"/>
                  </a:cubicBezTo>
                  <a:close/>
                  <a:moveTo>
                    <a:pt x="332913" y="273815"/>
                  </a:moveTo>
                  <a:cubicBezTo>
                    <a:pt x="334303" y="235694"/>
                    <a:pt x="345620" y="196678"/>
                    <a:pt x="365774" y="162528"/>
                  </a:cubicBezTo>
                  <a:cubicBezTo>
                    <a:pt x="385231" y="129468"/>
                    <a:pt x="413426" y="100877"/>
                    <a:pt x="449165" y="84496"/>
                  </a:cubicBezTo>
                  <a:cubicBezTo>
                    <a:pt x="474778" y="72782"/>
                    <a:pt x="513396" y="66726"/>
                    <a:pt x="530174" y="94920"/>
                  </a:cubicBezTo>
                  <a:cubicBezTo>
                    <a:pt x="550724" y="129269"/>
                    <a:pt x="527791" y="180000"/>
                    <a:pt x="509524" y="210974"/>
                  </a:cubicBezTo>
                  <a:cubicBezTo>
                    <a:pt x="486096" y="250882"/>
                    <a:pt x="453831" y="286622"/>
                    <a:pt x="415312" y="312334"/>
                  </a:cubicBezTo>
                  <a:cubicBezTo>
                    <a:pt x="392280" y="327721"/>
                    <a:pt x="367262" y="339337"/>
                    <a:pt x="341451" y="346783"/>
                  </a:cubicBezTo>
                  <a:cubicBezTo>
                    <a:pt x="334700" y="323751"/>
                    <a:pt x="332020" y="299229"/>
                    <a:pt x="332913" y="273815"/>
                  </a:cubicBezTo>
                  <a:close/>
                  <a:moveTo>
                    <a:pt x="1096145" y="537393"/>
                  </a:moveTo>
                  <a:cubicBezTo>
                    <a:pt x="1093563" y="528557"/>
                    <a:pt x="1091578" y="519622"/>
                    <a:pt x="1089890" y="510587"/>
                  </a:cubicBezTo>
                  <a:cubicBezTo>
                    <a:pt x="1089493" y="508702"/>
                    <a:pt x="1089195" y="506815"/>
                    <a:pt x="1088996" y="504929"/>
                  </a:cubicBezTo>
                  <a:cubicBezTo>
                    <a:pt x="1088996" y="504432"/>
                    <a:pt x="1088897" y="504035"/>
                    <a:pt x="1088897" y="503340"/>
                  </a:cubicBezTo>
                  <a:cubicBezTo>
                    <a:pt x="1088600" y="498476"/>
                    <a:pt x="1088103" y="493612"/>
                    <a:pt x="1088004" y="488648"/>
                  </a:cubicBezTo>
                  <a:cubicBezTo>
                    <a:pt x="1087706" y="479514"/>
                    <a:pt x="1088103" y="470480"/>
                    <a:pt x="1088897" y="461446"/>
                  </a:cubicBezTo>
                  <a:cubicBezTo>
                    <a:pt x="1088996" y="459957"/>
                    <a:pt x="1089096" y="459261"/>
                    <a:pt x="1089096" y="458865"/>
                  </a:cubicBezTo>
                  <a:cubicBezTo>
                    <a:pt x="1089195" y="458468"/>
                    <a:pt x="1089394" y="457773"/>
                    <a:pt x="1089791" y="456185"/>
                  </a:cubicBezTo>
                  <a:cubicBezTo>
                    <a:pt x="1090883" y="451419"/>
                    <a:pt x="1091677" y="446555"/>
                    <a:pt x="1092968" y="441790"/>
                  </a:cubicBezTo>
                  <a:cubicBezTo>
                    <a:pt x="1094159" y="437024"/>
                    <a:pt x="1095549" y="432259"/>
                    <a:pt x="1097137" y="427692"/>
                  </a:cubicBezTo>
                  <a:cubicBezTo>
                    <a:pt x="1097534" y="426501"/>
                    <a:pt x="1099520" y="421836"/>
                    <a:pt x="1099917" y="420744"/>
                  </a:cubicBezTo>
                  <a:cubicBezTo>
                    <a:pt x="1103590" y="412801"/>
                    <a:pt x="1107760" y="405057"/>
                    <a:pt x="1112723" y="397810"/>
                  </a:cubicBezTo>
                  <a:cubicBezTo>
                    <a:pt x="1113518" y="396917"/>
                    <a:pt x="1116695" y="392847"/>
                    <a:pt x="1117488" y="391854"/>
                  </a:cubicBezTo>
                  <a:cubicBezTo>
                    <a:pt x="1120864" y="388082"/>
                    <a:pt x="1124339" y="384408"/>
                    <a:pt x="1128012" y="380934"/>
                  </a:cubicBezTo>
                  <a:cubicBezTo>
                    <a:pt x="1129203" y="379743"/>
                    <a:pt x="1134068" y="375672"/>
                    <a:pt x="1135160" y="374680"/>
                  </a:cubicBezTo>
                  <a:cubicBezTo>
                    <a:pt x="1136649" y="373785"/>
                    <a:pt x="1142605" y="369716"/>
                    <a:pt x="1144492" y="368624"/>
                  </a:cubicBezTo>
                  <a:cubicBezTo>
                    <a:pt x="1148364" y="366240"/>
                    <a:pt x="1152434" y="364156"/>
                    <a:pt x="1156603" y="362270"/>
                  </a:cubicBezTo>
                  <a:cubicBezTo>
                    <a:pt x="1158489" y="361674"/>
                    <a:pt x="1160276" y="360980"/>
                    <a:pt x="1162163" y="360483"/>
                  </a:cubicBezTo>
                  <a:cubicBezTo>
                    <a:pt x="1163453" y="360185"/>
                    <a:pt x="1168417" y="358894"/>
                    <a:pt x="1170204" y="358398"/>
                  </a:cubicBezTo>
                  <a:cubicBezTo>
                    <a:pt x="1171693" y="358199"/>
                    <a:pt x="1173976" y="358001"/>
                    <a:pt x="1174572" y="358001"/>
                  </a:cubicBezTo>
                  <a:cubicBezTo>
                    <a:pt x="1177153" y="358001"/>
                    <a:pt x="1179734" y="358001"/>
                    <a:pt x="1182316" y="358100"/>
                  </a:cubicBezTo>
                  <a:cubicBezTo>
                    <a:pt x="1182316" y="358100"/>
                    <a:pt x="1182316" y="358100"/>
                    <a:pt x="1182316" y="358100"/>
                  </a:cubicBezTo>
                  <a:cubicBezTo>
                    <a:pt x="1183805" y="358398"/>
                    <a:pt x="1185393" y="358696"/>
                    <a:pt x="1186882" y="359093"/>
                  </a:cubicBezTo>
                  <a:cubicBezTo>
                    <a:pt x="1188371" y="359490"/>
                    <a:pt x="1189960" y="359986"/>
                    <a:pt x="1191449" y="360483"/>
                  </a:cubicBezTo>
                  <a:cubicBezTo>
                    <a:pt x="1191945" y="360880"/>
                    <a:pt x="1192541" y="361276"/>
                    <a:pt x="1193335" y="361972"/>
                  </a:cubicBezTo>
                  <a:cubicBezTo>
                    <a:pt x="1198597" y="366638"/>
                    <a:pt x="1201079" y="367630"/>
                    <a:pt x="1204950" y="374282"/>
                  </a:cubicBezTo>
                  <a:cubicBezTo>
                    <a:pt x="1208425" y="380338"/>
                    <a:pt x="1210808" y="386095"/>
                    <a:pt x="1212198" y="397413"/>
                  </a:cubicBezTo>
                  <a:cubicBezTo>
                    <a:pt x="1211701" y="393343"/>
                    <a:pt x="1212098" y="404164"/>
                    <a:pt x="1212098" y="405654"/>
                  </a:cubicBezTo>
                  <a:cubicBezTo>
                    <a:pt x="1212098" y="408631"/>
                    <a:pt x="1211900" y="411610"/>
                    <a:pt x="1211701" y="414587"/>
                  </a:cubicBezTo>
                  <a:cubicBezTo>
                    <a:pt x="1211503" y="415482"/>
                    <a:pt x="1211105" y="418559"/>
                    <a:pt x="1211007" y="418956"/>
                  </a:cubicBezTo>
                  <a:cubicBezTo>
                    <a:pt x="1207234" y="437719"/>
                    <a:pt x="1197207" y="455291"/>
                    <a:pt x="1184202" y="470282"/>
                  </a:cubicBezTo>
                  <a:cubicBezTo>
                    <a:pt x="1159482" y="498874"/>
                    <a:pt x="1129799" y="523096"/>
                    <a:pt x="1098626" y="544639"/>
                  </a:cubicBezTo>
                  <a:cubicBezTo>
                    <a:pt x="1097733" y="542158"/>
                    <a:pt x="1096840" y="539775"/>
                    <a:pt x="1096145" y="537393"/>
                  </a:cubicBezTo>
                  <a:close/>
                  <a:moveTo>
                    <a:pt x="1437951" y="639348"/>
                  </a:moveTo>
                  <a:cubicBezTo>
                    <a:pt x="1437454" y="638156"/>
                    <a:pt x="1435667" y="633689"/>
                    <a:pt x="1435071" y="632101"/>
                  </a:cubicBezTo>
                  <a:cubicBezTo>
                    <a:pt x="1433086" y="626542"/>
                    <a:pt x="1431299" y="620882"/>
                    <a:pt x="1429710" y="615125"/>
                  </a:cubicBezTo>
                  <a:cubicBezTo>
                    <a:pt x="1427129" y="605792"/>
                    <a:pt x="1425243" y="596362"/>
                    <a:pt x="1423555" y="586832"/>
                  </a:cubicBezTo>
                  <a:cubicBezTo>
                    <a:pt x="1423456" y="586434"/>
                    <a:pt x="1423456" y="586136"/>
                    <a:pt x="1423357" y="585937"/>
                  </a:cubicBezTo>
                  <a:cubicBezTo>
                    <a:pt x="1423159" y="584350"/>
                    <a:pt x="1422960" y="582662"/>
                    <a:pt x="1422860" y="581073"/>
                  </a:cubicBezTo>
                  <a:cubicBezTo>
                    <a:pt x="1422464" y="575910"/>
                    <a:pt x="1422066" y="570749"/>
                    <a:pt x="1421967" y="565487"/>
                  </a:cubicBezTo>
                  <a:cubicBezTo>
                    <a:pt x="1421769" y="555957"/>
                    <a:pt x="1422165" y="546326"/>
                    <a:pt x="1423159" y="536796"/>
                  </a:cubicBezTo>
                  <a:cubicBezTo>
                    <a:pt x="1423456" y="534811"/>
                    <a:pt x="1423754" y="532726"/>
                    <a:pt x="1424151" y="530741"/>
                  </a:cubicBezTo>
                  <a:cubicBezTo>
                    <a:pt x="1425342" y="524983"/>
                    <a:pt x="1426534" y="519224"/>
                    <a:pt x="1428122" y="513566"/>
                  </a:cubicBezTo>
                  <a:cubicBezTo>
                    <a:pt x="1437256" y="480011"/>
                    <a:pt x="1456217" y="451915"/>
                    <a:pt x="1486496" y="434245"/>
                  </a:cubicBezTo>
                  <a:cubicBezTo>
                    <a:pt x="1492552" y="430671"/>
                    <a:pt x="1486099" y="433351"/>
                    <a:pt x="1492850" y="431465"/>
                  </a:cubicBezTo>
                  <a:cubicBezTo>
                    <a:pt x="1496722" y="430373"/>
                    <a:pt x="1500593" y="429182"/>
                    <a:pt x="1504564" y="428586"/>
                  </a:cubicBezTo>
                  <a:cubicBezTo>
                    <a:pt x="1504267" y="428983"/>
                    <a:pt x="1510422" y="429281"/>
                    <a:pt x="1511812" y="429082"/>
                  </a:cubicBezTo>
                  <a:cubicBezTo>
                    <a:pt x="1513003" y="429677"/>
                    <a:pt x="1519257" y="431763"/>
                    <a:pt x="1518959" y="431366"/>
                  </a:cubicBezTo>
                  <a:cubicBezTo>
                    <a:pt x="1520548" y="432159"/>
                    <a:pt x="1522136" y="433054"/>
                    <a:pt x="1523625" y="433947"/>
                  </a:cubicBezTo>
                  <a:cubicBezTo>
                    <a:pt x="1523923" y="434146"/>
                    <a:pt x="1523923" y="434146"/>
                    <a:pt x="1524122" y="434245"/>
                  </a:cubicBezTo>
                  <a:cubicBezTo>
                    <a:pt x="1524320" y="434443"/>
                    <a:pt x="1524519" y="434542"/>
                    <a:pt x="1524817" y="434840"/>
                  </a:cubicBezTo>
                  <a:cubicBezTo>
                    <a:pt x="1526405" y="436131"/>
                    <a:pt x="1527795" y="437719"/>
                    <a:pt x="1529185" y="439109"/>
                  </a:cubicBezTo>
                  <a:cubicBezTo>
                    <a:pt x="1531369" y="442286"/>
                    <a:pt x="1533255" y="445563"/>
                    <a:pt x="1534943" y="449037"/>
                  </a:cubicBezTo>
                  <a:cubicBezTo>
                    <a:pt x="1536134" y="452412"/>
                    <a:pt x="1537027" y="455688"/>
                    <a:pt x="1537921" y="459163"/>
                  </a:cubicBezTo>
                  <a:cubicBezTo>
                    <a:pt x="1538517" y="461347"/>
                    <a:pt x="1538914" y="463630"/>
                    <a:pt x="1539410" y="465814"/>
                  </a:cubicBezTo>
                  <a:cubicBezTo>
                    <a:pt x="1539212" y="464821"/>
                    <a:pt x="1538914" y="460850"/>
                    <a:pt x="1539509" y="466013"/>
                  </a:cubicBezTo>
                  <a:cubicBezTo>
                    <a:pt x="1540006" y="470678"/>
                    <a:pt x="1540204" y="475443"/>
                    <a:pt x="1540204" y="480210"/>
                  </a:cubicBezTo>
                  <a:cubicBezTo>
                    <a:pt x="1540204" y="493015"/>
                    <a:pt x="1539907" y="496392"/>
                    <a:pt x="1537425" y="507708"/>
                  </a:cubicBezTo>
                  <a:cubicBezTo>
                    <a:pt x="1532659" y="529748"/>
                    <a:pt x="1527398" y="541363"/>
                    <a:pt x="1515088" y="561218"/>
                  </a:cubicBezTo>
                  <a:cubicBezTo>
                    <a:pt x="1503968" y="579287"/>
                    <a:pt x="1496920" y="588122"/>
                    <a:pt x="1481036" y="604404"/>
                  </a:cubicBezTo>
                  <a:cubicBezTo>
                    <a:pt x="1464258" y="621677"/>
                    <a:pt x="1455224" y="629223"/>
                    <a:pt x="1438447" y="640539"/>
                  </a:cubicBezTo>
                  <a:cubicBezTo>
                    <a:pt x="1438447" y="640341"/>
                    <a:pt x="1438149" y="639844"/>
                    <a:pt x="1437951" y="639348"/>
                  </a:cubicBezTo>
                  <a:close/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62" name="Freeform 62"/>
            <p:cNvSpPr/>
            <p:nvPr/>
          </p:nvSpPr>
          <p:spPr>
            <a:xfrm rot="0">
              <a:off x="10261092" y="5086064"/>
              <a:ext cx="1930908" cy="1771936"/>
            </a:xfrm>
            <a:custGeom>
              <a:avLst/>
              <a:gdLst/>
              <a:ahLst/>
              <a:cxnLst/>
              <a:rect b="b" l="l" r="r" t="t"/>
              <a:pathLst>
                <a:path h="1771982" w="1930946">
                  <a:moveTo>
                    <a:pt x="1930946" y="1687372"/>
                  </a:moveTo>
                  <a:lnTo>
                    <a:pt x="1930946" y="1771982"/>
                  </a:lnTo>
                  <a:lnTo>
                    <a:pt x="1758184" y="1771982"/>
                  </a:lnTo>
                  <a:close/>
                  <a:moveTo>
                    <a:pt x="1930946" y="1340845"/>
                  </a:moveTo>
                  <a:lnTo>
                    <a:pt x="1930946" y="1419566"/>
                  </a:lnTo>
                  <a:lnTo>
                    <a:pt x="1706190" y="1580945"/>
                  </a:lnTo>
                  <a:cubicBezTo>
                    <a:pt x="1656056" y="1619563"/>
                    <a:pt x="1607436" y="1660093"/>
                    <a:pt x="1559027" y="1700907"/>
                  </a:cubicBezTo>
                  <a:lnTo>
                    <a:pt x="1473802" y="1771982"/>
                  </a:lnTo>
                  <a:lnTo>
                    <a:pt x="1360250" y="1771982"/>
                  </a:lnTo>
                  <a:lnTo>
                    <a:pt x="1373021" y="1760535"/>
                  </a:lnTo>
                  <a:cubicBezTo>
                    <a:pt x="1473191" y="1674065"/>
                    <a:pt x="1575345" y="1590178"/>
                    <a:pt x="1682861" y="1513140"/>
                  </a:cubicBezTo>
                  <a:cubicBezTo>
                    <a:pt x="1743320" y="1469806"/>
                    <a:pt x="1804052" y="1426795"/>
                    <a:pt x="1865330" y="1384578"/>
                  </a:cubicBezTo>
                  <a:close/>
                  <a:moveTo>
                    <a:pt x="1225299" y="709007"/>
                  </a:moveTo>
                  <a:cubicBezTo>
                    <a:pt x="1220633" y="711191"/>
                    <a:pt x="1215273" y="712780"/>
                    <a:pt x="1211698" y="716055"/>
                  </a:cubicBezTo>
                  <a:cubicBezTo>
                    <a:pt x="1208919" y="718835"/>
                    <a:pt x="1211301" y="722012"/>
                    <a:pt x="1215670" y="722508"/>
                  </a:cubicBezTo>
                  <a:cubicBezTo>
                    <a:pt x="1223910" y="723600"/>
                    <a:pt x="1229370" y="719728"/>
                    <a:pt x="1231752" y="712482"/>
                  </a:cubicBezTo>
                  <a:cubicBezTo>
                    <a:pt x="1233142" y="708511"/>
                    <a:pt x="1229965" y="706922"/>
                    <a:pt x="1225299" y="709007"/>
                  </a:cubicBezTo>
                  <a:close/>
                  <a:moveTo>
                    <a:pt x="1383346" y="590472"/>
                  </a:moveTo>
                  <a:cubicBezTo>
                    <a:pt x="1343735" y="612809"/>
                    <a:pt x="1311669" y="644478"/>
                    <a:pt x="1278511" y="675948"/>
                  </a:cubicBezTo>
                  <a:cubicBezTo>
                    <a:pt x="1348401" y="643287"/>
                    <a:pt x="1367859" y="626608"/>
                    <a:pt x="1383346" y="590472"/>
                  </a:cubicBezTo>
                  <a:close/>
                  <a:moveTo>
                    <a:pt x="1476963" y="498939"/>
                  </a:moveTo>
                  <a:cubicBezTo>
                    <a:pt x="1473389" y="504003"/>
                    <a:pt x="1469716" y="509165"/>
                    <a:pt x="1466042" y="514328"/>
                  </a:cubicBezTo>
                  <a:cubicBezTo>
                    <a:pt x="1466440" y="514625"/>
                    <a:pt x="1466837" y="514923"/>
                    <a:pt x="1467234" y="515221"/>
                  </a:cubicBezTo>
                  <a:cubicBezTo>
                    <a:pt x="1470907" y="510058"/>
                    <a:pt x="1474581" y="504996"/>
                    <a:pt x="1478154" y="499833"/>
                  </a:cubicBezTo>
                  <a:cubicBezTo>
                    <a:pt x="1477757" y="499535"/>
                    <a:pt x="1477360" y="499238"/>
                    <a:pt x="1476963" y="498939"/>
                  </a:cubicBezTo>
                  <a:close/>
                  <a:moveTo>
                    <a:pt x="1930946" y="488155"/>
                  </a:moveTo>
                  <a:lnTo>
                    <a:pt x="1930946" y="623090"/>
                  </a:lnTo>
                  <a:lnTo>
                    <a:pt x="1832965" y="689449"/>
                  </a:lnTo>
                  <a:cubicBezTo>
                    <a:pt x="1740242" y="752391"/>
                    <a:pt x="1646327" y="813842"/>
                    <a:pt x="1555093" y="878868"/>
                  </a:cubicBezTo>
                  <a:cubicBezTo>
                    <a:pt x="1386126" y="999488"/>
                    <a:pt x="1226888" y="1132815"/>
                    <a:pt x="1061395" y="1258101"/>
                  </a:cubicBezTo>
                  <a:cubicBezTo>
                    <a:pt x="923998" y="1362141"/>
                    <a:pt x="798513" y="1481868"/>
                    <a:pt x="670348" y="1597524"/>
                  </a:cubicBezTo>
                  <a:cubicBezTo>
                    <a:pt x="630340" y="1633661"/>
                    <a:pt x="598870" y="1679029"/>
                    <a:pt x="563528" y="1720030"/>
                  </a:cubicBezTo>
                  <a:cubicBezTo>
                    <a:pt x="566506" y="1723306"/>
                    <a:pt x="569385" y="1726682"/>
                    <a:pt x="572363" y="1729958"/>
                  </a:cubicBezTo>
                  <a:cubicBezTo>
                    <a:pt x="614257" y="1716059"/>
                    <a:pt x="656549" y="1703252"/>
                    <a:pt x="697848" y="1687964"/>
                  </a:cubicBezTo>
                  <a:cubicBezTo>
                    <a:pt x="821049" y="1642396"/>
                    <a:pt x="934819" y="1576577"/>
                    <a:pt x="1057424" y="1529322"/>
                  </a:cubicBezTo>
                  <a:cubicBezTo>
                    <a:pt x="1199289" y="1474521"/>
                    <a:pt x="1328050" y="1394803"/>
                    <a:pt x="1458001" y="1318063"/>
                  </a:cubicBezTo>
                  <a:cubicBezTo>
                    <a:pt x="1554696" y="1260979"/>
                    <a:pt x="1655361" y="1210150"/>
                    <a:pt x="1746199" y="1143636"/>
                  </a:cubicBezTo>
                  <a:lnTo>
                    <a:pt x="1930946" y="1008005"/>
                  </a:lnTo>
                  <a:lnTo>
                    <a:pt x="1930946" y="1067105"/>
                  </a:lnTo>
                  <a:lnTo>
                    <a:pt x="1820159" y="1153563"/>
                  </a:lnTo>
                  <a:cubicBezTo>
                    <a:pt x="1744412" y="1214915"/>
                    <a:pt x="1662509" y="1268326"/>
                    <a:pt x="1587258" y="1329877"/>
                  </a:cubicBezTo>
                  <a:cubicBezTo>
                    <a:pt x="1498208" y="1402547"/>
                    <a:pt x="1397244" y="1458042"/>
                    <a:pt x="1296976" y="1509963"/>
                  </a:cubicBezTo>
                  <a:cubicBezTo>
                    <a:pt x="1116096" y="1603679"/>
                    <a:pt x="932933" y="1695112"/>
                    <a:pt x="737856" y="1760634"/>
                  </a:cubicBezTo>
                  <a:lnTo>
                    <a:pt x="705563" y="1771982"/>
                  </a:lnTo>
                  <a:lnTo>
                    <a:pt x="383310" y="1771982"/>
                  </a:lnTo>
                  <a:lnTo>
                    <a:pt x="491168" y="1665515"/>
                  </a:lnTo>
                  <a:cubicBezTo>
                    <a:pt x="530469" y="1628250"/>
                    <a:pt x="569434" y="1590624"/>
                    <a:pt x="604628" y="1549375"/>
                  </a:cubicBezTo>
                  <a:cubicBezTo>
                    <a:pt x="679780" y="1461318"/>
                    <a:pt x="764859" y="1383287"/>
                    <a:pt x="848151" y="1303569"/>
                  </a:cubicBezTo>
                  <a:cubicBezTo>
                    <a:pt x="948618" y="1207470"/>
                    <a:pt x="1053255" y="1115938"/>
                    <a:pt x="1163450" y="1030759"/>
                  </a:cubicBezTo>
                  <a:cubicBezTo>
                    <a:pt x="1183802" y="1014975"/>
                    <a:pt x="1204154" y="999190"/>
                    <a:pt x="1223512" y="982114"/>
                  </a:cubicBezTo>
                  <a:cubicBezTo>
                    <a:pt x="1266201" y="944389"/>
                    <a:pt x="1308889" y="906963"/>
                    <a:pt x="1358031" y="877180"/>
                  </a:cubicBezTo>
                  <a:cubicBezTo>
                    <a:pt x="1414618" y="842930"/>
                    <a:pt x="1461277" y="795675"/>
                    <a:pt x="1516375" y="759042"/>
                  </a:cubicBezTo>
                  <a:cubicBezTo>
                    <a:pt x="1594208" y="707220"/>
                    <a:pt x="1670947" y="654406"/>
                    <a:pt x="1751162" y="605760"/>
                  </a:cubicBezTo>
                  <a:cubicBezTo>
                    <a:pt x="1794943" y="579204"/>
                    <a:pt x="1837284" y="550216"/>
                    <a:pt x="1879737" y="521339"/>
                  </a:cubicBezTo>
                  <a:close/>
                  <a:moveTo>
                    <a:pt x="1588449" y="341290"/>
                  </a:moveTo>
                  <a:cubicBezTo>
                    <a:pt x="1561149" y="364520"/>
                    <a:pt x="1552909" y="395197"/>
                    <a:pt x="1535238" y="419221"/>
                  </a:cubicBezTo>
                  <a:cubicBezTo>
                    <a:pt x="1550328" y="393311"/>
                    <a:pt x="1579416" y="377426"/>
                    <a:pt x="1588449" y="341290"/>
                  </a:cubicBezTo>
                  <a:close/>
                  <a:moveTo>
                    <a:pt x="1493221" y="93720"/>
                  </a:moveTo>
                  <a:cubicBezTo>
                    <a:pt x="1486171" y="94683"/>
                    <a:pt x="1478874" y="96849"/>
                    <a:pt x="1471205" y="100348"/>
                  </a:cubicBezTo>
                  <a:cubicBezTo>
                    <a:pt x="1383842" y="140158"/>
                    <a:pt x="1297671" y="183044"/>
                    <a:pt x="1224803" y="245390"/>
                  </a:cubicBezTo>
                  <a:cubicBezTo>
                    <a:pt x="1178937" y="284604"/>
                    <a:pt x="1131980" y="322626"/>
                    <a:pt x="1086711" y="362634"/>
                  </a:cubicBezTo>
                  <a:cubicBezTo>
                    <a:pt x="982471" y="454663"/>
                    <a:pt x="871282" y="539544"/>
                    <a:pt x="779055" y="644279"/>
                  </a:cubicBezTo>
                  <a:cubicBezTo>
                    <a:pt x="740834" y="687663"/>
                    <a:pt x="707279" y="735117"/>
                    <a:pt x="664789" y="789420"/>
                  </a:cubicBezTo>
                  <a:cubicBezTo>
                    <a:pt x="790075" y="807191"/>
                    <a:pt x="900866" y="813842"/>
                    <a:pt x="1005602" y="755269"/>
                  </a:cubicBezTo>
                  <a:cubicBezTo>
                    <a:pt x="1071422" y="718438"/>
                    <a:pt x="1145780" y="698980"/>
                    <a:pt x="1212791" y="663539"/>
                  </a:cubicBezTo>
                  <a:cubicBezTo>
                    <a:pt x="1385034" y="572404"/>
                    <a:pt x="1505555" y="432922"/>
                    <a:pt x="1593612" y="263557"/>
                  </a:cubicBezTo>
                  <a:cubicBezTo>
                    <a:pt x="1632131" y="189398"/>
                    <a:pt x="1622501" y="166267"/>
                    <a:pt x="1553405" y="113949"/>
                  </a:cubicBezTo>
                  <a:cubicBezTo>
                    <a:pt x="1533302" y="98759"/>
                    <a:pt x="1514371" y="90830"/>
                    <a:pt x="1493221" y="93720"/>
                  </a:cubicBezTo>
                  <a:close/>
                  <a:moveTo>
                    <a:pt x="1554961" y="1041"/>
                  </a:moveTo>
                  <a:cubicBezTo>
                    <a:pt x="1592446" y="6049"/>
                    <a:pt x="1618803" y="29093"/>
                    <a:pt x="1641364" y="69672"/>
                  </a:cubicBezTo>
                  <a:cubicBezTo>
                    <a:pt x="1679188" y="137973"/>
                    <a:pt x="1683556" y="203594"/>
                    <a:pt x="1659233" y="277555"/>
                  </a:cubicBezTo>
                  <a:cubicBezTo>
                    <a:pt x="1636995" y="345360"/>
                    <a:pt x="1606319" y="405819"/>
                    <a:pt x="1563829" y="462109"/>
                  </a:cubicBezTo>
                  <a:cubicBezTo>
                    <a:pt x="1479346" y="574191"/>
                    <a:pt x="1381559" y="673863"/>
                    <a:pt x="1272654" y="761623"/>
                  </a:cubicBezTo>
                  <a:cubicBezTo>
                    <a:pt x="1155012" y="856531"/>
                    <a:pt x="1014041" y="903686"/>
                    <a:pt x="867013" y="940319"/>
                  </a:cubicBezTo>
                  <a:cubicBezTo>
                    <a:pt x="773893" y="963550"/>
                    <a:pt x="680375" y="963649"/>
                    <a:pt x="587255" y="960174"/>
                  </a:cubicBezTo>
                  <a:cubicBezTo>
                    <a:pt x="532157" y="958089"/>
                    <a:pt x="500984" y="970797"/>
                    <a:pt x="467330" y="1012195"/>
                  </a:cubicBezTo>
                  <a:cubicBezTo>
                    <a:pt x="429109" y="1059251"/>
                    <a:pt x="392674" y="1106805"/>
                    <a:pt x="359417" y="1157534"/>
                  </a:cubicBezTo>
                  <a:cubicBezTo>
                    <a:pt x="321295" y="1215710"/>
                    <a:pt x="274933" y="1269021"/>
                    <a:pt x="241378" y="1329579"/>
                  </a:cubicBezTo>
                  <a:cubicBezTo>
                    <a:pt x="187472" y="1427067"/>
                    <a:pt x="134260" y="1525747"/>
                    <a:pt x="109342" y="1636440"/>
                  </a:cubicBezTo>
                  <a:cubicBezTo>
                    <a:pt x="102690" y="1665875"/>
                    <a:pt x="100258" y="1695285"/>
                    <a:pt x="101822" y="1724584"/>
                  </a:cubicBezTo>
                  <a:lnTo>
                    <a:pt x="110738" y="1771982"/>
                  </a:lnTo>
                  <a:lnTo>
                    <a:pt x="78294" y="1771982"/>
                  </a:lnTo>
                  <a:lnTo>
                    <a:pt x="78268" y="1771852"/>
                  </a:lnTo>
                  <a:lnTo>
                    <a:pt x="78204" y="1771982"/>
                  </a:lnTo>
                  <a:lnTo>
                    <a:pt x="0" y="1771982"/>
                  </a:lnTo>
                  <a:lnTo>
                    <a:pt x="6951" y="1717126"/>
                  </a:lnTo>
                  <a:cubicBezTo>
                    <a:pt x="11952" y="1689007"/>
                    <a:pt x="18554" y="1661209"/>
                    <a:pt x="27340" y="1633958"/>
                  </a:cubicBezTo>
                  <a:cubicBezTo>
                    <a:pt x="59604" y="1534385"/>
                    <a:pt x="94153" y="1436002"/>
                    <a:pt x="137337" y="1340400"/>
                  </a:cubicBezTo>
                  <a:cubicBezTo>
                    <a:pt x="195413" y="1211838"/>
                    <a:pt x="286747" y="1106209"/>
                    <a:pt x="363090" y="990255"/>
                  </a:cubicBezTo>
                  <a:cubicBezTo>
                    <a:pt x="367061" y="984199"/>
                    <a:pt x="373613" y="979831"/>
                    <a:pt x="377684" y="973874"/>
                  </a:cubicBezTo>
                  <a:cubicBezTo>
                    <a:pt x="400319" y="940419"/>
                    <a:pt x="399624" y="926619"/>
                    <a:pt x="364580" y="907062"/>
                  </a:cubicBezTo>
                  <a:cubicBezTo>
                    <a:pt x="252497" y="844617"/>
                    <a:pt x="224303" y="743754"/>
                    <a:pt x="226586" y="628593"/>
                  </a:cubicBezTo>
                  <a:cubicBezTo>
                    <a:pt x="227877" y="564859"/>
                    <a:pt x="272352" y="506981"/>
                    <a:pt x="330429" y="488913"/>
                  </a:cubicBezTo>
                  <a:cubicBezTo>
                    <a:pt x="355644" y="481070"/>
                    <a:pt x="389398" y="503308"/>
                    <a:pt x="390292" y="531006"/>
                  </a:cubicBezTo>
                  <a:cubicBezTo>
                    <a:pt x="390887" y="549074"/>
                    <a:pt x="390192" y="567440"/>
                    <a:pt x="385130" y="585806"/>
                  </a:cubicBezTo>
                  <a:cubicBezTo>
                    <a:pt x="353858" y="699775"/>
                    <a:pt x="450056" y="751299"/>
                    <a:pt x="535731" y="758546"/>
                  </a:cubicBezTo>
                  <a:cubicBezTo>
                    <a:pt x="552608" y="759936"/>
                    <a:pt x="564322" y="750504"/>
                    <a:pt x="573158" y="738591"/>
                  </a:cubicBezTo>
                  <a:cubicBezTo>
                    <a:pt x="621207" y="673863"/>
                    <a:pt x="688019" y="626112"/>
                    <a:pt x="733686" y="558604"/>
                  </a:cubicBezTo>
                  <a:cubicBezTo>
                    <a:pt x="754832" y="527333"/>
                    <a:pt x="786699" y="502911"/>
                    <a:pt x="815589" y="477496"/>
                  </a:cubicBezTo>
                  <a:cubicBezTo>
                    <a:pt x="892527" y="409591"/>
                    <a:pt x="967381" y="339602"/>
                    <a:pt x="1046603" y="274081"/>
                  </a:cubicBezTo>
                  <a:cubicBezTo>
                    <a:pt x="1170003" y="171925"/>
                    <a:pt x="1299160" y="79599"/>
                    <a:pt x="1449265" y="19041"/>
                  </a:cubicBezTo>
                  <a:cubicBezTo>
                    <a:pt x="1469617" y="10801"/>
                    <a:pt x="1491656" y="5441"/>
                    <a:pt x="1513496" y="2065"/>
                  </a:cubicBezTo>
                  <a:cubicBezTo>
                    <a:pt x="1528735" y="-293"/>
                    <a:pt x="1542466" y="-628"/>
                    <a:pt x="1554961" y="1041"/>
                  </a:cubicBezTo>
                  <a:close/>
                </a:path>
              </a:pathLst>
            </a:custGeom>
            <a:solidFill>
              <a:srgbClr val="FFC7E8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63" name="Freeform 63"/>
            <p:cNvSpPr/>
            <p:nvPr/>
          </p:nvSpPr>
          <p:spPr>
            <a:xfrm rot="0">
              <a:off x="9105042" y="4868418"/>
              <a:ext cx="337090" cy="350615"/>
            </a:xfrm>
            <a:custGeom>
              <a:avLst/>
              <a:gdLst/>
              <a:ahLst/>
              <a:cxnLst/>
              <a:rect b="b" l="l" r="r" t="t"/>
              <a:pathLst>
                <a:path h="350641" w="337126">
                  <a:moveTo>
                    <a:pt x="60360" y="76243"/>
                  </a:moveTo>
                  <a:cubicBezTo>
                    <a:pt x="58672" y="76939"/>
                    <a:pt x="57083" y="77732"/>
                    <a:pt x="55397" y="78626"/>
                  </a:cubicBezTo>
                  <a:cubicBezTo>
                    <a:pt x="53410" y="79618"/>
                    <a:pt x="51525" y="80710"/>
                    <a:pt x="49638" y="82001"/>
                  </a:cubicBezTo>
                  <a:cubicBezTo>
                    <a:pt x="45965" y="84482"/>
                    <a:pt x="42590" y="87461"/>
                    <a:pt x="39611" y="91134"/>
                  </a:cubicBezTo>
                  <a:cubicBezTo>
                    <a:pt x="32563" y="99871"/>
                    <a:pt x="9034" y="83192"/>
                    <a:pt x="14296" y="113273"/>
                  </a:cubicBezTo>
                  <a:lnTo>
                    <a:pt x="22834" y="109997"/>
                  </a:lnTo>
                  <a:cubicBezTo>
                    <a:pt x="20650" y="130051"/>
                    <a:pt x="5858" y="116649"/>
                    <a:pt x="0" y="125583"/>
                  </a:cubicBezTo>
                  <a:cubicBezTo>
                    <a:pt x="4568" y="136602"/>
                    <a:pt x="6851" y="142162"/>
                    <a:pt x="6453" y="148814"/>
                  </a:cubicBezTo>
                  <a:cubicBezTo>
                    <a:pt x="11616" y="146629"/>
                    <a:pt x="17473" y="137793"/>
                    <a:pt x="25216" y="141170"/>
                  </a:cubicBezTo>
                  <a:lnTo>
                    <a:pt x="31769" y="157847"/>
                  </a:lnTo>
                  <a:cubicBezTo>
                    <a:pt x="28591" y="165492"/>
                    <a:pt x="16281" y="157649"/>
                    <a:pt x="13304" y="165293"/>
                  </a:cubicBezTo>
                  <a:cubicBezTo>
                    <a:pt x="15587" y="170853"/>
                    <a:pt x="20153" y="181872"/>
                    <a:pt x="22436" y="187431"/>
                  </a:cubicBezTo>
                  <a:cubicBezTo>
                    <a:pt x="24720" y="192991"/>
                    <a:pt x="22139" y="193984"/>
                    <a:pt x="19658" y="195076"/>
                  </a:cubicBezTo>
                  <a:cubicBezTo>
                    <a:pt x="22238" y="193984"/>
                    <a:pt x="27301" y="191899"/>
                    <a:pt x="29783" y="190907"/>
                  </a:cubicBezTo>
                  <a:cubicBezTo>
                    <a:pt x="32067" y="196466"/>
                    <a:pt x="36633" y="207485"/>
                    <a:pt x="38817" y="213045"/>
                  </a:cubicBezTo>
                  <a:cubicBezTo>
                    <a:pt x="41100" y="218604"/>
                    <a:pt x="38618" y="219598"/>
                    <a:pt x="36136" y="220690"/>
                  </a:cubicBezTo>
                  <a:cubicBezTo>
                    <a:pt x="40704" y="231709"/>
                    <a:pt x="42888" y="243820"/>
                    <a:pt x="47553" y="248287"/>
                  </a:cubicBezTo>
                  <a:lnTo>
                    <a:pt x="54800" y="245310"/>
                  </a:lnTo>
                  <a:cubicBezTo>
                    <a:pt x="47355" y="254840"/>
                    <a:pt x="54106" y="284424"/>
                    <a:pt x="61055" y="301003"/>
                  </a:cubicBezTo>
                  <a:cubicBezTo>
                    <a:pt x="61154" y="294451"/>
                    <a:pt x="68103" y="311030"/>
                    <a:pt x="68103" y="304577"/>
                  </a:cubicBezTo>
                  <a:cubicBezTo>
                    <a:pt x="68005" y="324134"/>
                    <a:pt x="70189" y="349152"/>
                    <a:pt x="81902" y="350641"/>
                  </a:cubicBezTo>
                  <a:cubicBezTo>
                    <a:pt x="104239" y="346075"/>
                    <a:pt x="120918" y="341607"/>
                    <a:pt x="137894" y="336444"/>
                  </a:cubicBezTo>
                  <a:cubicBezTo>
                    <a:pt x="160728" y="329396"/>
                    <a:pt x="183164" y="320560"/>
                    <a:pt x="205303" y="310931"/>
                  </a:cubicBezTo>
                  <a:cubicBezTo>
                    <a:pt x="249579" y="291573"/>
                    <a:pt x="292764" y="268639"/>
                    <a:pt x="336147" y="248784"/>
                  </a:cubicBezTo>
                  <a:cubicBezTo>
                    <a:pt x="339523" y="241438"/>
                    <a:pt x="333368" y="230816"/>
                    <a:pt x="329795" y="219399"/>
                  </a:cubicBezTo>
                  <a:cubicBezTo>
                    <a:pt x="319470" y="222675"/>
                    <a:pt x="310932" y="231610"/>
                    <a:pt x="299614" y="222575"/>
                  </a:cubicBezTo>
                  <a:cubicBezTo>
                    <a:pt x="297033" y="223370"/>
                    <a:pt x="295048" y="198948"/>
                    <a:pt x="288893" y="188326"/>
                  </a:cubicBezTo>
                  <a:cubicBezTo>
                    <a:pt x="286312" y="189119"/>
                    <a:pt x="281149" y="190708"/>
                    <a:pt x="278568" y="191601"/>
                  </a:cubicBezTo>
                  <a:cubicBezTo>
                    <a:pt x="270626" y="175320"/>
                    <a:pt x="270427" y="156557"/>
                    <a:pt x="262485" y="140275"/>
                  </a:cubicBezTo>
                  <a:cubicBezTo>
                    <a:pt x="254543" y="123995"/>
                    <a:pt x="247793" y="138588"/>
                    <a:pt x="241638" y="127965"/>
                  </a:cubicBezTo>
                  <a:cubicBezTo>
                    <a:pt x="230320" y="119031"/>
                    <a:pt x="241439" y="109203"/>
                    <a:pt x="249183" y="106819"/>
                  </a:cubicBezTo>
                  <a:cubicBezTo>
                    <a:pt x="243028" y="96198"/>
                    <a:pt x="254344" y="105232"/>
                    <a:pt x="250770" y="93815"/>
                  </a:cubicBezTo>
                  <a:cubicBezTo>
                    <a:pt x="243623" y="70981"/>
                    <a:pt x="236475" y="48148"/>
                    <a:pt x="220789" y="34250"/>
                  </a:cubicBezTo>
                  <a:cubicBezTo>
                    <a:pt x="216421" y="29385"/>
                    <a:pt x="213641" y="11416"/>
                    <a:pt x="210068" y="0"/>
                  </a:cubicBezTo>
                  <a:cubicBezTo>
                    <a:pt x="179094" y="9729"/>
                    <a:pt x="145538" y="20251"/>
                    <a:pt x="121712" y="52814"/>
                  </a:cubicBezTo>
                  <a:cubicBezTo>
                    <a:pt x="111488" y="65422"/>
                    <a:pt x="96596" y="68004"/>
                    <a:pt x="81902" y="70882"/>
                  </a:cubicBezTo>
                  <a:cubicBezTo>
                    <a:pt x="74457" y="72073"/>
                    <a:pt x="67110" y="73463"/>
                    <a:pt x="60360" y="76243"/>
                  </a:cubicBezTo>
                </a:path>
              </a:pathLst>
            </a:custGeom>
            <a:solidFill>
              <a:srgbClr val="E87E9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64" name="Freeform 64"/>
            <p:cNvSpPr/>
            <p:nvPr/>
          </p:nvSpPr>
          <p:spPr>
            <a:xfrm rot="0">
              <a:off x="9313069" y="5241036"/>
              <a:ext cx="211645" cy="319278"/>
            </a:xfrm>
            <a:custGeom>
              <a:avLst/>
              <a:gdLst/>
              <a:ahLst/>
              <a:cxnLst/>
              <a:rect b="b" l="l" r="r" t="t"/>
              <a:pathLst>
                <a:path h="319312" w="211607">
                  <a:moveTo>
                    <a:pt x="65720" y="319271"/>
                  </a:moveTo>
                  <a:cubicBezTo>
                    <a:pt x="121016" y="320760"/>
                    <a:pt x="165095" y="281844"/>
                    <a:pt x="211456" y="254841"/>
                  </a:cubicBezTo>
                  <a:cubicBezTo>
                    <a:pt x="212548" y="248189"/>
                    <a:pt x="207486" y="237269"/>
                    <a:pt x="203911" y="225852"/>
                  </a:cubicBezTo>
                  <a:cubicBezTo>
                    <a:pt x="198253" y="227640"/>
                    <a:pt x="194282" y="235185"/>
                    <a:pt x="186440" y="225058"/>
                  </a:cubicBezTo>
                  <a:cubicBezTo>
                    <a:pt x="185050" y="225456"/>
                    <a:pt x="180681" y="201828"/>
                    <a:pt x="175717" y="190808"/>
                  </a:cubicBezTo>
                  <a:cubicBezTo>
                    <a:pt x="174327" y="191304"/>
                    <a:pt x="171449" y="192098"/>
                    <a:pt x="170059" y="192595"/>
                  </a:cubicBezTo>
                  <a:cubicBezTo>
                    <a:pt x="163308" y="175916"/>
                    <a:pt x="160727" y="157948"/>
                    <a:pt x="153977" y="141269"/>
                  </a:cubicBezTo>
                  <a:cubicBezTo>
                    <a:pt x="147225" y="124591"/>
                    <a:pt x="145042" y="137795"/>
                    <a:pt x="140078" y="126875"/>
                  </a:cubicBezTo>
                  <a:cubicBezTo>
                    <a:pt x="132235" y="116848"/>
                    <a:pt x="137596" y="108905"/>
                    <a:pt x="141864" y="107516"/>
                  </a:cubicBezTo>
                  <a:cubicBezTo>
                    <a:pt x="136900" y="96496"/>
                    <a:pt x="144743" y="106622"/>
                    <a:pt x="141170" y="95205"/>
                  </a:cubicBezTo>
                  <a:cubicBezTo>
                    <a:pt x="134022" y="72372"/>
                    <a:pt x="126875" y="49538"/>
                    <a:pt x="115755" y="34251"/>
                  </a:cubicBezTo>
                  <a:cubicBezTo>
                    <a:pt x="112578" y="28989"/>
                    <a:pt x="108607" y="11417"/>
                    <a:pt x="105033" y="0"/>
                  </a:cubicBezTo>
                  <a:cubicBezTo>
                    <a:pt x="87958" y="5361"/>
                    <a:pt x="69394" y="11119"/>
                    <a:pt x="59466" y="39314"/>
                  </a:cubicBezTo>
                  <a:cubicBezTo>
                    <a:pt x="50531" y="60856"/>
                    <a:pt x="25613" y="41696"/>
                    <a:pt x="17473" y="65026"/>
                  </a:cubicBezTo>
                  <a:cubicBezTo>
                    <a:pt x="14991" y="72074"/>
                    <a:pt x="694" y="51425"/>
                    <a:pt x="6750" y="80910"/>
                  </a:cubicBezTo>
                  <a:cubicBezTo>
                    <a:pt x="8140" y="80512"/>
                    <a:pt x="9629" y="80017"/>
                    <a:pt x="11019" y="79619"/>
                  </a:cubicBezTo>
                  <a:cubicBezTo>
                    <a:pt x="12111" y="98084"/>
                    <a:pt x="2482" y="82300"/>
                    <a:pt x="0" y="89348"/>
                  </a:cubicBezTo>
                  <a:cubicBezTo>
                    <a:pt x="3574" y="100765"/>
                    <a:pt x="5360" y="106423"/>
                    <a:pt x="5758" y="112678"/>
                  </a:cubicBezTo>
                  <a:cubicBezTo>
                    <a:pt x="8637" y="111784"/>
                    <a:pt x="11119" y="104736"/>
                    <a:pt x="15685" y="109601"/>
                  </a:cubicBezTo>
                  <a:lnTo>
                    <a:pt x="21046" y="126676"/>
                  </a:lnTo>
                  <a:cubicBezTo>
                    <a:pt x="19955" y="133328"/>
                    <a:pt x="12111" y="123201"/>
                    <a:pt x="11119" y="129754"/>
                  </a:cubicBezTo>
                  <a:cubicBezTo>
                    <a:pt x="12905" y="135512"/>
                    <a:pt x="16479" y="146928"/>
                    <a:pt x="18266" y="152587"/>
                  </a:cubicBezTo>
                  <a:cubicBezTo>
                    <a:pt x="20054" y="158246"/>
                    <a:pt x="18664" y="158742"/>
                    <a:pt x="17174" y="159139"/>
                  </a:cubicBezTo>
                  <a:cubicBezTo>
                    <a:pt x="18564" y="158642"/>
                    <a:pt x="21443" y="157749"/>
                    <a:pt x="22833" y="157352"/>
                  </a:cubicBezTo>
                  <a:cubicBezTo>
                    <a:pt x="24620" y="163011"/>
                    <a:pt x="28194" y="174527"/>
                    <a:pt x="29981" y="180186"/>
                  </a:cubicBezTo>
                  <a:cubicBezTo>
                    <a:pt x="31768" y="185943"/>
                    <a:pt x="30378" y="186341"/>
                    <a:pt x="28888" y="186837"/>
                  </a:cubicBezTo>
                  <a:cubicBezTo>
                    <a:pt x="32463" y="198253"/>
                    <a:pt x="34647" y="210068"/>
                    <a:pt x="37823" y="215330"/>
                  </a:cubicBezTo>
                  <a:cubicBezTo>
                    <a:pt x="39213" y="214833"/>
                    <a:pt x="40703" y="214435"/>
                    <a:pt x="42093" y="214039"/>
                  </a:cubicBezTo>
                  <a:cubicBezTo>
                    <a:pt x="38221" y="221584"/>
                    <a:pt x="44277" y="250969"/>
                    <a:pt x="49638" y="268044"/>
                  </a:cubicBezTo>
                  <a:cubicBezTo>
                    <a:pt x="49240" y="261889"/>
                    <a:pt x="54602" y="278964"/>
                    <a:pt x="54303" y="272809"/>
                  </a:cubicBezTo>
                  <a:cubicBezTo>
                    <a:pt x="55395" y="291176"/>
                    <a:pt x="58275" y="315399"/>
                    <a:pt x="65720" y="319271"/>
                  </a:cubicBezTo>
                </a:path>
              </a:pathLst>
            </a:custGeom>
            <a:solidFill>
              <a:srgbClr val="E87E9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65" name="Freeform 65"/>
            <p:cNvSpPr/>
            <p:nvPr/>
          </p:nvSpPr>
          <p:spPr>
            <a:xfrm rot="0">
              <a:off x="8809006" y="5016055"/>
              <a:ext cx="334804" cy="352234"/>
            </a:xfrm>
            <a:custGeom>
              <a:avLst/>
              <a:gdLst/>
              <a:ahLst/>
              <a:cxnLst/>
              <a:rect b="b" l="l" r="r" t="t"/>
              <a:pathLst>
                <a:path h="352230" w="334781">
                  <a:moveTo>
                    <a:pt x="89746" y="352231"/>
                  </a:moveTo>
                  <a:cubicBezTo>
                    <a:pt x="128265" y="344288"/>
                    <a:pt x="165889" y="328900"/>
                    <a:pt x="206394" y="310236"/>
                  </a:cubicBezTo>
                  <a:cubicBezTo>
                    <a:pt x="246700" y="291574"/>
                    <a:pt x="289289" y="269832"/>
                    <a:pt x="333765" y="249678"/>
                  </a:cubicBezTo>
                  <a:cubicBezTo>
                    <a:pt x="337239" y="242332"/>
                    <a:pt x="330985" y="231710"/>
                    <a:pt x="327411" y="220293"/>
                  </a:cubicBezTo>
                  <a:cubicBezTo>
                    <a:pt x="316986" y="223569"/>
                    <a:pt x="308251" y="232504"/>
                    <a:pt x="297033" y="223470"/>
                  </a:cubicBezTo>
                  <a:cubicBezTo>
                    <a:pt x="294452" y="224265"/>
                    <a:pt x="292565" y="199842"/>
                    <a:pt x="286509" y="189121"/>
                  </a:cubicBezTo>
                  <a:cubicBezTo>
                    <a:pt x="283928" y="189914"/>
                    <a:pt x="278766" y="191503"/>
                    <a:pt x="276184" y="192298"/>
                  </a:cubicBezTo>
                  <a:cubicBezTo>
                    <a:pt x="268442" y="175917"/>
                    <a:pt x="268243" y="157253"/>
                    <a:pt x="260499" y="140773"/>
                  </a:cubicBezTo>
                  <a:cubicBezTo>
                    <a:pt x="252755" y="124393"/>
                    <a:pt x="246005" y="138986"/>
                    <a:pt x="239950" y="128265"/>
                  </a:cubicBezTo>
                  <a:cubicBezTo>
                    <a:pt x="228831" y="119131"/>
                    <a:pt x="239850" y="109601"/>
                    <a:pt x="247494" y="107218"/>
                  </a:cubicBezTo>
                  <a:cubicBezTo>
                    <a:pt x="241438" y="96596"/>
                    <a:pt x="252557" y="105629"/>
                    <a:pt x="249082" y="94214"/>
                  </a:cubicBezTo>
                  <a:cubicBezTo>
                    <a:pt x="242133" y="71280"/>
                    <a:pt x="235084" y="48447"/>
                    <a:pt x="219796" y="34350"/>
                  </a:cubicBezTo>
                  <a:cubicBezTo>
                    <a:pt x="215527" y="29386"/>
                    <a:pt x="212846" y="11417"/>
                    <a:pt x="209372" y="0"/>
                  </a:cubicBezTo>
                  <a:cubicBezTo>
                    <a:pt x="179094" y="9233"/>
                    <a:pt x="144447" y="19658"/>
                    <a:pt x="119628" y="52915"/>
                  </a:cubicBezTo>
                  <a:cubicBezTo>
                    <a:pt x="98679" y="78627"/>
                    <a:pt x="56984" y="65919"/>
                    <a:pt x="36632" y="95206"/>
                  </a:cubicBezTo>
                  <a:cubicBezTo>
                    <a:pt x="30775" y="103943"/>
                    <a:pt x="7744" y="87462"/>
                    <a:pt x="13899" y="117444"/>
                  </a:cubicBezTo>
                  <a:lnTo>
                    <a:pt x="22039" y="113969"/>
                  </a:lnTo>
                  <a:cubicBezTo>
                    <a:pt x="20848" y="133924"/>
                    <a:pt x="5758" y="120918"/>
                    <a:pt x="0" y="129953"/>
                  </a:cubicBezTo>
                  <a:cubicBezTo>
                    <a:pt x="4864" y="140873"/>
                    <a:pt x="7346" y="146333"/>
                    <a:pt x="7148" y="152984"/>
                  </a:cubicBezTo>
                  <a:cubicBezTo>
                    <a:pt x="12409" y="150502"/>
                    <a:pt x="17968" y="141667"/>
                    <a:pt x="25613" y="144844"/>
                  </a:cubicBezTo>
                  <a:lnTo>
                    <a:pt x="32662" y="161323"/>
                  </a:lnTo>
                  <a:cubicBezTo>
                    <a:pt x="29882" y="169067"/>
                    <a:pt x="17274" y="161422"/>
                    <a:pt x="14593" y="169265"/>
                  </a:cubicBezTo>
                  <a:cubicBezTo>
                    <a:pt x="17075" y="174726"/>
                    <a:pt x="21940" y="185646"/>
                    <a:pt x="24421" y="191106"/>
                  </a:cubicBezTo>
                  <a:cubicBezTo>
                    <a:pt x="26903" y="196566"/>
                    <a:pt x="24421" y="197658"/>
                    <a:pt x="21940" y="198849"/>
                  </a:cubicBezTo>
                  <a:cubicBezTo>
                    <a:pt x="24421" y="197758"/>
                    <a:pt x="29385" y="195474"/>
                    <a:pt x="31867" y="194283"/>
                  </a:cubicBezTo>
                  <a:cubicBezTo>
                    <a:pt x="34250" y="199744"/>
                    <a:pt x="39114" y="210664"/>
                    <a:pt x="41596" y="216123"/>
                  </a:cubicBezTo>
                  <a:cubicBezTo>
                    <a:pt x="43978" y="221584"/>
                    <a:pt x="41596" y="222676"/>
                    <a:pt x="39213" y="223768"/>
                  </a:cubicBezTo>
                  <a:cubicBezTo>
                    <a:pt x="44078" y="234688"/>
                    <a:pt x="46758" y="246602"/>
                    <a:pt x="51523" y="250969"/>
                  </a:cubicBezTo>
                  <a:lnTo>
                    <a:pt x="58474" y="247793"/>
                  </a:lnTo>
                  <a:cubicBezTo>
                    <a:pt x="51424" y="257422"/>
                    <a:pt x="59565" y="286708"/>
                    <a:pt x="67110" y="302989"/>
                  </a:cubicBezTo>
                  <a:cubicBezTo>
                    <a:pt x="66812" y="296538"/>
                    <a:pt x="74258" y="312917"/>
                    <a:pt x="73861" y="306465"/>
                  </a:cubicBezTo>
                  <a:cubicBezTo>
                    <a:pt x="74854" y="326121"/>
                    <a:pt x="79222" y="350444"/>
                    <a:pt x="89746" y="352231"/>
                  </a:cubicBezTo>
                </a:path>
              </a:pathLst>
            </a:custGeom>
            <a:solidFill>
              <a:srgbClr val="E87E9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66" name="Freeform 66"/>
            <p:cNvSpPr/>
            <p:nvPr/>
          </p:nvSpPr>
          <p:spPr>
            <a:xfrm rot="0">
              <a:off x="8835961" y="5446300"/>
              <a:ext cx="330803" cy="365570"/>
            </a:xfrm>
            <a:custGeom>
              <a:avLst/>
              <a:gdLst/>
              <a:ahLst/>
              <a:cxnLst/>
              <a:rect b="b" l="l" r="r" t="t"/>
              <a:pathLst>
                <a:path h="365532" w="330788">
                  <a:moveTo>
                    <a:pt x="54701" y="318080"/>
                  </a:moveTo>
                  <a:cubicBezTo>
                    <a:pt x="51624" y="337935"/>
                    <a:pt x="49538" y="363746"/>
                    <a:pt x="63437" y="365532"/>
                  </a:cubicBezTo>
                  <a:cubicBezTo>
                    <a:pt x="119826" y="356995"/>
                    <a:pt x="168868" y="334956"/>
                    <a:pt x="211756" y="311626"/>
                  </a:cubicBezTo>
                  <a:cubicBezTo>
                    <a:pt x="254841" y="288098"/>
                    <a:pt x="292664" y="262981"/>
                    <a:pt x="330092" y="244912"/>
                  </a:cubicBezTo>
                  <a:cubicBezTo>
                    <a:pt x="332772" y="237765"/>
                    <a:pt x="327114" y="227043"/>
                    <a:pt x="323441" y="215626"/>
                  </a:cubicBezTo>
                  <a:cubicBezTo>
                    <a:pt x="314108" y="218705"/>
                    <a:pt x="306762" y="227341"/>
                    <a:pt x="295743" y="218605"/>
                  </a:cubicBezTo>
                  <a:cubicBezTo>
                    <a:pt x="293360" y="219399"/>
                    <a:pt x="290282" y="195176"/>
                    <a:pt x="283928" y="184652"/>
                  </a:cubicBezTo>
                  <a:cubicBezTo>
                    <a:pt x="281446" y="185546"/>
                    <a:pt x="276582" y="187234"/>
                    <a:pt x="274100" y="188127"/>
                  </a:cubicBezTo>
                  <a:cubicBezTo>
                    <a:pt x="265562" y="172144"/>
                    <a:pt x="264470" y="153480"/>
                    <a:pt x="255834" y="137497"/>
                  </a:cubicBezTo>
                  <a:cubicBezTo>
                    <a:pt x="247197" y="121613"/>
                    <a:pt x="240843" y="136603"/>
                    <a:pt x="234093" y="126378"/>
                  </a:cubicBezTo>
                  <a:cubicBezTo>
                    <a:pt x="222080" y="118138"/>
                    <a:pt x="233000" y="107614"/>
                    <a:pt x="241042" y="104735"/>
                  </a:cubicBezTo>
                  <a:cubicBezTo>
                    <a:pt x="234290" y="94411"/>
                    <a:pt x="246403" y="102750"/>
                    <a:pt x="242332" y="91532"/>
                  </a:cubicBezTo>
                  <a:cubicBezTo>
                    <a:pt x="234290" y="68996"/>
                    <a:pt x="226349" y="46460"/>
                    <a:pt x="208876" y="33655"/>
                  </a:cubicBezTo>
                  <a:cubicBezTo>
                    <a:pt x="204012" y="29087"/>
                    <a:pt x="200637" y="11218"/>
                    <a:pt x="196467" y="0"/>
                  </a:cubicBezTo>
                  <a:cubicBezTo>
                    <a:pt x="161720" y="12708"/>
                    <a:pt x="126875" y="27201"/>
                    <a:pt x="105629" y="61849"/>
                  </a:cubicBezTo>
                  <a:cubicBezTo>
                    <a:pt x="86966" y="88951"/>
                    <a:pt x="48050" y="77137"/>
                    <a:pt x="31769" y="104339"/>
                  </a:cubicBezTo>
                  <a:cubicBezTo>
                    <a:pt x="26606" y="112678"/>
                    <a:pt x="6950" y="94411"/>
                    <a:pt x="12211" y="124194"/>
                  </a:cubicBezTo>
                  <a:lnTo>
                    <a:pt x="19260" y="121712"/>
                  </a:lnTo>
                  <a:cubicBezTo>
                    <a:pt x="18168" y="141170"/>
                    <a:pt x="5063" y="126676"/>
                    <a:pt x="0" y="134717"/>
                  </a:cubicBezTo>
                  <a:cubicBezTo>
                    <a:pt x="3773" y="146034"/>
                    <a:pt x="5659" y="151693"/>
                    <a:pt x="5163" y="158245"/>
                  </a:cubicBezTo>
                  <a:cubicBezTo>
                    <a:pt x="10027" y="156757"/>
                    <a:pt x="15289" y="148516"/>
                    <a:pt x="22138" y="152487"/>
                  </a:cubicBezTo>
                  <a:lnTo>
                    <a:pt x="28096" y="169364"/>
                  </a:lnTo>
                  <a:cubicBezTo>
                    <a:pt x="25117" y="176710"/>
                    <a:pt x="13799" y="168073"/>
                    <a:pt x="10822" y="175222"/>
                  </a:cubicBezTo>
                  <a:cubicBezTo>
                    <a:pt x="12708" y="180880"/>
                    <a:pt x="16480" y="192297"/>
                    <a:pt x="18268" y="197955"/>
                  </a:cubicBezTo>
                  <a:cubicBezTo>
                    <a:pt x="20153" y="203614"/>
                    <a:pt x="17572" y="204508"/>
                    <a:pt x="14991" y="205301"/>
                  </a:cubicBezTo>
                  <a:cubicBezTo>
                    <a:pt x="17572" y="204508"/>
                    <a:pt x="22635" y="202819"/>
                    <a:pt x="25216" y="202026"/>
                  </a:cubicBezTo>
                  <a:cubicBezTo>
                    <a:pt x="27102" y="207684"/>
                    <a:pt x="30974" y="219001"/>
                    <a:pt x="32861" y="224661"/>
                  </a:cubicBezTo>
                  <a:cubicBezTo>
                    <a:pt x="34746" y="230319"/>
                    <a:pt x="32165" y="231213"/>
                    <a:pt x="29485" y="232007"/>
                  </a:cubicBezTo>
                  <a:cubicBezTo>
                    <a:pt x="33257" y="243325"/>
                    <a:pt x="34251" y="255635"/>
                    <a:pt x="38817" y="260400"/>
                  </a:cubicBezTo>
                  <a:lnTo>
                    <a:pt x="46957" y="257719"/>
                  </a:lnTo>
                  <a:cubicBezTo>
                    <a:pt x="38123" y="266952"/>
                    <a:pt x="41597" y="297231"/>
                    <a:pt x="47057" y="314405"/>
                  </a:cubicBezTo>
                  <a:cubicBezTo>
                    <a:pt x="48050" y="307556"/>
                    <a:pt x="53609" y="324730"/>
                    <a:pt x="54701" y="318080"/>
                  </a:cubicBezTo>
                </a:path>
              </a:pathLst>
            </a:custGeom>
            <a:solidFill>
              <a:srgbClr val="E87E9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67" name="Freeform 67"/>
            <p:cNvSpPr/>
            <p:nvPr/>
          </p:nvSpPr>
          <p:spPr>
            <a:xfrm rot="0">
              <a:off x="8531447" y="5254657"/>
              <a:ext cx="265843" cy="345281"/>
            </a:xfrm>
            <a:custGeom>
              <a:avLst/>
              <a:gdLst/>
              <a:ahLst/>
              <a:cxnLst/>
              <a:rect b="b" l="l" r="r" t="t"/>
              <a:pathLst>
                <a:path h="345280" w="265849">
                  <a:moveTo>
                    <a:pt x="8538" y="144546"/>
                  </a:moveTo>
                  <a:cubicBezTo>
                    <a:pt x="11119" y="143454"/>
                    <a:pt x="12310" y="136305"/>
                    <a:pt x="17571" y="140376"/>
                  </a:cubicBezTo>
                  <a:lnTo>
                    <a:pt x="25414" y="156459"/>
                  </a:lnTo>
                  <a:cubicBezTo>
                    <a:pt x="25116" y="163309"/>
                    <a:pt x="15884" y="154374"/>
                    <a:pt x="15685" y="160927"/>
                  </a:cubicBezTo>
                  <a:cubicBezTo>
                    <a:pt x="18068" y="166386"/>
                    <a:pt x="22833" y="177406"/>
                    <a:pt x="25215" y="182866"/>
                  </a:cubicBezTo>
                  <a:cubicBezTo>
                    <a:pt x="27598" y="188326"/>
                    <a:pt x="26010" y="189021"/>
                    <a:pt x="24521" y="189716"/>
                  </a:cubicBezTo>
                  <a:cubicBezTo>
                    <a:pt x="26110" y="189021"/>
                    <a:pt x="29186" y="187731"/>
                    <a:pt x="30676" y="187036"/>
                  </a:cubicBezTo>
                  <a:cubicBezTo>
                    <a:pt x="33158" y="192496"/>
                    <a:pt x="38022" y="203416"/>
                    <a:pt x="40504" y="208876"/>
                  </a:cubicBezTo>
                  <a:cubicBezTo>
                    <a:pt x="42986" y="214337"/>
                    <a:pt x="41198" y="215131"/>
                    <a:pt x="39512" y="215825"/>
                  </a:cubicBezTo>
                  <a:cubicBezTo>
                    <a:pt x="44376" y="226746"/>
                    <a:pt x="47156" y="238560"/>
                    <a:pt x="51424" y="243225"/>
                  </a:cubicBezTo>
                  <a:lnTo>
                    <a:pt x="57083" y="240644"/>
                  </a:lnTo>
                  <a:cubicBezTo>
                    <a:pt x="52219" y="249480"/>
                    <a:pt x="59367" y="278767"/>
                    <a:pt x="66017" y="295444"/>
                  </a:cubicBezTo>
                  <a:cubicBezTo>
                    <a:pt x="66017" y="288991"/>
                    <a:pt x="72967" y="305471"/>
                    <a:pt x="72967" y="299018"/>
                  </a:cubicBezTo>
                  <a:cubicBezTo>
                    <a:pt x="73166" y="318378"/>
                    <a:pt x="73364" y="344090"/>
                    <a:pt x="86469" y="345281"/>
                  </a:cubicBezTo>
                  <a:cubicBezTo>
                    <a:pt x="111883" y="339623"/>
                    <a:pt x="132433" y="330688"/>
                    <a:pt x="148218" y="322051"/>
                  </a:cubicBezTo>
                  <a:cubicBezTo>
                    <a:pt x="164002" y="313414"/>
                    <a:pt x="175320" y="304974"/>
                    <a:pt x="183163" y="298224"/>
                  </a:cubicBezTo>
                  <a:cubicBezTo>
                    <a:pt x="183461" y="297728"/>
                    <a:pt x="186737" y="295743"/>
                    <a:pt x="189119" y="294154"/>
                  </a:cubicBezTo>
                  <a:lnTo>
                    <a:pt x="195871" y="289488"/>
                  </a:lnTo>
                  <a:cubicBezTo>
                    <a:pt x="200039" y="286410"/>
                    <a:pt x="203515" y="283631"/>
                    <a:pt x="206493" y="281149"/>
                  </a:cubicBezTo>
                  <a:cubicBezTo>
                    <a:pt x="212449" y="276086"/>
                    <a:pt x="216221" y="272214"/>
                    <a:pt x="217910" y="269434"/>
                  </a:cubicBezTo>
                  <a:cubicBezTo>
                    <a:pt x="218307" y="268740"/>
                    <a:pt x="218604" y="268144"/>
                    <a:pt x="218803" y="267549"/>
                  </a:cubicBezTo>
                  <a:lnTo>
                    <a:pt x="222973" y="264371"/>
                  </a:lnTo>
                  <a:cubicBezTo>
                    <a:pt x="226050" y="262187"/>
                    <a:pt x="229723" y="259705"/>
                    <a:pt x="233992" y="257025"/>
                  </a:cubicBezTo>
                  <a:cubicBezTo>
                    <a:pt x="242430" y="251664"/>
                    <a:pt x="253649" y="245013"/>
                    <a:pt x="265264" y="237269"/>
                  </a:cubicBezTo>
                  <a:cubicBezTo>
                    <a:pt x="266853" y="233000"/>
                    <a:pt x="264966" y="228930"/>
                    <a:pt x="262484" y="224363"/>
                  </a:cubicBezTo>
                  <a:cubicBezTo>
                    <a:pt x="259903" y="219796"/>
                    <a:pt x="256925" y="214634"/>
                    <a:pt x="253947" y="209471"/>
                  </a:cubicBezTo>
                  <a:cubicBezTo>
                    <a:pt x="243820" y="214932"/>
                    <a:pt x="236275" y="224860"/>
                    <a:pt x="225156" y="216521"/>
                  </a:cubicBezTo>
                  <a:cubicBezTo>
                    <a:pt x="223072" y="217414"/>
                    <a:pt x="217910" y="193588"/>
                    <a:pt x="211158" y="183461"/>
                  </a:cubicBezTo>
                  <a:cubicBezTo>
                    <a:pt x="209273" y="184256"/>
                    <a:pt x="205401" y="185844"/>
                    <a:pt x="203515" y="186639"/>
                  </a:cubicBezTo>
                  <a:cubicBezTo>
                    <a:pt x="194976" y="170755"/>
                    <a:pt x="191800" y="152686"/>
                    <a:pt x="183262" y="136802"/>
                  </a:cubicBezTo>
                  <a:cubicBezTo>
                    <a:pt x="174824" y="120819"/>
                    <a:pt x="172541" y="134718"/>
                    <a:pt x="166287" y="124293"/>
                  </a:cubicBezTo>
                  <a:cubicBezTo>
                    <a:pt x="156557" y="115358"/>
                    <a:pt x="163209" y="106226"/>
                    <a:pt x="168073" y="104239"/>
                  </a:cubicBezTo>
                  <a:cubicBezTo>
                    <a:pt x="162017" y="93816"/>
                    <a:pt x="171350" y="102949"/>
                    <a:pt x="166782" y="91830"/>
                  </a:cubicBezTo>
                  <a:cubicBezTo>
                    <a:pt x="157650" y="69692"/>
                    <a:pt x="148814" y="47454"/>
                    <a:pt x="135808" y="33356"/>
                  </a:cubicBezTo>
                  <a:cubicBezTo>
                    <a:pt x="131837" y="28492"/>
                    <a:pt x="126873" y="11119"/>
                    <a:pt x="122506" y="0"/>
                  </a:cubicBezTo>
                  <a:cubicBezTo>
                    <a:pt x="117443" y="2086"/>
                    <a:pt x="112081" y="4071"/>
                    <a:pt x="101658" y="9034"/>
                  </a:cubicBezTo>
                  <a:cubicBezTo>
                    <a:pt x="92723" y="13402"/>
                    <a:pt x="85576" y="17870"/>
                    <a:pt x="79717" y="22635"/>
                  </a:cubicBezTo>
                  <a:cubicBezTo>
                    <a:pt x="74059" y="27301"/>
                    <a:pt x="69790" y="32066"/>
                    <a:pt x="67209" y="37328"/>
                  </a:cubicBezTo>
                  <a:cubicBezTo>
                    <a:pt x="65918" y="39909"/>
                    <a:pt x="64925" y="42590"/>
                    <a:pt x="64430" y="45469"/>
                  </a:cubicBezTo>
                  <a:cubicBezTo>
                    <a:pt x="64132" y="46957"/>
                    <a:pt x="64032" y="48347"/>
                    <a:pt x="63834" y="49936"/>
                  </a:cubicBezTo>
                  <a:cubicBezTo>
                    <a:pt x="62841" y="51921"/>
                    <a:pt x="61849" y="54007"/>
                    <a:pt x="60856" y="56091"/>
                  </a:cubicBezTo>
                  <a:cubicBezTo>
                    <a:pt x="47552" y="82797"/>
                    <a:pt x="15387" y="71975"/>
                    <a:pt x="11714" y="96298"/>
                  </a:cubicBezTo>
                  <a:cubicBezTo>
                    <a:pt x="10224" y="103843"/>
                    <a:pt x="-6553" y="85576"/>
                    <a:pt x="4467" y="113473"/>
                  </a:cubicBezTo>
                  <a:lnTo>
                    <a:pt x="8140" y="111685"/>
                  </a:lnTo>
                  <a:cubicBezTo>
                    <a:pt x="12310" y="129655"/>
                    <a:pt x="794" y="115358"/>
                    <a:pt x="0" y="122209"/>
                  </a:cubicBezTo>
                  <a:cubicBezTo>
                    <a:pt x="4864" y="133129"/>
                    <a:pt x="7346" y="138590"/>
                    <a:pt x="8538" y="144546"/>
                  </a:cubicBezTo>
                </a:path>
              </a:pathLst>
            </a:custGeom>
            <a:solidFill>
              <a:srgbClr val="E87E9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</p:grpSp>
      <p:grpSp>
        <p:nvGrpSpPr>
          <p:cNvPr id="68" name="Group 68"/>
          <p:cNvGrpSpPr/>
          <p:nvPr/>
        </p:nvGrpSpPr>
        <p:grpSpPr>
          <a:xfrm rot="0">
            <a:off x="0" y="3278981"/>
            <a:ext cx="3629311" cy="3579019"/>
            <a:chOff x="0" y="3278981"/>
            <a:chExt cx="3629311" cy="3579019"/>
          </a:xfrm>
        </p:grpSpPr>
        <p:sp>
          <p:nvSpPr>
            <p:cNvPr id="69" name="Freeform 69"/>
            <p:cNvSpPr/>
            <p:nvPr/>
          </p:nvSpPr>
          <p:spPr>
            <a:xfrm flipV="1" rot="0">
              <a:off x="3575685" y="6486525"/>
              <a:ext cx="53626" cy="32099"/>
            </a:xfrm>
            <a:custGeom>
              <a:avLst/>
              <a:gdLst/>
              <a:ahLst/>
              <a:cxnLst/>
              <a:rect b="b" l="l" r="r" t="t"/>
              <a:pathLst>
                <a:path h="32091" w="53609">
                  <a:moveTo>
                    <a:pt x="53609" y="31027"/>
                  </a:moveTo>
                  <a:cubicBezTo>
                    <a:pt x="48447" y="34899"/>
                    <a:pt x="31370" y="28049"/>
                    <a:pt x="7346" y="13058"/>
                  </a:cubicBezTo>
                  <a:cubicBezTo>
                    <a:pt x="10920" y="10576"/>
                    <a:pt x="7842" y="6208"/>
                    <a:pt x="0" y="549"/>
                  </a:cubicBezTo>
                  <a:cubicBezTo>
                    <a:pt x="5956" y="-4415"/>
                    <a:pt x="47751" y="25765"/>
                    <a:pt x="53609" y="31027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70" name="Freeform 70"/>
            <p:cNvSpPr/>
            <p:nvPr/>
          </p:nvSpPr>
          <p:spPr>
            <a:xfrm flipV="1" rot="0">
              <a:off x="3513296" y="6490145"/>
              <a:ext cx="75819" cy="46196"/>
            </a:xfrm>
            <a:custGeom>
              <a:avLst/>
              <a:gdLst/>
              <a:ahLst/>
              <a:cxnLst/>
              <a:rect b="b" l="l" r="r" t="t"/>
              <a:pathLst>
                <a:path h="46233" w="75849">
                  <a:moveTo>
                    <a:pt x="75850" y="46233"/>
                  </a:moveTo>
                  <a:cubicBezTo>
                    <a:pt x="55102" y="40376"/>
                    <a:pt x="37629" y="21811"/>
                    <a:pt x="3" y="4438"/>
                  </a:cubicBezTo>
                  <a:cubicBezTo>
                    <a:pt x="-394" y="-10155"/>
                    <a:pt x="36040" y="14266"/>
                    <a:pt x="68206" y="33923"/>
                  </a:cubicBezTo>
                  <a:cubicBezTo>
                    <a:pt x="64731" y="36306"/>
                    <a:pt x="67710" y="40971"/>
                    <a:pt x="75850" y="46233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71" name="Freeform 71"/>
            <p:cNvSpPr/>
            <p:nvPr/>
          </p:nvSpPr>
          <p:spPr>
            <a:xfrm flipV="1" rot="0">
              <a:off x="3293173" y="6480143"/>
              <a:ext cx="121253" cy="69247"/>
            </a:xfrm>
            <a:custGeom>
              <a:avLst/>
              <a:gdLst/>
              <a:ahLst/>
              <a:cxnLst/>
              <a:rect b="b" l="l" r="r" t="t"/>
              <a:pathLst>
                <a:path h="69284" w="121217">
                  <a:moveTo>
                    <a:pt x="121217" y="69284"/>
                  </a:moveTo>
                  <a:cubicBezTo>
                    <a:pt x="83889" y="54294"/>
                    <a:pt x="67310" y="43770"/>
                    <a:pt x="17573" y="21533"/>
                  </a:cubicBezTo>
                  <a:cubicBezTo>
                    <a:pt x="14496" y="15874"/>
                    <a:pt x="11418" y="10116"/>
                    <a:pt x="1" y="1380"/>
                  </a:cubicBezTo>
                  <a:cubicBezTo>
                    <a:pt x="-197" y="-8052"/>
                    <a:pt x="47157" y="34736"/>
                    <a:pt x="36833" y="13392"/>
                  </a:cubicBezTo>
                  <a:cubicBezTo>
                    <a:pt x="67012" y="37417"/>
                    <a:pt x="73862" y="37417"/>
                    <a:pt x="121217" y="69284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72" name="Freeform 72"/>
            <p:cNvSpPr/>
            <p:nvPr/>
          </p:nvSpPr>
          <p:spPr>
            <a:xfrm flipV="1" rot="0">
              <a:off x="3395281" y="6377274"/>
              <a:ext cx="194596" cy="94393"/>
            </a:xfrm>
            <a:custGeom>
              <a:avLst/>
              <a:gdLst/>
              <a:ahLst/>
              <a:cxnLst/>
              <a:rect b="b" l="l" r="r" t="t"/>
              <a:pathLst>
                <a:path h="94411" w="194580">
                  <a:moveTo>
                    <a:pt x="28194" y="1191"/>
                  </a:moveTo>
                  <a:cubicBezTo>
                    <a:pt x="94014" y="34449"/>
                    <a:pt x="124790" y="59268"/>
                    <a:pt x="194580" y="91234"/>
                  </a:cubicBezTo>
                  <a:cubicBezTo>
                    <a:pt x="188029" y="92426"/>
                    <a:pt x="177306" y="89746"/>
                    <a:pt x="158345" y="79222"/>
                  </a:cubicBezTo>
                  <a:cubicBezTo>
                    <a:pt x="163011" y="84980"/>
                    <a:pt x="167379" y="90539"/>
                    <a:pt x="164797" y="94411"/>
                  </a:cubicBezTo>
                  <a:cubicBezTo>
                    <a:pt x="106721" y="50333"/>
                    <a:pt x="57977" y="25514"/>
                    <a:pt x="0" y="0"/>
                  </a:cubicBezTo>
                  <a:cubicBezTo>
                    <a:pt x="16579" y="6553"/>
                    <a:pt x="98780" y="43582"/>
                    <a:pt x="28194" y="1191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73" name="Freeform 73"/>
            <p:cNvSpPr/>
            <p:nvPr/>
          </p:nvSpPr>
          <p:spPr>
            <a:xfrm flipV="1" rot="0">
              <a:off x="3242977" y="6554248"/>
              <a:ext cx="43339" cy="38005"/>
            </a:xfrm>
            <a:custGeom>
              <a:avLst/>
              <a:gdLst/>
              <a:ahLst/>
              <a:cxnLst/>
              <a:rect b="b" l="l" r="r" t="t"/>
              <a:pathLst>
                <a:path h="37977" w="43347">
                  <a:moveTo>
                    <a:pt x="27529" y="33158"/>
                  </a:moveTo>
                  <a:cubicBezTo>
                    <a:pt x="42420" y="53907"/>
                    <a:pt x="-13472" y="993"/>
                    <a:pt x="3106" y="0"/>
                  </a:cubicBezTo>
                  <a:cubicBezTo>
                    <a:pt x="10950" y="8538"/>
                    <a:pt x="24848" y="19161"/>
                    <a:pt x="43214" y="31371"/>
                  </a:cubicBezTo>
                  <a:cubicBezTo>
                    <a:pt x="46193" y="39313"/>
                    <a:pt x="-1857" y="10821"/>
                    <a:pt x="27529" y="33158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74" name="Freeform 74"/>
            <p:cNvSpPr/>
            <p:nvPr/>
          </p:nvSpPr>
          <p:spPr>
            <a:xfrm flipV="1" rot="0">
              <a:off x="3054858" y="6525577"/>
              <a:ext cx="122682" cy="100584"/>
            </a:xfrm>
            <a:custGeom>
              <a:avLst/>
              <a:gdLst/>
              <a:ahLst/>
              <a:cxnLst/>
              <a:rect b="b" l="l" r="r" t="t"/>
              <a:pathLst>
                <a:path h="100566" w="122709">
                  <a:moveTo>
                    <a:pt x="122682" y="98978"/>
                  </a:moveTo>
                  <a:cubicBezTo>
                    <a:pt x="123177" y="102849"/>
                    <a:pt x="116923" y="98879"/>
                    <a:pt x="110272" y="94709"/>
                  </a:cubicBezTo>
                  <a:lnTo>
                    <a:pt x="106797" y="100566"/>
                  </a:lnTo>
                  <a:cubicBezTo>
                    <a:pt x="100047" y="76839"/>
                    <a:pt x="-20872" y="13899"/>
                    <a:pt x="3154" y="0"/>
                  </a:cubicBezTo>
                  <a:cubicBezTo>
                    <a:pt x="25888" y="15090"/>
                    <a:pt x="20427" y="18168"/>
                    <a:pt x="18343" y="23528"/>
                  </a:cubicBezTo>
                  <a:cubicBezTo>
                    <a:pt x="62222" y="57183"/>
                    <a:pt x="98060" y="79917"/>
                    <a:pt x="122682" y="98978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75" name="Freeform 75"/>
            <p:cNvSpPr/>
            <p:nvPr/>
          </p:nvSpPr>
          <p:spPr>
            <a:xfrm flipV="1" rot="0">
              <a:off x="2582894" y="6523196"/>
              <a:ext cx="219170" cy="154115"/>
            </a:xfrm>
            <a:custGeom>
              <a:avLst/>
              <a:gdLst/>
              <a:ahLst/>
              <a:cxnLst/>
              <a:rect b="b" l="l" r="r" t="t"/>
              <a:pathLst>
                <a:path h="154075" w="219200">
                  <a:moveTo>
                    <a:pt x="57877" y="57182"/>
                  </a:moveTo>
                  <a:cubicBezTo>
                    <a:pt x="27102" y="32761"/>
                    <a:pt x="30676" y="24421"/>
                    <a:pt x="0" y="0"/>
                  </a:cubicBezTo>
                  <a:cubicBezTo>
                    <a:pt x="25613" y="17075"/>
                    <a:pt x="55793" y="26804"/>
                    <a:pt x="88652" y="60558"/>
                  </a:cubicBezTo>
                  <a:cubicBezTo>
                    <a:pt x="93517" y="56587"/>
                    <a:pt x="80214" y="44078"/>
                    <a:pt x="86369" y="40902"/>
                  </a:cubicBezTo>
                  <a:cubicBezTo>
                    <a:pt x="123796" y="72372"/>
                    <a:pt x="122605" y="78130"/>
                    <a:pt x="159139" y="99871"/>
                  </a:cubicBezTo>
                  <a:cubicBezTo>
                    <a:pt x="156954" y="92624"/>
                    <a:pt x="149212" y="84186"/>
                    <a:pt x="131540" y="69394"/>
                  </a:cubicBezTo>
                  <a:cubicBezTo>
                    <a:pt x="151693" y="73762"/>
                    <a:pt x="166485" y="94312"/>
                    <a:pt x="192098" y="99176"/>
                  </a:cubicBezTo>
                  <a:cubicBezTo>
                    <a:pt x="214038" y="117245"/>
                    <a:pt x="181972" y="110196"/>
                    <a:pt x="171746" y="105232"/>
                  </a:cubicBezTo>
                  <a:cubicBezTo>
                    <a:pt x="185446" y="120620"/>
                    <a:pt x="192098" y="133128"/>
                    <a:pt x="219200" y="154075"/>
                  </a:cubicBezTo>
                  <a:cubicBezTo>
                    <a:pt x="210265" y="151693"/>
                    <a:pt x="192694" y="138390"/>
                    <a:pt x="191999" y="146432"/>
                  </a:cubicBezTo>
                  <a:cubicBezTo>
                    <a:pt x="120720" y="98183"/>
                    <a:pt x="94511" y="69493"/>
                    <a:pt x="57877" y="57182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76" name="Freeform 76"/>
            <p:cNvSpPr/>
            <p:nvPr/>
          </p:nvSpPr>
          <p:spPr>
            <a:xfrm rot="0">
              <a:off x="0" y="3494532"/>
              <a:ext cx="2002631" cy="3363468"/>
            </a:xfrm>
            <a:custGeom>
              <a:avLst/>
              <a:gdLst/>
              <a:ahLst/>
              <a:cxnLst/>
              <a:rect b="b" l="l" r="r" t="t"/>
              <a:pathLst>
                <a:path h="3363503" w="2002673">
                  <a:moveTo>
                    <a:pt x="1007545" y="3049571"/>
                  </a:moveTo>
                  <a:cubicBezTo>
                    <a:pt x="1015985" y="3069227"/>
                    <a:pt x="1024524" y="3088785"/>
                    <a:pt x="1033855" y="3110526"/>
                  </a:cubicBezTo>
                  <a:cubicBezTo>
                    <a:pt x="933784" y="3114796"/>
                    <a:pt x="835701" y="3130679"/>
                    <a:pt x="742679" y="3097621"/>
                  </a:cubicBezTo>
                  <a:cubicBezTo>
                    <a:pt x="661372" y="3068732"/>
                    <a:pt x="610742" y="3093451"/>
                    <a:pt x="570336" y="3178927"/>
                  </a:cubicBezTo>
                  <a:cubicBezTo>
                    <a:pt x="751019" y="3214071"/>
                    <a:pt x="923459" y="3246831"/>
                    <a:pt x="1094412" y="3174560"/>
                  </a:cubicBezTo>
                  <a:cubicBezTo>
                    <a:pt x="1123501" y="3162248"/>
                    <a:pt x="1169763" y="3150137"/>
                    <a:pt x="1140874" y="3093352"/>
                  </a:cubicBezTo>
                  <a:cubicBezTo>
                    <a:pt x="1109899" y="3032496"/>
                    <a:pt x="1039614" y="3103081"/>
                    <a:pt x="1007545" y="3049571"/>
                  </a:cubicBezTo>
                  <a:close/>
                  <a:moveTo>
                    <a:pt x="474024" y="2752167"/>
                  </a:moveTo>
                  <a:cubicBezTo>
                    <a:pt x="453493" y="2750704"/>
                    <a:pt x="418172" y="2761337"/>
                    <a:pt x="361659" y="2778350"/>
                  </a:cubicBezTo>
                  <a:cubicBezTo>
                    <a:pt x="389655" y="2824017"/>
                    <a:pt x="437704" y="2846056"/>
                    <a:pt x="483074" y="2886758"/>
                  </a:cubicBezTo>
                  <a:cubicBezTo>
                    <a:pt x="501378" y="2790648"/>
                    <a:pt x="508242" y="2754606"/>
                    <a:pt x="474024" y="2752167"/>
                  </a:cubicBezTo>
                  <a:close/>
                  <a:moveTo>
                    <a:pt x="1247476" y="2561293"/>
                  </a:moveTo>
                  <a:cubicBezTo>
                    <a:pt x="1241192" y="2561998"/>
                    <a:pt x="1233896" y="2564411"/>
                    <a:pt x="1225557" y="2568382"/>
                  </a:cubicBezTo>
                  <a:cubicBezTo>
                    <a:pt x="1116055" y="2620402"/>
                    <a:pt x="999506" y="2651178"/>
                    <a:pt x="884345" y="2686222"/>
                  </a:cubicBezTo>
                  <a:cubicBezTo>
                    <a:pt x="861412" y="2693171"/>
                    <a:pt x="846719" y="2708062"/>
                    <a:pt x="836891" y="2731393"/>
                  </a:cubicBezTo>
                  <a:cubicBezTo>
                    <a:pt x="806612" y="2803368"/>
                    <a:pt x="772759" y="2873357"/>
                    <a:pt x="728185" y="2938283"/>
                  </a:cubicBezTo>
                  <a:cubicBezTo>
                    <a:pt x="703266" y="2974718"/>
                    <a:pt x="715775" y="2999636"/>
                    <a:pt x="764124" y="2998345"/>
                  </a:cubicBezTo>
                  <a:cubicBezTo>
                    <a:pt x="786955" y="2997650"/>
                    <a:pt x="809888" y="2998246"/>
                    <a:pt x="803635" y="2998246"/>
                  </a:cubicBezTo>
                  <a:cubicBezTo>
                    <a:pt x="997618" y="3006784"/>
                    <a:pt x="1103646" y="2904430"/>
                    <a:pt x="1209274" y="2799992"/>
                  </a:cubicBezTo>
                  <a:cubicBezTo>
                    <a:pt x="1264373" y="2745489"/>
                    <a:pt x="1280653" y="2680960"/>
                    <a:pt x="1277478" y="2605213"/>
                  </a:cubicBezTo>
                  <a:cubicBezTo>
                    <a:pt x="1276062" y="2572453"/>
                    <a:pt x="1266327" y="2559181"/>
                    <a:pt x="1247476" y="2561293"/>
                  </a:cubicBezTo>
                  <a:close/>
                  <a:moveTo>
                    <a:pt x="378039" y="1989009"/>
                  </a:moveTo>
                  <a:cubicBezTo>
                    <a:pt x="289287" y="2120152"/>
                    <a:pt x="199641" y="2250203"/>
                    <a:pt x="88651" y="2363775"/>
                  </a:cubicBezTo>
                  <a:cubicBezTo>
                    <a:pt x="70484" y="2382340"/>
                    <a:pt x="58768" y="2403585"/>
                    <a:pt x="81900" y="2421652"/>
                  </a:cubicBezTo>
                  <a:cubicBezTo>
                    <a:pt x="102054" y="2437438"/>
                    <a:pt x="116945" y="2414803"/>
                    <a:pt x="130347" y="2401698"/>
                  </a:cubicBezTo>
                  <a:cubicBezTo>
                    <a:pt x="248782" y="2285844"/>
                    <a:pt x="317780" y="2140206"/>
                    <a:pt x="378039" y="1989009"/>
                  </a:cubicBezTo>
                  <a:close/>
                  <a:moveTo>
                    <a:pt x="1201133" y="1950590"/>
                  </a:moveTo>
                  <a:cubicBezTo>
                    <a:pt x="1118637" y="2178031"/>
                    <a:pt x="1033358" y="2382141"/>
                    <a:pt x="905095" y="2590222"/>
                  </a:cubicBezTo>
                  <a:cubicBezTo>
                    <a:pt x="1028295" y="2565007"/>
                    <a:pt x="1109502" y="2511100"/>
                    <a:pt x="1197660" y="2474070"/>
                  </a:cubicBezTo>
                  <a:cubicBezTo>
                    <a:pt x="1268641" y="2444188"/>
                    <a:pt x="1284923" y="2396437"/>
                    <a:pt x="1275195" y="2327241"/>
                  </a:cubicBezTo>
                  <a:cubicBezTo>
                    <a:pt x="1258316" y="2207416"/>
                    <a:pt x="1241936" y="2087689"/>
                    <a:pt x="1201133" y="1950590"/>
                  </a:cubicBezTo>
                  <a:close/>
                  <a:moveTo>
                    <a:pt x="822198" y="1895293"/>
                  </a:moveTo>
                  <a:cubicBezTo>
                    <a:pt x="718257" y="2013530"/>
                    <a:pt x="615606" y="2112012"/>
                    <a:pt x="535590" y="2226378"/>
                  </a:cubicBezTo>
                  <a:cubicBezTo>
                    <a:pt x="445944" y="2354443"/>
                    <a:pt x="358880" y="2481019"/>
                    <a:pt x="221085" y="2561135"/>
                  </a:cubicBezTo>
                  <a:cubicBezTo>
                    <a:pt x="195372" y="2576026"/>
                    <a:pt x="185444" y="2585755"/>
                    <a:pt x="201825" y="2611865"/>
                  </a:cubicBezTo>
                  <a:cubicBezTo>
                    <a:pt x="233296" y="2662000"/>
                    <a:pt x="259704" y="2713722"/>
                    <a:pt x="337337" y="2698234"/>
                  </a:cubicBezTo>
                  <a:cubicBezTo>
                    <a:pt x="397795" y="2686222"/>
                    <a:pt x="460934" y="2684534"/>
                    <a:pt x="522882" y="2684038"/>
                  </a:cubicBezTo>
                  <a:cubicBezTo>
                    <a:pt x="581654" y="2683542"/>
                    <a:pt x="617790" y="2657631"/>
                    <a:pt x="649757" y="2609284"/>
                  </a:cubicBezTo>
                  <a:cubicBezTo>
                    <a:pt x="706840" y="2523014"/>
                    <a:pt x="737516" y="2426716"/>
                    <a:pt x="757172" y="2328532"/>
                  </a:cubicBezTo>
                  <a:cubicBezTo>
                    <a:pt x="784771" y="2191035"/>
                    <a:pt x="830837" y="2055227"/>
                    <a:pt x="822198" y="1895293"/>
                  </a:cubicBezTo>
                  <a:close/>
                  <a:moveTo>
                    <a:pt x="1997524" y="1647700"/>
                  </a:moveTo>
                  <a:lnTo>
                    <a:pt x="1996530" y="1649189"/>
                  </a:lnTo>
                  <a:lnTo>
                    <a:pt x="1996744" y="1648021"/>
                  </a:lnTo>
                  <a:close/>
                  <a:moveTo>
                    <a:pt x="1441581" y="1374890"/>
                  </a:moveTo>
                  <a:cubicBezTo>
                    <a:pt x="1542841" y="1576023"/>
                    <a:pt x="1606277" y="1788274"/>
                    <a:pt x="1638045" y="2013431"/>
                  </a:cubicBezTo>
                  <a:cubicBezTo>
                    <a:pt x="1641223" y="1948604"/>
                    <a:pt x="1729974" y="1916935"/>
                    <a:pt x="1708234" y="1854590"/>
                  </a:cubicBezTo>
                  <a:cubicBezTo>
                    <a:pt x="1688875" y="1798797"/>
                    <a:pt x="1691953" y="1747075"/>
                    <a:pt x="1693839" y="1693267"/>
                  </a:cubicBezTo>
                  <a:cubicBezTo>
                    <a:pt x="1701086" y="1487469"/>
                    <a:pt x="1650256" y="1422146"/>
                    <a:pt x="1441581" y="1374890"/>
                  </a:cubicBezTo>
                  <a:close/>
                  <a:moveTo>
                    <a:pt x="792018" y="1191032"/>
                  </a:moveTo>
                  <a:cubicBezTo>
                    <a:pt x="796585" y="1399014"/>
                    <a:pt x="766208" y="1602331"/>
                    <a:pt x="710315" y="1811902"/>
                  </a:cubicBezTo>
                  <a:cubicBezTo>
                    <a:pt x="924950" y="1621491"/>
                    <a:pt x="828355" y="1402191"/>
                    <a:pt x="792018" y="1191032"/>
                  </a:cubicBezTo>
                  <a:close/>
                  <a:moveTo>
                    <a:pt x="1490622" y="808027"/>
                  </a:moveTo>
                  <a:cubicBezTo>
                    <a:pt x="1436913" y="914152"/>
                    <a:pt x="1388964" y="1013626"/>
                    <a:pt x="1336546" y="1110718"/>
                  </a:cubicBezTo>
                  <a:cubicBezTo>
                    <a:pt x="1313315" y="1153605"/>
                    <a:pt x="1325724" y="1175049"/>
                    <a:pt x="1365236" y="1194407"/>
                  </a:cubicBezTo>
                  <a:cubicBezTo>
                    <a:pt x="1449421" y="1235805"/>
                    <a:pt x="1532417" y="1279784"/>
                    <a:pt x="1616304" y="1321679"/>
                  </a:cubicBezTo>
                  <a:cubicBezTo>
                    <a:pt x="1634473" y="1330712"/>
                    <a:pt x="1650455" y="1353844"/>
                    <a:pt x="1675870" y="1328429"/>
                  </a:cubicBezTo>
                  <a:cubicBezTo>
                    <a:pt x="1698704" y="1305596"/>
                    <a:pt x="1696818" y="1262907"/>
                    <a:pt x="1689472" y="1256951"/>
                  </a:cubicBezTo>
                  <a:cubicBezTo>
                    <a:pt x="1629211" y="1208107"/>
                    <a:pt x="1654824" y="1114391"/>
                    <a:pt x="1630898" y="1086494"/>
                  </a:cubicBezTo>
                  <a:cubicBezTo>
                    <a:pt x="1560115" y="1003798"/>
                    <a:pt x="1562796" y="894098"/>
                    <a:pt x="1490622" y="808027"/>
                  </a:cubicBezTo>
                  <a:close/>
                  <a:moveTo>
                    <a:pt x="997618" y="317704"/>
                  </a:moveTo>
                  <a:cubicBezTo>
                    <a:pt x="997322" y="412215"/>
                    <a:pt x="1011021" y="499875"/>
                    <a:pt x="980145" y="586443"/>
                  </a:cubicBezTo>
                  <a:cubicBezTo>
                    <a:pt x="971013" y="611957"/>
                    <a:pt x="959100" y="648788"/>
                    <a:pt x="993846" y="675990"/>
                  </a:cubicBezTo>
                  <a:cubicBezTo>
                    <a:pt x="1099773" y="758885"/>
                    <a:pt x="1158645" y="875931"/>
                    <a:pt x="1225259" y="1017001"/>
                  </a:cubicBezTo>
                  <a:cubicBezTo>
                    <a:pt x="1279860" y="893999"/>
                    <a:pt x="1328306" y="787476"/>
                    <a:pt x="1373973" y="679762"/>
                  </a:cubicBezTo>
                  <a:cubicBezTo>
                    <a:pt x="1382907" y="658517"/>
                    <a:pt x="1401075" y="638165"/>
                    <a:pt x="1379335" y="607986"/>
                  </a:cubicBezTo>
                  <a:cubicBezTo>
                    <a:pt x="1281845" y="472673"/>
                    <a:pt x="1164699" y="366051"/>
                    <a:pt x="997618" y="317704"/>
                  </a:cubicBezTo>
                  <a:close/>
                  <a:moveTo>
                    <a:pt x="1532516" y="62366"/>
                  </a:moveTo>
                  <a:lnTo>
                    <a:pt x="1529239" y="64651"/>
                  </a:lnTo>
                  <a:lnTo>
                    <a:pt x="1529432" y="63183"/>
                  </a:lnTo>
                  <a:close/>
                  <a:moveTo>
                    <a:pt x="1302529" y="86"/>
                  </a:moveTo>
                  <a:cubicBezTo>
                    <a:pt x="1326960" y="1133"/>
                    <a:pt x="1336174" y="11911"/>
                    <a:pt x="1381518" y="37151"/>
                  </a:cubicBezTo>
                  <a:cubicBezTo>
                    <a:pt x="1408422" y="52142"/>
                    <a:pt x="1454286" y="61871"/>
                    <a:pt x="1492806" y="34570"/>
                  </a:cubicBezTo>
                  <a:cubicBezTo>
                    <a:pt x="1519462" y="15583"/>
                    <a:pt x="1531655" y="21838"/>
                    <a:pt x="1532315" y="41271"/>
                  </a:cubicBezTo>
                  <a:lnTo>
                    <a:pt x="1529432" y="63183"/>
                  </a:lnTo>
                  <a:lnTo>
                    <a:pt x="1504514" y="69782"/>
                  </a:lnTo>
                  <a:cubicBezTo>
                    <a:pt x="1488245" y="84469"/>
                    <a:pt x="1501071" y="117192"/>
                    <a:pt x="1488041" y="133945"/>
                  </a:cubicBezTo>
                  <a:cubicBezTo>
                    <a:pt x="1321555" y="-12984"/>
                    <a:pt x="1205702" y="52439"/>
                    <a:pt x="908270" y="235504"/>
                  </a:cubicBezTo>
                  <a:cubicBezTo>
                    <a:pt x="1025217" y="253969"/>
                    <a:pt x="1137200" y="270548"/>
                    <a:pt x="1236277" y="328525"/>
                  </a:cubicBezTo>
                  <a:cubicBezTo>
                    <a:pt x="1261493" y="343317"/>
                    <a:pt x="1301502" y="348976"/>
                    <a:pt x="1284824" y="397323"/>
                  </a:cubicBezTo>
                  <a:cubicBezTo>
                    <a:pt x="1279860" y="411718"/>
                    <a:pt x="1299119" y="436835"/>
                    <a:pt x="1311032" y="429091"/>
                  </a:cubicBezTo>
                  <a:cubicBezTo>
                    <a:pt x="1373377" y="388785"/>
                    <a:pt x="1394820" y="461753"/>
                    <a:pt x="1443168" y="473368"/>
                  </a:cubicBezTo>
                  <a:cubicBezTo>
                    <a:pt x="1452201" y="442990"/>
                    <a:pt x="1470866" y="412215"/>
                    <a:pt x="1467888" y="383821"/>
                  </a:cubicBezTo>
                  <a:cubicBezTo>
                    <a:pt x="1455975" y="271839"/>
                    <a:pt x="1543534" y="304400"/>
                    <a:pt x="1596648" y="294672"/>
                  </a:cubicBezTo>
                  <a:cubicBezTo>
                    <a:pt x="1625834" y="289312"/>
                    <a:pt x="1656015" y="306882"/>
                    <a:pt x="1635861" y="349074"/>
                  </a:cubicBezTo>
                  <a:cubicBezTo>
                    <a:pt x="1634473" y="351954"/>
                    <a:pt x="1635069" y="355726"/>
                    <a:pt x="1633678" y="358606"/>
                  </a:cubicBezTo>
                  <a:cubicBezTo>
                    <a:pt x="1524077" y="583167"/>
                    <a:pt x="1641123" y="767820"/>
                    <a:pt x="1724713" y="966371"/>
                  </a:cubicBezTo>
                  <a:cubicBezTo>
                    <a:pt x="1762239" y="1055421"/>
                    <a:pt x="1814160" y="1145067"/>
                    <a:pt x="1826274" y="1245733"/>
                  </a:cubicBezTo>
                  <a:cubicBezTo>
                    <a:pt x="1830939" y="1284649"/>
                    <a:pt x="1844241" y="1330613"/>
                    <a:pt x="1778223" y="1319792"/>
                  </a:cubicBezTo>
                  <a:cubicBezTo>
                    <a:pt x="1758269" y="1316516"/>
                    <a:pt x="1748739" y="1312446"/>
                    <a:pt x="1750128" y="1336073"/>
                  </a:cubicBezTo>
                  <a:cubicBezTo>
                    <a:pt x="1750923" y="1348781"/>
                    <a:pt x="1750227" y="1364963"/>
                    <a:pt x="1757474" y="1373004"/>
                  </a:cubicBezTo>
                  <a:cubicBezTo>
                    <a:pt x="1768892" y="1385711"/>
                    <a:pt x="1778621" y="1370720"/>
                    <a:pt x="1788548" y="1363474"/>
                  </a:cubicBezTo>
                  <a:cubicBezTo>
                    <a:pt x="1813467" y="1345307"/>
                    <a:pt x="1845533" y="1324260"/>
                    <a:pt x="1848412" y="1377174"/>
                  </a:cubicBezTo>
                  <a:cubicBezTo>
                    <a:pt x="1853674" y="1474960"/>
                    <a:pt x="1908176" y="1537107"/>
                    <a:pt x="1983425" y="1588432"/>
                  </a:cubicBezTo>
                  <a:cubicBezTo>
                    <a:pt x="1994445" y="1595978"/>
                    <a:pt x="2000675" y="1605235"/>
                    <a:pt x="2002673" y="1615572"/>
                  </a:cubicBezTo>
                  <a:lnTo>
                    <a:pt x="1996744" y="1648021"/>
                  </a:lnTo>
                  <a:lnTo>
                    <a:pt x="1976511" y="1656323"/>
                  </a:lnTo>
                  <a:cubicBezTo>
                    <a:pt x="1954258" y="1660227"/>
                    <a:pt x="1929073" y="1654178"/>
                    <a:pt x="1908077" y="1675993"/>
                  </a:cubicBezTo>
                  <a:cubicBezTo>
                    <a:pt x="1862210" y="1723745"/>
                    <a:pt x="1858439" y="1720072"/>
                    <a:pt x="1829747" y="1658124"/>
                  </a:cubicBezTo>
                  <a:cubicBezTo>
                    <a:pt x="1800064" y="1710045"/>
                    <a:pt x="1802347" y="1708059"/>
                    <a:pt x="1836003" y="1746677"/>
                  </a:cubicBezTo>
                  <a:cubicBezTo>
                    <a:pt x="1870948" y="1786785"/>
                    <a:pt x="1866478" y="1835727"/>
                    <a:pt x="1858735" y="1885365"/>
                  </a:cubicBezTo>
                  <a:cubicBezTo>
                    <a:pt x="1836301" y="2028123"/>
                    <a:pt x="1773260" y="2151623"/>
                    <a:pt x="1683912" y="2263010"/>
                  </a:cubicBezTo>
                  <a:cubicBezTo>
                    <a:pt x="1665644" y="2285745"/>
                    <a:pt x="1649066" y="2304707"/>
                    <a:pt x="1646783" y="2338757"/>
                  </a:cubicBezTo>
                  <a:cubicBezTo>
                    <a:pt x="1638045" y="2467518"/>
                    <a:pt x="1694137" y="2605809"/>
                    <a:pt x="1594961" y="2722259"/>
                  </a:cubicBezTo>
                  <a:cubicBezTo>
                    <a:pt x="1648469" y="2802871"/>
                    <a:pt x="1596847" y="2859756"/>
                    <a:pt x="1556441" y="2924484"/>
                  </a:cubicBezTo>
                  <a:cubicBezTo>
                    <a:pt x="1536089" y="2957146"/>
                    <a:pt x="1560908" y="2976703"/>
                    <a:pt x="1600223" y="2959230"/>
                  </a:cubicBezTo>
                  <a:cubicBezTo>
                    <a:pt x="1621069" y="2949998"/>
                    <a:pt x="1645096" y="2946423"/>
                    <a:pt x="1663858" y="2934411"/>
                  </a:cubicBezTo>
                  <a:cubicBezTo>
                    <a:pt x="1697909" y="2912571"/>
                    <a:pt x="1725209" y="2919619"/>
                    <a:pt x="1751121" y="2945729"/>
                  </a:cubicBezTo>
                  <a:cubicBezTo>
                    <a:pt x="1766112" y="2960819"/>
                    <a:pt x="1775642" y="2981766"/>
                    <a:pt x="1760850" y="2998147"/>
                  </a:cubicBezTo>
                  <a:cubicBezTo>
                    <a:pt x="1736131" y="3025547"/>
                    <a:pt x="1696619" y="3047288"/>
                    <a:pt x="1665545" y="3033289"/>
                  </a:cubicBezTo>
                  <a:cubicBezTo>
                    <a:pt x="1623452" y="3014329"/>
                    <a:pt x="1589600" y="2975015"/>
                    <a:pt x="1587018" y="3059796"/>
                  </a:cubicBezTo>
                  <a:cubicBezTo>
                    <a:pt x="1586820" y="3063668"/>
                    <a:pt x="1576395" y="3071114"/>
                    <a:pt x="1571630" y="3070518"/>
                  </a:cubicBezTo>
                  <a:cubicBezTo>
                    <a:pt x="1451210" y="3054435"/>
                    <a:pt x="1424404" y="3164036"/>
                    <a:pt x="1374371" y="3230749"/>
                  </a:cubicBezTo>
                  <a:cubicBezTo>
                    <a:pt x="1358486" y="3251994"/>
                    <a:pt x="1351636" y="3312651"/>
                    <a:pt x="1347368" y="3357425"/>
                  </a:cubicBezTo>
                  <a:lnTo>
                    <a:pt x="1345952" y="3363503"/>
                  </a:lnTo>
                  <a:lnTo>
                    <a:pt x="1125459" y="3363503"/>
                  </a:lnTo>
                  <a:lnTo>
                    <a:pt x="1133130" y="3348688"/>
                  </a:lnTo>
                  <a:cubicBezTo>
                    <a:pt x="1143754" y="3328734"/>
                    <a:pt x="1146730" y="3309773"/>
                    <a:pt x="1135910" y="3293789"/>
                  </a:cubicBezTo>
                  <a:cubicBezTo>
                    <a:pt x="1121516" y="3272742"/>
                    <a:pt x="1099972" y="3291605"/>
                    <a:pt x="1084089" y="3295079"/>
                  </a:cubicBezTo>
                  <a:cubicBezTo>
                    <a:pt x="903703" y="3334988"/>
                    <a:pt x="726100" y="3309674"/>
                    <a:pt x="548892" y="3275027"/>
                  </a:cubicBezTo>
                  <a:cubicBezTo>
                    <a:pt x="504318" y="3266390"/>
                    <a:pt x="502233" y="3261623"/>
                    <a:pt x="497667" y="3211589"/>
                  </a:cubicBezTo>
                  <a:cubicBezTo>
                    <a:pt x="454817" y="3274282"/>
                    <a:pt x="402837" y="3320570"/>
                    <a:pt x="344831" y="3356889"/>
                  </a:cubicBezTo>
                  <a:lnTo>
                    <a:pt x="332911" y="3363503"/>
                  </a:lnTo>
                  <a:lnTo>
                    <a:pt x="0" y="3363503"/>
                  </a:lnTo>
                  <a:lnTo>
                    <a:pt x="0" y="3272784"/>
                  </a:lnTo>
                  <a:lnTo>
                    <a:pt x="26332" y="3260851"/>
                  </a:lnTo>
                  <a:cubicBezTo>
                    <a:pt x="67276" y="3236935"/>
                    <a:pt x="116920" y="3198857"/>
                    <a:pt x="180084" y="3147456"/>
                  </a:cubicBezTo>
                  <a:lnTo>
                    <a:pt x="0" y="3035101"/>
                  </a:lnTo>
                  <a:lnTo>
                    <a:pt x="0" y="2819733"/>
                  </a:lnTo>
                  <a:lnTo>
                    <a:pt x="71935" y="2850759"/>
                  </a:lnTo>
                  <a:cubicBezTo>
                    <a:pt x="128758" y="2872339"/>
                    <a:pt x="188621" y="2890779"/>
                    <a:pt x="254838" y="2902940"/>
                  </a:cubicBezTo>
                  <a:cubicBezTo>
                    <a:pt x="146951" y="2787905"/>
                    <a:pt x="111602" y="2756187"/>
                    <a:pt x="21012" y="2762469"/>
                  </a:cubicBezTo>
                  <a:lnTo>
                    <a:pt x="0" y="2765007"/>
                  </a:lnTo>
                  <a:lnTo>
                    <a:pt x="0" y="2237750"/>
                  </a:lnTo>
                  <a:lnTo>
                    <a:pt x="4763" y="2241170"/>
                  </a:lnTo>
                  <a:cubicBezTo>
                    <a:pt x="42488" y="2252090"/>
                    <a:pt x="56386" y="2199275"/>
                    <a:pt x="79617" y="2173662"/>
                  </a:cubicBezTo>
                  <a:cubicBezTo>
                    <a:pt x="88155" y="2164231"/>
                    <a:pt x="93019" y="2151424"/>
                    <a:pt x="100167" y="2140604"/>
                  </a:cubicBezTo>
                  <a:cubicBezTo>
                    <a:pt x="266454" y="1889237"/>
                    <a:pt x="383102" y="1614045"/>
                    <a:pt x="493199" y="1334882"/>
                  </a:cubicBezTo>
                  <a:cubicBezTo>
                    <a:pt x="526457" y="1250498"/>
                    <a:pt x="524868" y="1173957"/>
                    <a:pt x="510870" y="1087984"/>
                  </a:cubicBezTo>
                  <a:cubicBezTo>
                    <a:pt x="498163" y="1009854"/>
                    <a:pt x="439193" y="1019682"/>
                    <a:pt x="394221" y="1012038"/>
                  </a:cubicBezTo>
                  <a:cubicBezTo>
                    <a:pt x="351534" y="1004691"/>
                    <a:pt x="301399" y="987715"/>
                    <a:pt x="270127" y="1053038"/>
                  </a:cubicBezTo>
                  <a:cubicBezTo>
                    <a:pt x="150178" y="1304255"/>
                    <a:pt x="56083" y="1562118"/>
                    <a:pt x="8449" y="1832908"/>
                  </a:cubicBezTo>
                  <a:lnTo>
                    <a:pt x="0" y="1907031"/>
                  </a:lnTo>
                  <a:lnTo>
                    <a:pt x="0" y="1048021"/>
                  </a:lnTo>
                  <a:lnTo>
                    <a:pt x="33653" y="972427"/>
                  </a:lnTo>
                  <a:lnTo>
                    <a:pt x="0" y="982375"/>
                  </a:lnTo>
                  <a:lnTo>
                    <a:pt x="0" y="575057"/>
                  </a:lnTo>
                  <a:lnTo>
                    <a:pt x="81177" y="548688"/>
                  </a:lnTo>
                  <a:cubicBezTo>
                    <a:pt x="170405" y="510920"/>
                    <a:pt x="241064" y="455896"/>
                    <a:pt x="326912" y="400202"/>
                  </a:cubicBezTo>
                  <a:cubicBezTo>
                    <a:pt x="204877" y="392236"/>
                    <a:pt x="130477" y="440725"/>
                    <a:pt x="58016" y="507978"/>
                  </a:cubicBezTo>
                  <a:lnTo>
                    <a:pt x="0" y="564893"/>
                  </a:lnTo>
                  <a:lnTo>
                    <a:pt x="0" y="289854"/>
                  </a:lnTo>
                  <a:lnTo>
                    <a:pt x="6373" y="287388"/>
                  </a:lnTo>
                  <a:cubicBezTo>
                    <a:pt x="98895" y="262613"/>
                    <a:pt x="195745" y="268215"/>
                    <a:pt x="285614" y="299338"/>
                  </a:cubicBezTo>
                  <a:cubicBezTo>
                    <a:pt x="459842" y="359698"/>
                    <a:pt x="599226" y="305096"/>
                    <a:pt x="741389" y="214855"/>
                  </a:cubicBezTo>
                  <a:cubicBezTo>
                    <a:pt x="904101" y="111509"/>
                    <a:pt x="1075649" y="25734"/>
                    <a:pt x="1271123" y="2107"/>
                  </a:cubicBezTo>
                  <a:cubicBezTo>
                    <a:pt x="1284551" y="469"/>
                    <a:pt x="1294385" y="-263"/>
                    <a:pt x="1302529" y="86"/>
                  </a:cubicBezTo>
                  <a:close/>
                </a:path>
              </a:pathLst>
            </a:custGeom>
            <a:solidFill>
              <a:srgbClr val="FFC7E8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77" name="Freeform 77"/>
            <p:cNvSpPr/>
            <p:nvPr/>
          </p:nvSpPr>
          <p:spPr>
            <a:xfrm rot="0">
              <a:off x="1996059" y="5135023"/>
              <a:ext cx="357759" cy="905446"/>
            </a:xfrm>
            <a:custGeom>
              <a:avLst/>
              <a:gdLst/>
              <a:ahLst/>
              <a:cxnLst/>
              <a:rect b="b" l="l" r="r" t="t"/>
              <a:pathLst>
                <a:path h="905431" w="357753">
                  <a:moveTo>
                    <a:pt x="0" y="8601"/>
                  </a:moveTo>
                  <a:cubicBezTo>
                    <a:pt x="42093" y="-17013"/>
                    <a:pt x="61948" y="20613"/>
                    <a:pt x="79122" y="42950"/>
                  </a:cubicBezTo>
                  <a:cubicBezTo>
                    <a:pt x="161025" y="149373"/>
                    <a:pt x="236674" y="260165"/>
                    <a:pt x="299514" y="379594"/>
                  </a:cubicBezTo>
                  <a:cubicBezTo>
                    <a:pt x="339423" y="455440"/>
                    <a:pt x="315498" y="514807"/>
                    <a:pt x="269831" y="576854"/>
                  </a:cubicBezTo>
                  <a:cubicBezTo>
                    <a:pt x="230319" y="630563"/>
                    <a:pt x="236078" y="661338"/>
                    <a:pt x="284029" y="672556"/>
                  </a:cubicBezTo>
                  <a:cubicBezTo>
                    <a:pt x="324236" y="681887"/>
                    <a:pt x="364142" y="684369"/>
                    <a:pt x="356895" y="739963"/>
                  </a:cubicBezTo>
                  <a:cubicBezTo>
                    <a:pt x="349748" y="795360"/>
                    <a:pt x="304281" y="786822"/>
                    <a:pt x="241042" y="786524"/>
                  </a:cubicBezTo>
                  <a:cubicBezTo>
                    <a:pt x="302592" y="811938"/>
                    <a:pt x="346175" y="836956"/>
                    <a:pt x="315498" y="883219"/>
                  </a:cubicBezTo>
                  <a:cubicBezTo>
                    <a:pt x="285815" y="927893"/>
                    <a:pt x="254743" y="895033"/>
                    <a:pt x="218605" y="872696"/>
                  </a:cubicBezTo>
                  <a:cubicBezTo>
                    <a:pt x="154275" y="832887"/>
                    <a:pt x="154672" y="836361"/>
                    <a:pt x="163109" y="745722"/>
                  </a:cubicBezTo>
                  <a:cubicBezTo>
                    <a:pt x="170754" y="663323"/>
                    <a:pt x="164699" y="579634"/>
                    <a:pt x="164699" y="493065"/>
                  </a:cubicBezTo>
                  <a:cubicBezTo>
                    <a:pt x="196467" y="505574"/>
                    <a:pt x="204409" y="588470"/>
                    <a:pt x="262584" y="540917"/>
                  </a:cubicBezTo>
                  <a:cubicBezTo>
                    <a:pt x="293956" y="515304"/>
                    <a:pt x="307755" y="462290"/>
                    <a:pt x="291375" y="437272"/>
                  </a:cubicBezTo>
                  <a:cubicBezTo>
                    <a:pt x="264670" y="396470"/>
                    <a:pt x="218705" y="352293"/>
                    <a:pt x="173931" y="342861"/>
                  </a:cubicBezTo>
                  <a:cubicBezTo>
                    <a:pt x="86568" y="324595"/>
                    <a:pt x="29882" y="314271"/>
                    <a:pt x="120818" y="223334"/>
                  </a:cubicBezTo>
                  <a:cubicBezTo>
                    <a:pt x="132931" y="211222"/>
                    <a:pt x="133724" y="186700"/>
                    <a:pt x="115061" y="170618"/>
                  </a:cubicBezTo>
                  <a:cubicBezTo>
                    <a:pt x="74556" y="162973"/>
                    <a:pt x="92227" y="239317"/>
                    <a:pt x="50433" y="219363"/>
                  </a:cubicBezTo>
                  <a:cubicBezTo>
                    <a:pt x="14494" y="202188"/>
                    <a:pt x="35045" y="167937"/>
                    <a:pt x="35442" y="136864"/>
                  </a:cubicBezTo>
                  <a:cubicBezTo>
                    <a:pt x="35939" y="93977"/>
                    <a:pt x="27996" y="46127"/>
                    <a:pt x="1292" y="6912"/>
                  </a:cubicBezTo>
                  <a:cubicBezTo>
                    <a:pt x="1093" y="7111"/>
                    <a:pt x="0" y="8601"/>
                    <a:pt x="0" y="8601"/>
                  </a:cubicBezTo>
                </a:path>
              </a:pathLst>
            </a:custGeom>
            <a:solidFill>
              <a:srgbClr val="FFC7E8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78" name="Freeform 78"/>
            <p:cNvSpPr/>
            <p:nvPr/>
          </p:nvSpPr>
          <p:spPr>
            <a:xfrm rot="0">
              <a:off x="1835372" y="6198965"/>
              <a:ext cx="324422" cy="232791"/>
            </a:xfrm>
            <a:custGeom>
              <a:avLst/>
              <a:gdLst/>
              <a:ahLst/>
              <a:cxnLst/>
              <a:rect b="b" l="l" r="r" t="t"/>
              <a:pathLst>
                <a:path h="232761" w="324468">
                  <a:moveTo>
                    <a:pt x="324469" y="80214"/>
                  </a:moveTo>
                  <a:cubicBezTo>
                    <a:pt x="261331" y="125086"/>
                    <a:pt x="220229" y="156060"/>
                    <a:pt x="177145" y="183956"/>
                  </a:cubicBezTo>
                  <a:cubicBezTo>
                    <a:pt x="164833" y="191899"/>
                    <a:pt x="146071" y="219398"/>
                    <a:pt x="131875" y="191004"/>
                  </a:cubicBezTo>
                  <a:cubicBezTo>
                    <a:pt x="107354" y="141863"/>
                    <a:pt x="100206" y="142757"/>
                    <a:pt x="86306" y="196366"/>
                  </a:cubicBezTo>
                  <a:cubicBezTo>
                    <a:pt x="82535" y="210959"/>
                    <a:pt x="50864" y="251564"/>
                    <a:pt x="22771" y="222575"/>
                  </a:cubicBezTo>
                  <a:cubicBezTo>
                    <a:pt x="3115" y="202223"/>
                    <a:pt x="-15749" y="162315"/>
                    <a:pt x="20687" y="136602"/>
                  </a:cubicBezTo>
                  <a:cubicBezTo>
                    <a:pt x="73897" y="99076"/>
                    <a:pt x="124727" y="59762"/>
                    <a:pt x="169203" y="12111"/>
                  </a:cubicBezTo>
                  <a:cubicBezTo>
                    <a:pt x="184886" y="-4767"/>
                    <a:pt x="195708" y="-5065"/>
                    <a:pt x="213181" y="17968"/>
                  </a:cubicBezTo>
                  <a:cubicBezTo>
                    <a:pt x="235021" y="47055"/>
                    <a:pt x="254379" y="84979"/>
                    <a:pt x="324469" y="80214"/>
                  </a:cubicBezTo>
                </a:path>
              </a:pathLst>
            </a:custGeom>
            <a:solidFill>
              <a:srgbClr val="FFC7E8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79" name="Freeform 79"/>
            <p:cNvSpPr/>
            <p:nvPr/>
          </p:nvSpPr>
          <p:spPr>
            <a:xfrm rot="0">
              <a:off x="1517047" y="3556730"/>
              <a:ext cx="106871" cy="118777"/>
            </a:xfrm>
            <a:custGeom>
              <a:avLst/>
              <a:gdLst/>
              <a:ahLst/>
              <a:cxnLst/>
              <a:rect b="b" l="l" r="r" t="t"/>
              <a:pathLst>
                <a:path h="118817" w="106864">
                  <a:moveTo>
                    <a:pt x="12171" y="2383"/>
                  </a:moveTo>
                  <a:cubicBezTo>
                    <a:pt x="18625" y="3077"/>
                    <a:pt x="25276" y="2679"/>
                    <a:pt x="31333" y="4566"/>
                  </a:cubicBezTo>
                  <a:cubicBezTo>
                    <a:pt x="73622" y="17571"/>
                    <a:pt x="109760" y="40206"/>
                    <a:pt x="106681" y="89348"/>
                  </a:cubicBezTo>
                  <a:cubicBezTo>
                    <a:pt x="105094" y="114762"/>
                    <a:pt x="78586" y="125583"/>
                    <a:pt x="54264" y="114464"/>
                  </a:cubicBezTo>
                  <a:cubicBezTo>
                    <a:pt x="2343" y="90836"/>
                    <a:pt x="-15726" y="53212"/>
                    <a:pt x="15050" y="0"/>
                  </a:cubicBezTo>
                  <a:cubicBezTo>
                    <a:pt x="15050" y="98"/>
                    <a:pt x="12171" y="2383"/>
                    <a:pt x="12171" y="2383"/>
                  </a:cubicBezTo>
                </a:path>
              </a:pathLst>
            </a:custGeom>
            <a:solidFill>
              <a:srgbClr val="FFC7E8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80" name="Freeform 80"/>
            <p:cNvSpPr/>
            <p:nvPr/>
          </p:nvSpPr>
          <p:spPr>
            <a:xfrm rot="0">
              <a:off x="0" y="3728561"/>
              <a:ext cx="44577" cy="104489"/>
            </a:xfrm>
            <a:custGeom>
              <a:avLst/>
              <a:gdLst/>
              <a:ahLst/>
              <a:cxnLst/>
              <a:rect b="b" l="l" r="r" t="t"/>
              <a:pathLst>
                <a:path h="104490" w="44538">
                  <a:moveTo>
                    <a:pt x="0" y="0"/>
                  </a:moveTo>
                  <a:lnTo>
                    <a:pt x="12370" y="9471"/>
                  </a:lnTo>
                  <a:cubicBezTo>
                    <a:pt x="34310" y="27042"/>
                    <a:pt x="43841" y="47691"/>
                    <a:pt x="44535" y="75488"/>
                  </a:cubicBezTo>
                  <a:cubicBezTo>
                    <a:pt x="44734" y="87700"/>
                    <a:pt x="35601" y="99116"/>
                    <a:pt x="24085" y="102293"/>
                  </a:cubicBezTo>
                  <a:lnTo>
                    <a:pt x="0" y="104490"/>
                  </a:ln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81" name="Freeform 81"/>
            <p:cNvSpPr/>
            <p:nvPr/>
          </p:nvSpPr>
          <p:spPr>
            <a:xfrm rot="0">
              <a:off x="223171" y="3620262"/>
              <a:ext cx="151447" cy="69818"/>
            </a:xfrm>
            <a:custGeom>
              <a:avLst/>
              <a:gdLst/>
              <a:ahLst/>
              <a:cxnLst/>
              <a:rect b="b" l="l" r="r" t="t"/>
              <a:pathLst>
                <a:path h="69803" w="151432">
                  <a:moveTo>
                    <a:pt x="119118" y="1346"/>
                  </a:moveTo>
                  <a:cubicBezTo>
                    <a:pt x="90428" y="-540"/>
                    <a:pt x="62035" y="-43"/>
                    <a:pt x="33246" y="453"/>
                  </a:cubicBezTo>
                  <a:cubicBezTo>
                    <a:pt x="-11032" y="1148"/>
                    <a:pt x="-11132" y="68556"/>
                    <a:pt x="33246" y="69351"/>
                  </a:cubicBezTo>
                  <a:cubicBezTo>
                    <a:pt x="62035" y="69847"/>
                    <a:pt x="90428" y="70343"/>
                    <a:pt x="119118" y="68457"/>
                  </a:cubicBezTo>
                  <a:cubicBezTo>
                    <a:pt x="162205" y="65479"/>
                    <a:pt x="162205" y="4226"/>
                    <a:pt x="119118" y="1346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82" name="Freeform 82"/>
            <p:cNvSpPr/>
            <p:nvPr/>
          </p:nvSpPr>
          <p:spPr>
            <a:xfrm rot="0">
              <a:off x="88106" y="3917728"/>
              <a:ext cx="240220" cy="159163"/>
            </a:xfrm>
            <a:custGeom>
              <a:avLst/>
              <a:gdLst/>
              <a:ahLst/>
              <a:cxnLst/>
              <a:rect b="b" l="l" r="r" t="t"/>
              <a:pathLst>
                <a:path h="159167" w="240244">
                  <a:moveTo>
                    <a:pt x="80343" y="2612"/>
                  </a:moveTo>
                  <a:cubicBezTo>
                    <a:pt x="-567" y="-19427"/>
                    <a:pt x="-34420" y="104569"/>
                    <a:pt x="45794" y="127997"/>
                  </a:cubicBezTo>
                  <a:cubicBezTo>
                    <a:pt x="98013" y="143286"/>
                    <a:pt x="214960" y="196696"/>
                    <a:pt x="237595" y="114397"/>
                  </a:cubicBezTo>
                  <a:cubicBezTo>
                    <a:pt x="260131" y="32296"/>
                    <a:pt x="132959" y="17007"/>
                    <a:pt x="80343" y="2612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83" name="Freeform 83"/>
            <p:cNvSpPr/>
            <p:nvPr/>
          </p:nvSpPr>
          <p:spPr>
            <a:xfrm rot="0">
              <a:off x="78105" y="4173760"/>
              <a:ext cx="218218" cy="116681"/>
            </a:xfrm>
            <a:custGeom>
              <a:avLst/>
              <a:gdLst/>
              <a:ahLst/>
              <a:cxnLst/>
              <a:rect b="b" l="l" r="r" t="t"/>
              <a:pathLst>
                <a:path h="116650" w="218231">
                  <a:moveTo>
                    <a:pt x="198759" y="18316"/>
                  </a:moveTo>
                  <a:cubicBezTo>
                    <a:pt x="187641" y="12856"/>
                    <a:pt x="175728" y="5311"/>
                    <a:pt x="163814" y="1936"/>
                  </a:cubicBezTo>
                  <a:cubicBezTo>
                    <a:pt x="147632" y="-2531"/>
                    <a:pt x="130656" y="1837"/>
                    <a:pt x="114574" y="4021"/>
                  </a:cubicBezTo>
                  <a:cubicBezTo>
                    <a:pt x="88663" y="7694"/>
                    <a:pt x="62852" y="11466"/>
                    <a:pt x="36941" y="15140"/>
                  </a:cubicBezTo>
                  <a:cubicBezTo>
                    <a:pt x="-20640" y="23380"/>
                    <a:pt x="-6940" y="119180"/>
                    <a:pt x="50641" y="116600"/>
                  </a:cubicBezTo>
                  <a:cubicBezTo>
                    <a:pt x="75261" y="115507"/>
                    <a:pt x="99782" y="114415"/>
                    <a:pt x="124402" y="113224"/>
                  </a:cubicBezTo>
                  <a:cubicBezTo>
                    <a:pt x="137110" y="112628"/>
                    <a:pt x="151504" y="112827"/>
                    <a:pt x="163814" y="109451"/>
                  </a:cubicBezTo>
                  <a:cubicBezTo>
                    <a:pt x="177415" y="105679"/>
                    <a:pt x="187740" y="95851"/>
                    <a:pt x="198759" y="87512"/>
                  </a:cubicBezTo>
                  <a:cubicBezTo>
                    <a:pt x="220601" y="71231"/>
                    <a:pt x="228542" y="33108"/>
                    <a:pt x="198759" y="18316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84" name="Freeform 84"/>
            <p:cNvSpPr/>
            <p:nvPr/>
          </p:nvSpPr>
          <p:spPr>
            <a:xfrm rot="0">
              <a:off x="38290" y="4332256"/>
              <a:ext cx="231172" cy="129826"/>
            </a:xfrm>
            <a:custGeom>
              <a:avLst/>
              <a:gdLst/>
              <a:ahLst/>
              <a:cxnLst/>
              <a:rect b="b" l="l" r="r" t="t"/>
              <a:pathLst>
                <a:path h="129785" w="231170">
                  <a:moveTo>
                    <a:pt x="224057" y="73202"/>
                  </a:moveTo>
                  <a:cubicBezTo>
                    <a:pt x="211449" y="59602"/>
                    <a:pt x="195963" y="50369"/>
                    <a:pt x="180276" y="41037"/>
                  </a:cubicBezTo>
                  <a:cubicBezTo>
                    <a:pt x="170746" y="29223"/>
                    <a:pt x="158734" y="21579"/>
                    <a:pt x="140367" y="16814"/>
                  </a:cubicBezTo>
                  <a:cubicBezTo>
                    <a:pt x="117336" y="10858"/>
                    <a:pt x="93609" y="6588"/>
                    <a:pt x="70379" y="1526"/>
                  </a:cubicBezTo>
                  <a:cubicBezTo>
                    <a:pt x="-206" y="-13961"/>
                    <a:pt x="-30486" y="93157"/>
                    <a:pt x="40397" y="110331"/>
                  </a:cubicBezTo>
                  <a:cubicBezTo>
                    <a:pt x="79710" y="119862"/>
                    <a:pt x="124484" y="139618"/>
                    <a:pt x="161712" y="123932"/>
                  </a:cubicBezTo>
                  <a:cubicBezTo>
                    <a:pt x="179185" y="122641"/>
                    <a:pt x="196558" y="121153"/>
                    <a:pt x="213137" y="114799"/>
                  </a:cubicBezTo>
                  <a:cubicBezTo>
                    <a:pt x="230510" y="108148"/>
                    <a:pt x="237658" y="87796"/>
                    <a:pt x="224057" y="73202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85" name="Freeform 85"/>
            <p:cNvSpPr/>
            <p:nvPr/>
          </p:nvSpPr>
          <p:spPr>
            <a:xfrm rot="0">
              <a:off x="0" y="4711160"/>
              <a:ext cx="110585" cy="96679"/>
            </a:xfrm>
            <a:custGeom>
              <a:avLst/>
              <a:gdLst/>
              <a:ahLst/>
              <a:cxnLst/>
              <a:rect b="b" l="l" r="r" t="t"/>
              <a:pathLst>
                <a:path h="96691" w="110624">
                  <a:moveTo>
                    <a:pt x="0" y="0"/>
                  </a:moveTo>
                  <a:lnTo>
                    <a:pt x="14555" y="2246"/>
                  </a:lnTo>
                  <a:cubicBezTo>
                    <a:pt x="29743" y="3040"/>
                    <a:pt x="46322" y="-434"/>
                    <a:pt x="61114" y="3537"/>
                  </a:cubicBezTo>
                  <a:cubicBezTo>
                    <a:pt x="74516" y="7111"/>
                    <a:pt x="85338" y="16939"/>
                    <a:pt x="96457" y="24583"/>
                  </a:cubicBezTo>
                  <a:cubicBezTo>
                    <a:pt x="110951" y="34610"/>
                    <a:pt x="116709" y="56351"/>
                    <a:pt x="102215" y="69753"/>
                  </a:cubicBezTo>
                  <a:cubicBezTo>
                    <a:pt x="70348" y="99139"/>
                    <a:pt x="43841" y="101621"/>
                    <a:pt x="2542" y="90800"/>
                  </a:cubicBezTo>
                  <a:lnTo>
                    <a:pt x="0" y="89878"/>
                  </a:ln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86" name="Freeform 86"/>
            <p:cNvSpPr/>
            <p:nvPr/>
          </p:nvSpPr>
          <p:spPr>
            <a:xfrm rot="0">
              <a:off x="482346" y="4567428"/>
              <a:ext cx="199739" cy="151352"/>
            </a:xfrm>
            <a:custGeom>
              <a:avLst/>
              <a:gdLst/>
              <a:ahLst/>
              <a:cxnLst/>
              <a:rect b="b" l="l" r="r" t="t"/>
              <a:pathLst>
                <a:path h="151318" w="199766">
                  <a:moveTo>
                    <a:pt x="175869" y="57889"/>
                  </a:moveTo>
                  <a:cubicBezTo>
                    <a:pt x="158794" y="49252"/>
                    <a:pt x="142314" y="49351"/>
                    <a:pt x="126827" y="42898"/>
                  </a:cubicBezTo>
                  <a:cubicBezTo>
                    <a:pt x="111440" y="36544"/>
                    <a:pt x="101611" y="27510"/>
                    <a:pt x="90988" y="15498"/>
                  </a:cubicBezTo>
                  <a:cubicBezTo>
                    <a:pt x="71928" y="-6244"/>
                    <a:pt x="34799" y="-4059"/>
                    <a:pt x="15340" y="15498"/>
                  </a:cubicBezTo>
                  <a:cubicBezTo>
                    <a:pt x="-5607" y="36445"/>
                    <a:pt x="-4614" y="70199"/>
                    <a:pt x="15340" y="91245"/>
                  </a:cubicBezTo>
                  <a:cubicBezTo>
                    <a:pt x="33706" y="110604"/>
                    <a:pt x="55647" y="125793"/>
                    <a:pt x="80168" y="136217"/>
                  </a:cubicBezTo>
                  <a:cubicBezTo>
                    <a:pt x="105185" y="146839"/>
                    <a:pt x="137649" y="157065"/>
                    <a:pt x="164154" y="147534"/>
                  </a:cubicBezTo>
                  <a:cubicBezTo>
                    <a:pt x="200887" y="134430"/>
                    <a:pt x="216175" y="78439"/>
                    <a:pt x="175869" y="57889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87" name="Freeform 87"/>
            <p:cNvSpPr/>
            <p:nvPr/>
          </p:nvSpPr>
          <p:spPr>
            <a:xfrm rot="0">
              <a:off x="527875" y="4258913"/>
              <a:ext cx="167735" cy="91916"/>
            </a:xfrm>
            <a:custGeom>
              <a:avLst/>
              <a:gdLst/>
              <a:ahLst/>
              <a:cxnLst/>
              <a:rect b="b" l="l" r="r" t="t"/>
              <a:pathLst>
                <a:path h="91895" w="167775">
                  <a:moveTo>
                    <a:pt x="158697" y="15190"/>
                  </a:moveTo>
                  <a:cubicBezTo>
                    <a:pt x="144203" y="-2482"/>
                    <a:pt x="120675" y="-397"/>
                    <a:pt x="99925" y="695"/>
                  </a:cubicBezTo>
                  <a:cubicBezTo>
                    <a:pt x="80865" y="1688"/>
                    <a:pt x="61704" y="4667"/>
                    <a:pt x="42644" y="6751"/>
                  </a:cubicBezTo>
                  <a:cubicBezTo>
                    <a:pt x="17030" y="9531"/>
                    <a:pt x="-3321" y="27797"/>
                    <a:pt x="452" y="55496"/>
                  </a:cubicBezTo>
                  <a:cubicBezTo>
                    <a:pt x="4224" y="83293"/>
                    <a:pt x="28547" y="94908"/>
                    <a:pt x="54159" y="91235"/>
                  </a:cubicBezTo>
                  <a:cubicBezTo>
                    <a:pt x="73121" y="88554"/>
                    <a:pt x="92380" y="86668"/>
                    <a:pt x="111143" y="82995"/>
                  </a:cubicBezTo>
                  <a:cubicBezTo>
                    <a:pt x="131495" y="79024"/>
                    <a:pt x="154130" y="75152"/>
                    <a:pt x="163859" y="54503"/>
                  </a:cubicBezTo>
                  <a:cubicBezTo>
                    <a:pt x="170511" y="40207"/>
                    <a:pt x="168624" y="27301"/>
                    <a:pt x="158697" y="15190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88" name="Freeform 88"/>
            <p:cNvSpPr/>
            <p:nvPr/>
          </p:nvSpPr>
          <p:spPr>
            <a:xfrm rot="0">
              <a:off x="502158" y="3818858"/>
              <a:ext cx="201740" cy="149447"/>
            </a:xfrm>
            <a:custGeom>
              <a:avLst/>
              <a:gdLst/>
              <a:ahLst/>
              <a:cxnLst/>
              <a:rect b="b" l="l" r="r" t="t"/>
              <a:pathLst>
                <a:path h="149470" w="201771">
                  <a:moveTo>
                    <a:pt x="199925" y="81515"/>
                  </a:moveTo>
                  <a:cubicBezTo>
                    <a:pt x="199825" y="92137"/>
                    <a:pt x="199030" y="88663"/>
                    <a:pt x="197541" y="70892"/>
                  </a:cubicBezTo>
                  <a:cubicBezTo>
                    <a:pt x="195457" y="64241"/>
                    <a:pt x="192577" y="57986"/>
                    <a:pt x="188904" y="52129"/>
                  </a:cubicBezTo>
                  <a:cubicBezTo>
                    <a:pt x="177588" y="33962"/>
                    <a:pt x="162398" y="26516"/>
                    <a:pt x="142841" y="19964"/>
                  </a:cubicBezTo>
                  <a:cubicBezTo>
                    <a:pt x="124177" y="13709"/>
                    <a:pt x="105215" y="8349"/>
                    <a:pt x="86452" y="2590"/>
                  </a:cubicBezTo>
                  <a:cubicBezTo>
                    <a:pt x="52004" y="-8032"/>
                    <a:pt x="9911" y="15199"/>
                    <a:pt x="1770" y="50640"/>
                  </a:cubicBezTo>
                  <a:cubicBezTo>
                    <a:pt x="-5974" y="84692"/>
                    <a:pt x="11995" y="128075"/>
                    <a:pt x="49820" y="135322"/>
                  </a:cubicBezTo>
                  <a:cubicBezTo>
                    <a:pt x="69178" y="139094"/>
                    <a:pt x="88536" y="143066"/>
                    <a:pt x="107896" y="146540"/>
                  </a:cubicBezTo>
                  <a:cubicBezTo>
                    <a:pt x="128744" y="150313"/>
                    <a:pt x="146017" y="152100"/>
                    <a:pt x="165376" y="141378"/>
                  </a:cubicBezTo>
                  <a:cubicBezTo>
                    <a:pt x="171333" y="137903"/>
                    <a:pt x="176892" y="133833"/>
                    <a:pt x="181955" y="129266"/>
                  </a:cubicBezTo>
                  <a:cubicBezTo>
                    <a:pt x="191485" y="115666"/>
                    <a:pt x="193967" y="112787"/>
                    <a:pt x="189401" y="120629"/>
                  </a:cubicBezTo>
                  <a:cubicBezTo>
                    <a:pt x="199328" y="112687"/>
                    <a:pt x="204888" y="93428"/>
                    <a:pt x="199925" y="81515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89" name="Freeform 89"/>
            <p:cNvSpPr/>
            <p:nvPr/>
          </p:nvSpPr>
          <p:spPr>
            <a:xfrm rot="0">
              <a:off x="580168" y="3536728"/>
              <a:ext cx="160306" cy="160496"/>
            </a:xfrm>
            <a:custGeom>
              <a:avLst/>
              <a:gdLst/>
              <a:ahLst/>
              <a:cxnLst/>
              <a:rect b="b" l="l" r="r" t="t"/>
              <a:pathLst>
                <a:path h="160461" w="160286">
                  <a:moveTo>
                    <a:pt x="157282" y="97667"/>
                  </a:moveTo>
                  <a:cubicBezTo>
                    <a:pt x="151525" y="82180"/>
                    <a:pt x="140603" y="71955"/>
                    <a:pt x="129287" y="60637"/>
                  </a:cubicBezTo>
                  <a:cubicBezTo>
                    <a:pt x="113799" y="45150"/>
                    <a:pt x="98313" y="29564"/>
                    <a:pt x="82825" y="14077"/>
                  </a:cubicBezTo>
                  <a:cubicBezTo>
                    <a:pt x="64758" y="-3991"/>
                    <a:pt x="31698" y="-5381"/>
                    <a:pt x="13929" y="14077"/>
                  </a:cubicBezTo>
                  <a:cubicBezTo>
                    <a:pt x="-3941" y="33535"/>
                    <a:pt x="-5331" y="63814"/>
                    <a:pt x="13929" y="83073"/>
                  </a:cubicBezTo>
                  <a:cubicBezTo>
                    <a:pt x="29415" y="98560"/>
                    <a:pt x="44903" y="114147"/>
                    <a:pt x="60389" y="129634"/>
                  </a:cubicBezTo>
                  <a:cubicBezTo>
                    <a:pt x="71607" y="140852"/>
                    <a:pt x="81734" y="152765"/>
                    <a:pt x="97419" y="157729"/>
                  </a:cubicBezTo>
                  <a:cubicBezTo>
                    <a:pt x="114693" y="163189"/>
                    <a:pt x="133953" y="160806"/>
                    <a:pt x="147156" y="147503"/>
                  </a:cubicBezTo>
                  <a:cubicBezTo>
                    <a:pt x="159963" y="134498"/>
                    <a:pt x="163537" y="114445"/>
                    <a:pt x="157282" y="97667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90" name="Freeform 90"/>
            <p:cNvSpPr/>
            <p:nvPr/>
          </p:nvSpPr>
          <p:spPr>
            <a:xfrm rot="0">
              <a:off x="802196" y="3992023"/>
              <a:ext cx="189643" cy="127159"/>
            </a:xfrm>
            <a:custGeom>
              <a:avLst/>
              <a:gdLst/>
              <a:ahLst/>
              <a:cxnLst/>
              <a:rect b="b" l="l" r="r" t="t"/>
              <a:pathLst>
                <a:path h="127179" w="189606">
                  <a:moveTo>
                    <a:pt x="178852" y="54942"/>
                  </a:moveTo>
                  <a:cubicBezTo>
                    <a:pt x="167236" y="41837"/>
                    <a:pt x="149268" y="30123"/>
                    <a:pt x="134277" y="20791"/>
                  </a:cubicBezTo>
                  <a:cubicBezTo>
                    <a:pt x="116109" y="9374"/>
                    <a:pt x="95162" y="6197"/>
                    <a:pt x="74513" y="1531"/>
                  </a:cubicBezTo>
                  <a:cubicBezTo>
                    <a:pt x="44333" y="-5219"/>
                    <a:pt x="8991" y="10665"/>
                    <a:pt x="1645" y="42929"/>
                  </a:cubicBezTo>
                  <a:cubicBezTo>
                    <a:pt x="-5504" y="74301"/>
                    <a:pt x="11076" y="107061"/>
                    <a:pt x="43042" y="115897"/>
                  </a:cubicBezTo>
                  <a:cubicBezTo>
                    <a:pt x="81859" y="126619"/>
                    <a:pt x="122761" y="133369"/>
                    <a:pt x="161974" y="118875"/>
                  </a:cubicBezTo>
                  <a:cubicBezTo>
                    <a:pt x="189573" y="108650"/>
                    <a:pt x="198906" y="77576"/>
                    <a:pt x="178852" y="54942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91" name="Freeform 91"/>
            <p:cNvSpPr/>
            <p:nvPr/>
          </p:nvSpPr>
          <p:spPr>
            <a:xfrm rot="0">
              <a:off x="841343" y="3705130"/>
              <a:ext cx="199358" cy="188785"/>
            </a:xfrm>
            <a:custGeom>
              <a:avLst/>
              <a:gdLst/>
              <a:ahLst/>
              <a:cxnLst/>
              <a:rect b="b" l="l" r="r" t="t"/>
              <a:pathLst>
                <a:path h="188831" w="199333">
                  <a:moveTo>
                    <a:pt x="133246" y="22528"/>
                  </a:moveTo>
                  <a:cubicBezTo>
                    <a:pt x="100187" y="-10929"/>
                    <a:pt x="44592" y="-6163"/>
                    <a:pt x="16299" y="30470"/>
                  </a:cubicBezTo>
                  <a:cubicBezTo>
                    <a:pt x="-12689" y="68095"/>
                    <a:pt x="-1570" y="120711"/>
                    <a:pt x="38239" y="145729"/>
                  </a:cubicBezTo>
                  <a:cubicBezTo>
                    <a:pt x="49854" y="152976"/>
                    <a:pt x="61470" y="160322"/>
                    <a:pt x="73184" y="167569"/>
                  </a:cubicBezTo>
                  <a:cubicBezTo>
                    <a:pt x="78644" y="171044"/>
                    <a:pt x="84105" y="174618"/>
                    <a:pt x="89862" y="177695"/>
                  </a:cubicBezTo>
                  <a:cubicBezTo>
                    <a:pt x="108924" y="187921"/>
                    <a:pt x="129175" y="191991"/>
                    <a:pt x="150321" y="186134"/>
                  </a:cubicBezTo>
                  <a:cubicBezTo>
                    <a:pt x="179707" y="177993"/>
                    <a:pt x="197874" y="151288"/>
                    <a:pt x="199264" y="121704"/>
                  </a:cubicBezTo>
                  <a:cubicBezTo>
                    <a:pt x="201249" y="80306"/>
                    <a:pt x="160050" y="49630"/>
                    <a:pt x="133246" y="22528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92" name="Freeform 92"/>
            <p:cNvSpPr/>
            <p:nvPr/>
          </p:nvSpPr>
          <p:spPr>
            <a:xfrm rot="0">
              <a:off x="933355" y="4367213"/>
              <a:ext cx="182404" cy="154400"/>
            </a:xfrm>
            <a:custGeom>
              <a:avLst/>
              <a:gdLst/>
              <a:ahLst/>
              <a:cxnLst/>
              <a:rect b="b" l="l" r="r" t="t"/>
              <a:pathLst>
                <a:path h="154446" w="182419">
                  <a:moveTo>
                    <a:pt x="177489" y="90885"/>
                  </a:moveTo>
                  <a:cubicBezTo>
                    <a:pt x="174709" y="85425"/>
                    <a:pt x="171533" y="80164"/>
                    <a:pt x="168753" y="74703"/>
                  </a:cubicBezTo>
                  <a:cubicBezTo>
                    <a:pt x="168554" y="74008"/>
                    <a:pt x="168355" y="73215"/>
                    <a:pt x="167959" y="72023"/>
                  </a:cubicBezTo>
                  <a:cubicBezTo>
                    <a:pt x="164881" y="61003"/>
                    <a:pt x="159322" y="51374"/>
                    <a:pt x="151181" y="43233"/>
                  </a:cubicBezTo>
                  <a:cubicBezTo>
                    <a:pt x="137580" y="28540"/>
                    <a:pt x="118421" y="19209"/>
                    <a:pt x="101344" y="8983"/>
                  </a:cubicBezTo>
                  <a:cubicBezTo>
                    <a:pt x="70867" y="-9383"/>
                    <a:pt x="25499" y="1240"/>
                    <a:pt x="8522" y="33305"/>
                  </a:cubicBezTo>
                  <a:cubicBezTo>
                    <a:pt x="-8156" y="64974"/>
                    <a:pt x="-512" y="108159"/>
                    <a:pt x="32845" y="126227"/>
                  </a:cubicBezTo>
                  <a:cubicBezTo>
                    <a:pt x="50318" y="135659"/>
                    <a:pt x="68286" y="147671"/>
                    <a:pt x="87743" y="152139"/>
                  </a:cubicBezTo>
                  <a:cubicBezTo>
                    <a:pt x="99260" y="155216"/>
                    <a:pt x="110875" y="155216"/>
                    <a:pt x="122392" y="152139"/>
                  </a:cubicBezTo>
                  <a:cubicBezTo>
                    <a:pt x="123384" y="151940"/>
                    <a:pt x="123979" y="151741"/>
                    <a:pt x="124576" y="151642"/>
                  </a:cubicBezTo>
                  <a:cubicBezTo>
                    <a:pt x="130731" y="151245"/>
                    <a:pt x="136886" y="151245"/>
                    <a:pt x="143041" y="150848"/>
                  </a:cubicBezTo>
                  <a:cubicBezTo>
                    <a:pt x="174015" y="148862"/>
                    <a:pt x="191587" y="118682"/>
                    <a:pt x="177489" y="90885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93" name="Freeform 93"/>
            <p:cNvSpPr/>
            <p:nvPr/>
          </p:nvSpPr>
          <p:spPr>
            <a:xfrm rot="0">
              <a:off x="845248" y="4664964"/>
              <a:ext cx="175451" cy="153257"/>
            </a:xfrm>
            <a:custGeom>
              <a:avLst/>
              <a:gdLst/>
              <a:ahLst/>
              <a:cxnLst/>
              <a:rect b="b" l="l" r="r" t="t"/>
              <a:pathLst>
                <a:path h="153280" w="175433">
                  <a:moveTo>
                    <a:pt x="161379" y="70877"/>
                  </a:moveTo>
                  <a:cubicBezTo>
                    <a:pt x="142716" y="53205"/>
                    <a:pt x="124052" y="35535"/>
                    <a:pt x="105388" y="17764"/>
                  </a:cubicBezTo>
                  <a:cubicBezTo>
                    <a:pt x="78385" y="-7849"/>
                    <a:pt x="35696" y="-5764"/>
                    <a:pt x="12665" y="24018"/>
                  </a:cubicBezTo>
                  <a:cubicBezTo>
                    <a:pt x="-7787" y="50525"/>
                    <a:pt x="-4510" y="99965"/>
                    <a:pt x="30137" y="115352"/>
                  </a:cubicBezTo>
                  <a:lnTo>
                    <a:pt x="102311" y="147418"/>
                  </a:lnTo>
                  <a:cubicBezTo>
                    <a:pt x="124847" y="157445"/>
                    <a:pt x="149268" y="155459"/>
                    <a:pt x="165251" y="134810"/>
                  </a:cubicBezTo>
                  <a:cubicBezTo>
                    <a:pt x="179646" y="116345"/>
                    <a:pt x="179150" y="87753"/>
                    <a:pt x="161379" y="70877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94" name="Freeform 94"/>
            <p:cNvSpPr/>
            <p:nvPr/>
          </p:nvSpPr>
          <p:spPr>
            <a:xfrm rot="0">
              <a:off x="171641" y="4546282"/>
              <a:ext cx="171831" cy="141732"/>
            </a:xfrm>
            <a:custGeom>
              <a:avLst/>
              <a:gdLst/>
              <a:ahLst/>
              <a:cxnLst/>
              <a:rect b="b" l="l" r="r" t="t"/>
              <a:pathLst>
                <a:path h="141721" w="171872">
                  <a:moveTo>
                    <a:pt x="155115" y="49516"/>
                  </a:moveTo>
                  <a:cubicBezTo>
                    <a:pt x="137941" y="22712"/>
                    <a:pt x="105875" y="14372"/>
                    <a:pt x="77978" y="3154"/>
                  </a:cubicBezTo>
                  <a:cubicBezTo>
                    <a:pt x="49387" y="-8362"/>
                    <a:pt x="15533" y="13478"/>
                    <a:pt x="4713" y="39191"/>
                  </a:cubicBezTo>
                  <a:cubicBezTo>
                    <a:pt x="-6307" y="65301"/>
                    <a:pt x="1933" y="103919"/>
                    <a:pt x="30128" y="116825"/>
                  </a:cubicBezTo>
                  <a:cubicBezTo>
                    <a:pt x="57924" y="129532"/>
                    <a:pt x="86814" y="147600"/>
                    <a:pt x="118482" y="139857"/>
                  </a:cubicBezTo>
                  <a:cubicBezTo>
                    <a:pt x="137643" y="135190"/>
                    <a:pt x="161072" y="129135"/>
                    <a:pt x="169114" y="109081"/>
                  </a:cubicBezTo>
                  <a:cubicBezTo>
                    <a:pt x="177154" y="89028"/>
                    <a:pt x="166135" y="66492"/>
                    <a:pt x="155115" y="49516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95" name="Freeform 95"/>
            <p:cNvSpPr/>
            <p:nvPr/>
          </p:nvSpPr>
          <p:spPr>
            <a:xfrm rot="0">
              <a:off x="810292" y="3341275"/>
              <a:ext cx="121253" cy="120777"/>
            </a:xfrm>
            <a:custGeom>
              <a:avLst/>
              <a:gdLst/>
              <a:ahLst/>
              <a:cxnLst/>
              <a:rect b="b" l="l" r="r" t="t"/>
              <a:pathLst>
                <a:path h="120771" w="121238">
                  <a:moveTo>
                    <a:pt x="120634" y="102489"/>
                  </a:moveTo>
                  <a:cubicBezTo>
                    <a:pt x="115372" y="86009"/>
                    <a:pt x="109614" y="69529"/>
                    <a:pt x="100679" y="54638"/>
                  </a:cubicBezTo>
                  <a:cubicBezTo>
                    <a:pt x="91050" y="38456"/>
                    <a:pt x="75166" y="24756"/>
                    <a:pt x="62458" y="11055"/>
                  </a:cubicBezTo>
                  <a:cubicBezTo>
                    <a:pt x="30591" y="-23393"/>
                    <a:pt x="-23415" y="30811"/>
                    <a:pt x="11132" y="62480"/>
                  </a:cubicBezTo>
                  <a:cubicBezTo>
                    <a:pt x="25031" y="75188"/>
                    <a:pt x="38632" y="90973"/>
                    <a:pt x="54913" y="100503"/>
                  </a:cubicBezTo>
                  <a:cubicBezTo>
                    <a:pt x="69904" y="109339"/>
                    <a:pt x="86484" y="115097"/>
                    <a:pt x="102962" y="120259"/>
                  </a:cubicBezTo>
                  <a:cubicBezTo>
                    <a:pt x="113288" y="123237"/>
                    <a:pt x="123909" y="112714"/>
                    <a:pt x="120634" y="102489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96" name="Freeform 96"/>
            <p:cNvSpPr/>
            <p:nvPr/>
          </p:nvSpPr>
          <p:spPr>
            <a:xfrm rot="0">
              <a:off x="341948" y="3278981"/>
              <a:ext cx="195929" cy="186499"/>
            </a:xfrm>
            <a:custGeom>
              <a:avLst/>
              <a:gdLst/>
              <a:ahLst/>
              <a:cxnLst/>
              <a:rect b="b" l="l" r="r" t="t"/>
              <a:pathLst>
                <a:path h="186459" w="195967">
                  <a:moveTo>
                    <a:pt x="190719" y="116163"/>
                  </a:moveTo>
                  <a:cubicBezTo>
                    <a:pt x="167191" y="74865"/>
                    <a:pt x="124800" y="45976"/>
                    <a:pt x="89558" y="14903"/>
                  </a:cubicBezTo>
                  <a:cubicBezTo>
                    <a:pt x="68313" y="-3860"/>
                    <a:pt x="36148" y="-6045"/>
                    <a:pt x="15200" y="14903"/>
                  </a:cubicBezTo>
                  <a:cubicBezTo>
                    <a:pt x="-3960" y="34063"/>
                    <a:pt x="-6144" y="70398"/>
                    <a:pt x="15200" y="89260"/>
                  </a:cubicBezTo>
                  <a:cubicBezTo>
                    <a:pt x="33765" y="105640"/>
                    <a:pt x="52230" y="121922"/>
                    <a:pt x="70795" y="138302"/>
                  </a:cubicBezTo>
                  <a:cubicBezTo>
                    <a:pt x="79034" y="145549"/>
                    <a:pt x="87076" y="153094"/>
                    <a:pt x="95514" y="160143"/>
                  </a:cubicBezTo>
                  <a:cubicBezTo>
                    <a:pt x="108718" y="171063"/>
                    <a:pt x="123410" y="176920"/>
                    <a:pt x="139097" y="183373"/>
                  </a:cubicBezTo>
                  <a:cubicBezTo>
                    <a:pt x="177813" y="199655"/>
                    <a:pt x="208689" y="147733"/>
                    <a:pt x="190719" y="116163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97" name="Freeform 97"/>
            <p:cNvSpPr/>
            <p:nvPr/>
          </p:nvSpPr>
          <p:spPr>
            <a:xfrm rot="0">
              <a:off x="31051" y="3363087"/>
              <a:ext cx="144875" cy="135255"/>
            </a:xfrm>
            <a:custGeom>
              <a:avLst/>
              <a:gdLst/>
              <a:ahLst/>
              <a:cxnLst/>
              <a:rect b="b" l="l" r="r" t="t"/>
              <a:pathLst>
                <a:path h="135239" w="144880">
                  <a:moveTo>
                    <a:pt x="84669" y="14155"/>
                  </a:moveTo>
                  <a:cubicBezTo>
                    <a:pt x="64714" y="-2524"/>
                    <a:pt x="33641" y="-6792"/>
                    <a:pt x="14382" y="14155"/>
                  </a:cubicBezTo>
                  <a:cubicBezTo>
                    <a:pt x="-2496" y="32521"/>
                    <a:pt x="-6963" y="66672"/>
                    <a:pt x="14382" y="84541"/>
                  </a:cubicBezTo>
                  <a:cubicBezTo>
                    <a:pt x="29472" y="97149"/>
                    <a:pt x="44561" y="113033"/>
                    <a:pt x="61339" y="123159"/>
                  </a:cubicBezTo>
                  <a:cubicBezTo>
                    <a:pt x="81194" y="135172"/>
                    <a:pt x="100751" y="137753"/>
                    <a:pt x="122989" y="132988"/>
                  </a:cubicBezTo>
                  <a:cubicBezTo>
                    <a:pt x="135995" y="130208"/>
                    <a:pt x="144433" y="116806"/>
                    <a:pt x="144830" y="104198"/>
                  </a:cubicBezTo>
                  <a:cubicBezTo>
                    <a:pt x="146318" y="61112"/>
                    <a:pt x="114451" y="39073"/>
                    <a:pt x="84669" y="14155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98" name="Freeform 98"/>
            <p:cNvSpPr/>
            <p:nvPr/>
          </p:nvSpPr>
          <p:spPr>
            <a:xfrm rot="0">
              <a:off x="1627346" y="5535359"/>
              <a:ext cx="699802" cy="785146"/>
            </a:xfrm>
            <a:custGeom>
              <a:avLst/>
              <a:gdLst/>
              <a:ahLst/>
              <a:cxnLst/>
              <a:rect b="b" l="l" r="r" t="t"/>
              <a:pathLst>
                <a:path h="785117" w="699812">
                  <a:moveTo>
                    <a:pt x="496824" y="3935"/>
                  </a:moveTo>
                  <a:cubicBezTo>
                    <a:pt x="432097" y="74420"/>
                    <a:pt x="362108" y="139844"/>
                    <a:pt x="292515" y="205663"/>
                  </a:cubicBezTo>
                  <a:cubicBezTo>
                    <a:pt x="204160" y="145899"/>
                    <a:pt x="117195" y="83753"/>
                    <a:pt x="15437" y="48509"/>
                  </a:cubicBezTo>
                  <a:cubicBezTo>
                    <a:pt x="4616" y="44737"/>
                    <a:pt x="-3127" y="57544"/>
                    <a:pt x="1241" y="66479"/>
                  </a:cubicBezTo>
                  <a:cubicBezTo>
                    <a:pt x="46709" y="160691"/>
                    <a:pt x="103196" y="248749"/>
                    <a:pt x="155019" y="339387"/>
                  </a:cubicBezTo>
                  <a:cubicBezTo>
                    <a:pt x="106274" y="389423"/>
                    <a:pt x="59516" y="441542"/>
                    <a:pt x="17224" y="497632"/>
                  </a:cubicBezTo>
                  <a:cubicBezTo>
                    <a:pt x="10671" y="506369"/>
                    <a:pt x="19805" y="516892"/>
                    <a:pt x="28542" y="517686"/>
                  </a:cubicBezTo>
                  <a:cubicBezTo>
                    <a:pt x="100615" y="523941"/>
                    <a:pt x="172193" y="519474"/>
                    <a:pt x="243572" y="511730"/>
                  </a:cubicBezTo>
                  <a:cubicBezTo>
                    <a:pt x="282290" y="593434"/>
                    <a:pt x="321107" y="675435"/>
                    <a:pt x="376205" y="746914"/>
                  </a:cubicBezTo>
                  <a:cubicBezTo>
                    <a:pt x="375907" y="755353"/>
                    <a:pt x="375509" y="763791"/>
                    <a:pt x="375311" y="772130"/>
                  </a:cubicBezTo>
                  <a:cubicBezTo>
                    <a:pt x="374815" y="789007"/>
                    <a:pt x="400428" y="789503"/>
                    <a:pt x="401718" y="773222"/>
                  </a:cubicBezTo>
                  <a:cubicBezTo>
                    <a:pt x="406384" y="772428"/>
                    <a:pt x="410653" y="767365"/>
                    <a:pt x="407377" y="762798"/>
                  </a:cubicBezTo>
                  <a:cubicBezTo>
                    <a:pt x="405690" y="760515"/>
                    <a:pt x="404101" y="758133"/>
                    <a:pt x="402413" y="755749"/>
                  </a:cubicBezTo>
                  <a:cubicBezTo>
                    <a:pt x="405292" y="666500"/>
                    <a:pt x="412143" y="577550"/>
                    <a:pt x="422964" y="489194"/>
                  </a:cubicBezTo>
                  <a:cubicBezTo>
                    <a:pt x="510524" y="478671"/>
                    <a:pt x="598285" y="471721"/>
                    <a:pt x="686738" y="481848"/>
                  </a:cubicBezTo>
                  <a:cubicBezTo>
                    <a:pt x="698752" y="483238"/>
                    <a:pt x="703715" y="467056"/>
                    <a:pt x="696369" y="459312"/>
                  </a:cubicBezTo>
                  <a:cubicBezTo>
                    <a:pt x="628464" y="387735"/>
                    <a:pt x="538917" y="346139"/>
                    <a:pt x="451952" y="301365"/>
                  </a:cubicBezTo>
                  <a:cubicBezTo>
                    <a:pt x="469722" y="205763"/>
                    <a:pt x="492059" y="110855"/>
                    <a:pt x="518765" y="17040"/>
                  </a:cubicBezTo>
                  <a:cubicBezTo>
                    <a:pt x="522438" y="4531"/>
                    <a:pt x="505958" y="-5993"/>
                    <a:pt x="496824" y="3935"/>
                  </a:cubicBezTo>
                  <a:close/>
                  <a:moveTo>
                    <a:pt x="37675" y="83554"/>
                  </a:moveTo>
                  <a:cubicBezTo>
                    <a:pt x="122357" y="118400"/>
                    <a:pt x="198203" y="171413"/>
                    <a:pt x="273851" y="223334"/>
                  </a:cubicBezTo>
                  <a:cubicBezTo>
                    <a:pt x="239601" y="255797"/>
                    <a:pt x="205649" y="288459"/>
                    <a:pt x="172392" y="321915"/>
                  </a:cubicBezTo>
                  <a:cubicBezTo>
                    <a:pt x="127618" y="242395"/>
                    <a:pt x="78973" y="164961"/>
                    <a:pt x="37675" y="83554"/>
                  </a:cubicBezTo>
                  <a:close/>
                  <a:moveTo>
                    <a:pt x="332524" y="263044"/>
                  </a:moveTo>
                  <a:cubicBezTo>
                    <a:pt x="361314" y="282006"/>
                    <a:pt x="391691" y="298784"/>
                    <a:pt x="422665" y="314966"/>
                  </a:cubicBezTo>
                  <a:cubicBezTo>
                    <a:pt x="413730" y="364901"/>
                    <a:pt x="405888" y="415035"/>
                    <a:pt x="399435" y="465368"/>
                  </a:cubicBezTo>
                  <a:cubicBezTo>
                    <a:pt x="351187" y="471523"/>
                    <a:pt x="302939" y="478274"/>
                    <a:pt x="254592" y="483834"/>
                  </a:cubicBezTo>
                  <a:cubicBezTo>
                    <a:pt x="243175" y="459610"/>
                    <a:pt x="231659" y="435487"/>
                    <a:pt x="219845" y="411362"/>
                  </a:cubicBezTo>
                  <a:cubicBezTo>
                    <a:pt x="208925" y="389125"/>
                    <a:pt x="197310" y="367383"/>
                    <a:pt x="185496" y="345741"/>
                  </a:cubicBezTo>
                  <a:cubicBezTo>
                    <a:pt x="221533" y="309207"/>
                    <a:pt x="258563" y="273766"/>
                    <a:pt x="295891" y="238523"/>
                  </a:cubicBezTo>
                  <a:cubicBezTo>
                    <a:pt x="308102" y="246764"/>
                    <a:pt x="320312" y="255003"/>
                    <a:pt x="332524" y="263044"/>
                  </a:cubicBezTo>
                  <a:close/>
                  <a:moveTo>
                    <a:pt x="54750" y="492570"/>
                  </a:moveTo>
                  <a:cubicBezTo>
                    <a:pt x="90291" y="447201"/>
                    <a:pt x="128611" y="404512"/>
                    <a:pt x="168520" y="363214"/>
                  </a:cubicBezTo>
                  <a:cubicBezTo>
                    <a:pt x="179440" y="382671"/>
                    <a:pt x="190063" y="402328"/>
                    <a:pt x="200288" y="422183"/>
                  </a:cubicBezTo>
                  <a:cubicBezTo>
                    <a:pt x="211109" y="443329"/>
                    <a:pt x="221434" y="464773"/>
                    <a:pt x="231759" y="486316"/>
                  </a:cubicBezTo>
                  <a:cubicBezTo>
                    <a:pt x="172888" y="492471"/>
                    <a:pt x="114018" y="495647"/>
                    <a:pt x="54750" y="492570"/>
                  </a:cubicBezTo>
                  <a:close/>
                  <a:moveTo>
                    <a:pt x="377496" y="718422"/>
                  </a:moveTo>
                  <a:cubicBezTo>
                    <a:pt x="334807" y="651609"/>
                    <a:pt x="300457" y="580628"/>
                    <a:pt x="266604" y="509149"/>
                  </a:cubicBezTo>
                  <a:cubicBezTo>
                    <a:pt x="309789" y="503986"/>
                    <a:pt x="352974" y="498030"/>
                    <a:pt x="396160" y="492471"/>
                  </a:cubicBezTo>
                  <a:cubicBezTo>
                    <a:pt x="387026" y="567423"/>
                    <a:pt x="380871" y="642773"/>
                    <a:pt x="377496" y="718422"/>
                  </a:cubicBezTo>
                  <a:close/>
                  <a:moveTo>
                    <a:pt x="650701" y="452164"/>
                  </a:moveTo>
                  <a:cubicBezTo>
                    <a:pt x="575650" y="447300"/>
                    <a:pt x="501093" y="453256"/>
                    <a:pt x="426637" y="462191"/>
                  </a:cubicBezTo>
                  <a:cubicBezTo>
                    <a:pt x="432593" y="417219"/>
                    <a:pt x="439444" y="372446"/>
                    <a:pt x="447385" y="327772"/>
                  </a:cubicBezTo>
                  <a:cubicBezTo>
                    <a:pt x="518765" y="364206"/>
                    <a:pt x="591136" y="399548"/>
                    <a:pt x="650701" y="452164"/>
                  </a:cubicBezTo>
                  <a:close/>
                  <a:moveTo>
                    <a:pt x="358633" y="249047"/>
                  </a:moveTo>
                  <a:cubicBezTo>
                    <a:pt x="343941" y="239814"/>
                    <a:pt x="329347" y="230284"/>
                    <a:pt x="314852" y="220555"/>
                  </a:cubicBezTo>
                  <a:cubicBezTo>
                    <a:pt x="370446" y="168137"/>
                    <a:pt x="426140" y="115918"/>
                    <a:pt x="479154" y="61118"/>
                  </a:cubicBezTo>
                  <a:cubicBezTo>
                    <a:pt x="459100" y="136270"/>
                    <a:pt x="441826" y="212117"/>
                    <a:pt x="427430" y="288360"/>
                  </a:cubicBezTo>
                  <a:cubicBezTo>
                    <a:pt x="404002" y="275950"/>
                    <a:pt x="380871" y="263143"/>
                    <a:pt x="358633" y="249047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99" name="Freeform 99"/>
            <p:cNvSpPr/>
            <p:nvPr/>
          </p:nvSpPr>
          <p:spPr>
            <a:xfrm rot="0">
              <a:off x="2845308" y="5949886"/>
              <a:ext cx="527875" cy="572452"/>
            </a:xfrm>
            <a:custGeom>
              <a:avLst/>
              <a:gdLst/>
              <a:ahLst/>
              <a:cxnLst/>
              <a:rect b="b" l="l" r="r" t="t"/>
              <a:pathLst>
                <a:path h="572407" w="527922">
                  <a:moveTo>
                    <a:pt x="515909" y="176575"/>
                  </a:moveTo>
                  <a:cubicBezTo>
                    <a:pt x="454657" y="175979"/>
                    <a:pt x="395786" y="192260"/>
                    <a:pt x="335427" y="199805"/>
                  </a:cubicBezTo>
                  <a:cubicBezTo>
                    <a:pt x="323712" y="161782"/>
                    <a:pt x="306338" y="125844"/>
                    <a:pt x="294426" y="87822"/>
                  </a:cubicBezTo>
                  <a:cubicBezTo>
                    <a:pt x="285391" y="59032"/>
                    <a:pt x="276953" y="22698"/>
                    <a:pt x="252532" y="2644"/>
                  </a:cubicBezTo>
                  <a:cubicBezTo>
                    <a:pt x="245880" y="-2817"/>
                    <a:pt x="236151" y="757"/>
                    <a:pt x="232776" y="8104"/>
                  </a:cubicBezTo>
                  <a:cubicBezTo>
                    <a:pt x="206567" y="65386"/>
                    <a:pt x="201900" y="129517"/>
                    <a:pt x="189393" y="190572"/>
                  </a:cubicBezTo>
                  <a:cubicBezTo>
                    <a:pt x="186215" y="205960"/>
                    <a:pt x="180458" y="222539"/>
                    <a:pt x="181748" y="238523"/>
                  </a:cubicBezTo>
                  <a:cubicBezTo>
                    <a:pt x="181947" y="242990"/>
                    <a:pt x="21318" y="249344"/>
                    <a:pt x="8313" y="255002"/>
                  </a:cubicBezTo>
                  <a:cubicBezTo>
                    <a:pt x="-621" y="258874"/>
                    <a:pt x="-2210" y="269298"/>
                    <a:pt x="2853" y="276843"/>
                  </a:cubicBezTo>
                  <a:cubicBezTo>
                    <a:pt x="21517" y="305037"/>
                    <a:pt x="55370" y="318936"/>
                    <a:pt x="84656" y="333231"/>
                  </a:cubicBezTo>
                  <a:cubicBezTo>
                    <a:pt x="106397" y="343854"/>
                    <a:pt x="130025" y="350505"/>
                    <a:pt x="151369" y="361922"/>
                  </a:cubicBezTo>
                  <a:cubicBezTo>
                    <a:pt x="153951" y="363312"/>
                    <a:pt x="157029" y="364901"/>
                    <a:pt x="159212" y="366787"/>
                  </a:cubicBezTo>
                  <a:cubicBezTo>
                    <a:pt x="159312" y="367383"/>
                    <a:pt x="159511" y="368773"/>
                    <a:pt x="159312" y="370957"/>
                  </a:cubicBezTo>
                  <a:cubicBezTo>
                    <a:pt x="158914" y="374630"/>
                    <a:pt x="158021" y="378303"/>
                    <a:pt x="157326" y="381877"/>
                  </a:cubicBezTo>
                  <a:cubicBezTo>
                    <a:pt x="146704" y="433798"/>
                    <a:pt x="143924" y="492867"/>
                    <a:pt x="143824" y="545781"/>
                  </a:cubicBezTo>
                  <a:cubicBezTo>
                    <a:pt x="143824" y="551936"/>
                    <a:pt x="143924" y="558190"/>
                    <a:pt x="146207" y="563948"/>
                  </a:cubicBezTo>
                  <a:cubicBezTo>
                    <a:pt x="167651" y="618252"/>
                    <a:pt x="311302" y="393294"/>
                    <a:pt x="313883" y="394982"/>
                  </a:cubicBezTo>
                  <a:cubicBezTo>
                    <a:pt x="324308" y="401732"/>
                    <a:pt x="333144" y="411162"/>
                    <a:pt x="341880" y="419801"/>
                  </a:cubicBezTo>
                  <a:cubicBezTo>
                    <a:pt x="371860" y="449583"/>
                    <a:pt x="411769" y="469537"/>
                    <a:pt x="447311" y="492072"/>
                  </a:cubicBezTo>
                  <a:cubicBezTo>
                    <a:pt x="478880" y="512126"/>
                    <a:pt x="498536" y="504581"/>
                    <a:pt x="489304" y="465070"/>
                  </a:cubicBezTo>
                  <a:cubicBezTo>
                    <a:pt x="476795" y="411064"/>
                    <a:pt x="462003" y="353385"/>
                    <a:pt x="438276" y="302953"/>
                  </a:cubicBezTo>
                  <a:cubicBezTo>
                    <a:pt x="436489" y="299081"/>
                    <a:pt x="431129" y="292429"/>
                    <a:pt x="432022" y="288359"/>
                  </a:cubicBezTo>
                  <a:cubicBezTo>
                    <a:pt x="434007" y="279127"/>
                    <a:pt x="452374" y="268503"/>
                    <a:pt x="459124" y="263243"/>
                  </a:cubicBezTo>
                  <a:cubicBezTo>
                    <a:pt x="466967" y="257285"/>
                    <a:pt x="474413" y="250933"/>
                    <a:pt x="482256" y="244876"/>
                  </a:cubicBezTo>
                  <a:cubicBezTo>
                    <a:pt x="498140" y="232764"/>
                    <a:pt x="527922" y="214895"/>
                    <a:pt x="527922" y="192062"/>
                  </a:cubicBezTo>
                  <a:cubicBezTo>
                    <a:pt x="527922" y="185310"/>
                    <a:pt x="524150" y="176673"/>
                    <a:pt x="515909" y="176575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00" name="Freeform 100"/>
            <p:cNvSpPr/>
            <p:nvPr/>
          </p:nvSpPr>
          <p:spPr>
            <a:xfrm rot="0">
              <a:off x="1801654" y="6314408"/>
              <a:ext cx="544449" cy="543592"/>
            </a:xfrm>
            <a:custGeom>
              <a:avLst/>
              <a:gdLst/>
              <a:ahLst/>
              <a:cxnLst/>
              <a:rect b="b" l="l" r="r" t="t"/>
              <a:pathLst>
                <a:path h="543584" w="544414">
                  <a:moveTo>
                    <a:pt x="383709" y="394"/>
                  </a:moveTo>
                  <a:cubicBezTo>
                    <a:pt x="387630" y="1324"/>
                    <a:pt x="391105" y="3906"/>
                    <a:pt x="392693" y="8125"/>
                  </a:cubicBezTo>
                  <a:cubicBezTo>
                    <a:pt x="404208" y="39099"/>
                    <a:pt x="392594" y="76425"/>
                    <a:pt x="385544" y="107202"/>
                  </a:cubicBezTo>
                  <a:cubicBezTo>
                    <a:pt x="376213" y="147805"/>
                    <a:pt x="373037" y="189501"/>
                    <a:pt x="363506" y="230105"/>
                  </a:cubicBezTo>
                  <a:cubicBezTo>
                    <a:pt x="422078" y="255023"/>
                    <a:pt x="483927" y="271502"/>
                    <a:pt x="538926" y="304363"/>
                  </a:cubicBezTo>
                  <a:cubicBezTo>
                    <a:pt x="546272" y="308731"/>
                    <a:pt x="545180" y="318559"/>
                    <a:pt x="541805" y="324714"/>
                  </a:cubicBezTo>
                  <a:cubicBezTo>
                    <a:pt x="529693" y="345364"/>
                    <a:pt x="493359" y="345760"/>
                    <a:pt x="472609" y="348342"/>
                  </a:cubicBezTo>
                  <a:cubicBezTo>
                    <a:pt x="462385" y="349632"/>
                    <a:pt x="452259" y="351420"/>
                    <a:pt x="442033" y="352710"/>
                  </a:cubicBezTo>
                  <a:cubicBezTo>
                    <a:pt x="433098" y="353802"/>
                    <a:pt x="410860" y="353703"/>
                    <a:pt x="404208" y="361049"/>
                  </a:cubicBezTo>
                  <a:cubicBezTo>
                    <a:pt x="401231" y="364227"/>
                    <a:pt x="402521" y="373061"/>
                    <a:pt x="402124" y="377529"/>
                  </a:cubicBezTo>
                  <a:cubicBezTo>
                    <a:pt x="399543" y="406567"/>
                    <a:pt x="393959" y="436052"/>
                    <a:pt x="386873" y="465215"/>
                  </a:cubicBezTo>
                  <a:lnTo>
                    <a:pt x="364700" y="543584"/>
                  </a:lnTo>
                  <a:lnTo>
                    <a:pt x="305235" y="543584"/>
                  </a:lnTo>
                  <a:lnTo>
                    <a:pt x="278452" y="493930"/>
                  </a:lnTo>
                  <a:cubicBezTo>
                    <a:pt x="268102" y="473901"/>
                    <a:pt x="258869" y="453426"/>
                    <a:pt x="253210" y="432032"/>
                  </a:cubicBezTo>
                  <a:cubicBezTo>
                    <a:pt x="249935" y="419622"/>
                    <a:pt x="246857" y="406419"/>
                    <a:pt x="241000" y="394803"/>
                  </a:cubicBezTo>
                  <a:cubicBezTo>
                    <a:pt x="239610" y="392023"/>
                    <a:pt x="-9076" y="519395"/>
                    <a:pt x="256" y="459034"/>
                  </a:cubicBezTo>
                  <a:cubicBezTo>
                    <a:pt x="1249" y="452680"/>
                    <a:pt x="4426" y="446923"/>
                    <a:pt x="7702" y="441363"/>
                  </a:cubicBezTo>
                  <a:cubicBezTo>
                    <a:pt x="35697" y="393612"/>
                    <a:pt x="69451" y="341691"/>
                    <a:pt x="106481" y="300293"/>
                  </a:cubicBezTo>
                  <a:cubicBezTo>
                    <a:pt x="109062" y="297413"/>
                    <a:pt x="111743" y="294535"/>
                    <a:pt x="114026" y="291457"/>
                  </a:cubicBezTo>
                  <a:cubicBezTo>
                    <a:pt x="115316" y="289671"/>
                    <a:pt x="115913" y="288281"/>
                    <a:pt x="116111" y="287684"/>
                  </a:cubicBezTo>
                  <a:cubicBezTo>
                    <a:pt x="115118" y="284806"/>
                    <a:pt x="113133" y="281728"/>
                    <a:pt x="111544" y="279147"/>
                  </a:cubicBezTo>
                  <a:cubicBezTo>
                    <a:pt x="98241" y="257604"/>
                    <a:pt x="80371" y="239039"/>
                    <a:pt x="66374" y="217993"/>
                  </a:cubicBezTo>
                  <a:cubicBezTo>
                    <a:pt x="47512" y="189600"/>
                    <a:pt x="24281" y="159123"/>
                    <a:pt x="22295" y="123780"/>
                  </a:cubicBezTo>
                  <a:cubicBezTo>
                    <a:pt x="21799" y="114349"/>
                    <a:pt x="28649" y="105812"/>
                    <a:pt x="38775" y="107003"/>
                  </a:cubicBezTo>
                  <a:cubicBezTo>
                    <a:pt x="53567" y="108789"/>
                    <a:pt x="202083" y="187913"/>
                    <a:pt x="204268" y="183743"/>
                  </a:cubicBezTo>
                  <a:cubicBezTo>
                    <a:pt x="211614" y="168752"/>
                    <a:pt x="225611" y="156740"/>
                    <a:pt x="236533" y="144530"/>
                  </a:cubicBezTo>
                  <a:cubicBezTo>
                    <a:pt x="280016" y="95984"/>
                    <a:pt x="318137" y="40587"/>
                    <a:pt x="372043" y="2565"/>
                  </a:cubicBezTo>
                  <a:cubicBezTo>
                    <a:pt x="375419" y="183"/>
                    <a:pt x="379787" y="-538"/>
                    <a:pt x="383709" y="394"/>
                  </a:cubicBez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01" name="Freeform 101"/>
            <p:cNvSpPr/>
            <p:nvPr/>
          </p:nvSpPr>
          <p:spPr>
            <a:xfrm rot="0">
              <a:off x="2179701" y="5601938"/>
              <a:ext cx="415290" cy="523113"/>
            </a:xfrm>
            <a:custGeom>
              <a:avLst/>
              <a:gdLst/>
              <a:ahLst/>
              <a:cxnLst/>
              <a:rect b="b" l="l" r="r" t="t"/>
              <a:pathLst>
                <a:path h="523129" w="415248">
                  <a:moveTo>
                    <a:pt x="390600" y="88233"/>
                  </a:moveTo>
                  <a:cubicBezTo>
                    <a:pt x="335999" y="99849"/>
                    <a:pt x="281198" y="110968"/>
                    <a:pt x="226895" y="123873"/>
                  </a:cubicBezTo>
                  <a:cubicBezTo>
                    <a:pt x="205351" y="84858"/>
                    <a:pt x="182915" y="46339"/>
                    <a:pt x="157997" y="9210"/>
                  </a:cubicBezTo>
                  <a:cubicBezTo>
                    <a:pt x="147474" y="-6476"/>
                    <a:pt x="120173" y="-1512"/>
                    <a:pt x="121067" y="19436"/>
                  </a:cubicBezTo>
                  <a:cubicBezTo>
                    <a:pt x="122854" y="63415"/>
                    <a:pt x="124640" y="107394"/>
                    <a:pt x="126229" y="151373"/>
                  </a:cubicBezTo>
                  <a:cubicBezTo>
                    <a:pt x="86519" y="163782"/>
                    <a:pt x="47304" y="178078"/>
                    <a:pt x="9282" y="195947"/>
                  </a:cubicBezTo>
                  <a:cubicBezTo>
                    <a:pt x="-4219" y="202301"/>
                    <a:pt x="-2035" y="222454"/>
                    <a:pt x="9680" y="229007"/>
                  </a:cubicBezTo>
                  <a:cubicBezTo>
                    <a:pt x="50780" y="251840"/>
                    <a:pt x="90886" y="276262"/>
                    <a:pt x="130398" y="301477"/>
                  </a:cubicBezTo>
                  <a:cubicBezTo>
                    <a:pt x="131788" y="368687"/>
                    <a:pt x="132484" y="435798"/>
                    <a:pt x="131392" y="503007"/>
                  </a:cubicBezTo>
                  <a:cubicBezTo>
                    <a:pt x="131093" y="522564"/>
                    <a:pt x="161274" y="531698"/>
                    <a:pt x="169712" y="512637"/>
                  </a:cubicBezTo>
                  <a:cubicBezTo>
                    <a:pt x="190758" y="464787"/>
                    <a:pt x="212897" y="417730"/>
                    <a:pt x="237021" y="371865"/>
                  </a:cubicBezTo>
                  <a:cubicBezTo>
                    <a:pt x="274944" y="397477"/>
                    <a:pt x="312767" y="423388"/>
                    <a:pt x="350890" y="448901"/>
                  </a:cubicBezTo>
                  <a:cubicBezTo>
                    <a:pt x="362504" y="456745"/>
                    <a:pt x="376999" y="437486"/>
                    <a:pt x="365682" y="428948"/>
                  </a:cubicBezTo>
                  <a:cubicBezTo>
                    <a:pt x="363299" y="427161"/>
                    <a:pt x="360817" y="425373"/>
                    <a:pt x="358435" y="423488"/>
                  </a:cubicBezTo>
                  <a:cubicBezTo>
                    <a:pt x="384841" y="420112"/>
                    <a:pt x="368263" y="373949"/>
                    <a:pt x="355754" y="354193"/>
                  </a:cubicBezTo>
                  <a:cubicBezTo>
                    <a:pt x="336494" y="323914"/>
                    <a:pt x="318625" y="292741"/>
                    <a:pt x="301351" y="261271"/>
                  </a:cubicBezTo>
                  <a:cubicBezTo>
                    <a:pt x="333417" y="211832"/>
                    <a:pt x="369057" y="164676"/>
                    <a:pt x="409859" y="120597"/>
                  </a:cubicBezTo>
                  <a:cubicBezTo>
                    <a:pt x="423360" y="106004"/>
                    <a:pt x="409463" y="84163"/>
                    <a:pt x="390600" y="88233"/>
                  </a:cubicBezTo>
                  <a:close/>
                  <a:moveTo>
                    <a:pt x="163854" y="93396"/>
                  </a:moveTo>
                  <a:cubicBezTo>
                    <a:pt x="171697" y="106798"/>
                    <a:pt x="179341" y="120299"/>
                    <a:pt x="186787" y="133900"/>
                  </a:cubicBezTo>
                  <a:cubicBezTo>
                    <a:pt x="179739" y="135787"/>
                    <a:pt x="172789" y="137673"/>
                    <a:pt x="165840" y="139659"/>
                  </a:cubicBezTo>
                  <a:cubicBezTo>
                    <a:pt x="165144" y="124271"/>
                    <a:pt x="164450" y="108882"/>
                    <a:pt x="163854" y="93396"/>
                  </a:cubicBezTo>
                  <a:close/>
                  <a:moveTo>
                    <a:pt x="253699" y="260180"/>
                  </a:moveTo>
                  <a:cubicBezTo>
                    <a:pt x="241289" y="280035"/>
                    <a:pt x="229377" y="300286"/>
                    <a:pt x="217960" y="320837"/>
                  </a:cubicBezTo>
                  <a:cubicBezTo>
                    <a:pt x="202175" y="309619"/>
                    <a:pt x="186290" y="298599"/>
                    <a:pt x="170406" y="287678"/>
                  </a:cubicBezTo>
                  <a:cubicBezTo>
                    <a:pt x="169513" y="251245"/>
                    <a:pt x="168421" y="214810"/>
                    <a:pt x="167031" y="178475"/>
                  </a:cubicBezTo>
                  <a:cubicBezTo>
                    <a:pt x="179739" y="174901"/>
                    <a:pt x="192445" y="171526"/>
                    <a:pt x="205252" y="168350"/>
                  </a:cubicBezTo>
                  <a:cubicBezTo>
                    <a:pt x="219746" y="195650"/>
                    <a:pt x="233943" y="223248"/>
                    <a:pt x="248437" y="250648"/>
                  </a:cubicBezTo>
                  <a:cubicBezTo>
                    <a:pt x="250125" y="253826"/>
                    <a:pt x="252011" y="257002"/>
                    <a:pt x="253699" y="260180"/>
                  </a:cubicBezTo>
                  <a:close/>
                  <a:moveTo>
                    <a:pt x="59912" y="215307"/>
                  </a:moveTo>
                  <a:cubicBezTo>
                    <a:pt x="82150" y="206173"/>
                    <a:pt x="104686" y="197934"/>
                    <a:pt x="127520" y="190488"/>
                  </a:cubicBezTo>
                  <a:cubicBezTo>
                    <a:pt x="128313" y="213718"/>
                    <a:pt x="129107" y="236948"/>
                    <a:pt x="129703" y="260080"/>
                  </a:cubicBezTo>
                  <a:cubicBezTo>
                    <a:pt x="106573" y="244891"/>
                    <a:pt x="83341" y="229900"/>
                    <a:pt x="59912" y="215307"/>
                  </a:cubicBezTo>
                  <a:close/>
                  <a:moveTo>
                    <a:pt x="172293" y="409291"/>
                  </a:moveTo>
                  <a:cubicBezTo>
                    <a:pt x="172094" y="382189"/>
                    <a:pt x="171796" y="355086"/>
                    <a:pt x="171299" y="327984"/>
                  </a:cubicBezTo>
                  <a:cubicBezTo>
                    <a:pt x="181823" y="334933"/>
                    <a:pt x="192347" y="341883"/>
                    <a:pt x="202870" y="348931"/>
                  </a:cubicBezTo>
                  <a:cubicBezTo>
                    <a:pt x="192248" y="368886"/>
                    <a:pt x="182121" y="388940"/>
                    <a:pt x="172293" y="409291"/>
                  </a:cubicBezTo>
                  <a:close/>
                  <a:moveTo>
                    <a:pt x="303734" y="347641"/>
                  </a:moveTo>
                  <a:cubicBezTo>
                    <a:pt x="309591" y="356576"/>
                    <a:pt x="315448" y="365511"/>
                    <a:pt x="321306" y="374347"/>
                  </a:cubicBezTo>
                  <a:cubicBezTo>
                    <a:pt x="323985" y="378615"/>
                    <a:pt x="326666" y="382785"/>
                    <a:pt x="329347" y="387053"/>
                  </a:cubicBezTo>
                  <a:cubicBezTo>
                    <a:pt x="329943" y="389039"/>
                    <a:pt x="330439" y="390726"/>
                    <a:pt x="331035" y="392315"/>
                  </a:cubicBezTo>
                  <a:cubicBezTo>
                    <a:pt x="328851" y="394399"/>
                    <a:pt x="327659" y="397080"/>
                    <a:pt x="327064" y="400059"/>
                  </a:cubicBezTo>
                  <a:cubicBezTo>
                    <a:pt x="302046" y="381494"/>
                    <a:pt x="276929" y="363029"/>
                    <a:pt x="251614" y="344761"/>
                  </a:cubicBezTo>
                  <a:cubicBezTo>
                    <a:pt x="259655" y="330168"/>
                    <a:pt x="267896" y="315674"/>
                    <a:pt x="276433" y="301378"/>
                  </a:cubicBezTo>
                  <a:cubicBezTo>
                    <a:pt x="285269" y="316965"/>
                    <a:pt x="294302" y="332451"/>
                    <a:pt x="303734" y="347641"/>
                  </a:cubicBezTo>
                  <a:close/>
                  <a:moveTo>
                    <a:pt x="245856" y="158520"/>
                  </a:moveTo>
                  <a:cubicBezTo>
                    <a:pt x="277823" y="151174"/>
                    <a:pt x="309889" y="144424"/>
                    <a:pt x="341955" y="137971"/>
                  </a:cubicBezTo>
                  <a:cubicBezTo>
                    <a:pt x="319618" y="164577"/>
                    <a:pt x="298870" y="192374"/>
                    <a:pt x="279311" y="220965"/>
                  </a:cubicBezTo>
                  <a:cubicBezTo>
                    <a:pt x="268193" y="200217"/>
                    <a:pt x="257074" y="179369"/>
                    <a:pt x="245856" y="158520"/>
                  </a:cubicBezTo>
                  <a:close/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</p:grpSp>
      <p:sp>
        <p:nvSpPr>
          <p:cNvPr id="102" name="Freeform 102"/>
          <p:cNvSpPr/>
          <p:nvPr/>
        </p:nvSpPr>
        <p:spPr>
          <a:xfrm rot="0">
            <a:off x="5188131" y="910397"/>
            <a:ext cx="1763451" cy="1021929"/>
          </a:xfrm>
          <a:custGeom>
            <a:avLst/>
            <a:gdLst/>
            <a:ahLst/>
            <a:cxnLst/>
            <a:rect b="b" l="l" r="r" t="t"/>
            <a:pathLst>
              <a:path h="2034469" w="3228697">
                <a:moveTo>
                  <a:pt x="1971725" y="1772949"/>
                </a:moveTo>
                <a:cubicBezTo>
                  <a:pt x="1955473" y="1767566"/>
                  <a:pt x="1941690" y="1769760"/>
                  <a:pt x="1928113" y="1769760"/>
                </a:cubicBezTo>
                <a:cubicBezTo>
                  <a:pt x="1525907" y="1769623"/>
                  <a:pt x="1123667" y="1770069"/>
                  <a:pt x="721462" y="1769246"/>
                </a:cubicBezTo>
                <a:cubicBezTo>
                  <a:pt x="640924" y="1769075"/>
                  <a:pt x="564090" y="1748538"/>
                  <a:pt x="490170" y="1716583"/>
                </a:cubicBezTo>
                <a:cubicBezTo>
                  <a:pt x="385393" y="1671292"/>
                  <a:pt x="298067" y="1602206"/>
                  <a:pt x="224285" y="1516698"/>
                </a:cubicBezTo>
                <a:cubicBezTo>
                  <a:pt x="156845" y="1438560"/>
                  <a:pt x="105039" y="1350137"/>
                  <a:pt x="68319" y="1253212"/>
                </a:cubicBezTo>
                <a:cubicBezTo>
                  <a:pt x="38353" y="1174115"/>
                  <a:pt x="16513" y="1092515"/>
                  <a:pt x="8044" y="1008823"/>
                </a:cubicBezTo>
                <a:cubicBezTo>
                  <a:pt x="1325" y="942515"/>
                  <a:pt x="-4024" y="875898"/>
                  <a:pt x="4102" y="807943"/>
                </a:cubicBezTo>
                <a:cubicBezTo>
                  <a:pt x="11542" y="745749"/>
                  <a:pt x="19187" y="683863"/>
                  <a:pt x="34342" y="623349"/>
                </a:cubicBezTo>
                <a:cubicBezTo>
                  <a:pt x="67427" y="491075"/>
                  <a:pt x="125645" y="369703"/>
                  <a:pt x="213176" y="265475"/>
                </a:cubicBezTo>
                <a:cubicBezTo>
                  <a:pt x="306982" y="153772"/>
                  <a:pt x="420673" y="67338"/>
                  <a:pt x="564022" y="26263"/>
                </a:cubicBezTo>
                <a:cubicBezTo>
                  <a:pt x="618913" y="10526"/>
                  <a:pt x="674113" y="-68"/>
                  <a:pt x="731782" y="0"/>
                </a:cubicBezTo>
                <a:cubicBezTo>
                  <a:pt x="1323690" y="583"/>
                  <a:pt x="1915599" y="446"/>
                  <a:pt x="2507507" y="309"/>
                </a:cubicBezTo>
                <a:cubicBezTo>
                  <a:pt x="2585165" y="309"/>
                  <a:pt x="2658399" y="20332"/>
                  <a:pt x="2729405" y="49029"/>
                </a:cubicBezTo>
                <a:cubicBezTo>
                  <a:pt x="2839633" y="93566"/>
                  <a:pt x="2929770" y="166595"/>
                  <a:pt x="3006639" y="255463"/>
                </a:cubicBezTo>
                <a:cubicBezTo>
                  <a:pt x="3073462" y="332743"/>
                  <a:pt x="3123828" y="420720"/>
                  <a:pt x="3160239" y="516412"/>
                </a:cubicBezTo>
                <a:cubicBezTo>
                  <a:pt x="3190273" y="595406"/>
                  <a:pt x="3212867" y="676869"/>
                  <a:pt x="3220753" y="760732"/>
                </a:cubicBezTo>
                <a:cubicBezTo>
                  <a:pt x="3226993" y="827109"/>
                  <a:pt x="3232924" y="893692"/>
                  <a:pt x="3224593" y="961612"/>
                </a:cubicBezTo>
                <a:cubicBezTo>
                  <a:pt x="3217119" y="1022606"/>
                  <a:pt x="3209953" y="1083395"/>
                  <a:pt x="3194902" y="1142812"/>
                </a:cubicBezTo>
                <a:cubicBezTo>
                  <a:pt x="3162913" y="1269121"/>
                  <a:pt x="3108948" y="1385178"/>
                  <a:pt x="3027656" y="1487760"/>
                </a:cubicBezTo>
                <a:cubicBezTo>
                  <a:pt x="2931725" y="1608789"/>
                  <a:pt x="2812376" y="1695189"/>
                  <a:pt x="2664639" y="1744526"/>
                </a:cubicBezTo>
                <a:cubicBezTo>
                  <a:pt x="2556707" y="1780560"/>
                  <a:pt x="2451553" y="1824823"/>
                  <a:pt x="2345096" y="1865349"/>
                </a:cubicBezTo>
                <a:cubicBezTo>
                  <a:pt x="2241862" y="1904640"/>
                  <a:pt x="2138593" y="1943863"/>
                  <a:pt x="2035325" y="1983052"/>
                </a:cubicBezTo>
                <a:cubicBezTo>
                  <a:pt x="1996993" y="1997589"/>
                  <a:pt x="1958627" y="2012092"/>
                  <a:pt x="1920296" y="2026560"/>
                </a:cubicBezTo>
                <a:cubicBezTo>
                  <a:pt x="1909222" y="2030743"/>
                  <a:pt x="1899005" y="2041132"/>
                  <a:pt x="1886388" y="2028172"/>
                </a:cubicBezTo>
                <a:cubicBezTo>
                  <a:pt x="1874662" y="2016172"/>
                  <a:pt x="1881142" y="2005509"/>
                  <a:pt x="1885942" y="1993818"/>
                </a:cubicBezTo>
                <a:cubicBezTo>
                  <a:pt x="1911484" y="1931658"/>
                  <a:pt x="1936685" y="1869360"/>
                  <a:pt x="1962159" y="1807200"/>
                </a:cubicBezTo>
                <a:cubicBezTo>
                  <a:pt x="1966410" y="1796778"/>
                  <a:pt x="1970833" y="1786458"/>
                  <a:pt x="1971725" y="1772949"/>
                </a:cubicBezTo>
              </a:path>
            </a:pathLst>
          </a:custGeom>
          <a:solidFill>
            <a:srgbClr val="FFCD62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eyJfdGVtcGxhdGVEYXRhIjp7ImxpbmVDb3VudCI6IjEiLCJ3b3JkQ291bnQiOiIzIn0sInRhZyI6Im5vRWRpdCJ9</bd:templateData>
          </p:ext>
        </p:extLst>
      </p:sp>
      <p:sp>
        <p:nvSpPr>
          <p:cNvPr id="103" name="AutoShape 103"/>
          <p:cNvSpPr/>
          <p:nvPr/>
        </p:nvSpPr>
        <p:spPr>
          <a:xfrm rot="0">
            <a:off x="2658144" y="2090662"/>
            <a:ext cx="7046208" cy="1974594"/>
          </a:xfrm>
          <a:prstGeom prst="rect">
            <a:avLst/>
          </a:prstGeom>
          <a:noFill/>
          <a:ln/>
        </p:spPr>
        <p:txBody>
          <a:bodyPr anchor="t" anchorCtr="0" bIns="45720" lIns="91440" rIns="91440" rtlCol="0" tIns="45720" vert="horz" wrap="square"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800">
                <a:solidFill>
                  <a:schemeClr val="dk1">
                    <a:lumMod val="95000"/>
                    <a:lumOff val="5000"/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教学应用设计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eyJfdGVtcGxhdGVEYXRhIjp7ImNvbnRlbnRUeXBlIjoiJHRpdGxlIiwibGluZUNvdW50IjoiMiIsIndvcmRDb3VudCI6IjEwIn0sInRhZyI6IiR0aXRsZSJ9</bd:templateData>
          </p:ext>
        </p:extLst>
      </p:sp>
      <p:sp>
        <p:nvSpPr>
          <p:cNvPr id="104" name="AutoShape 104"/>
          <p:cNvSpPr/>
          <p:nvPr/>
        </p:nvSpPr>
        <p:spPr>
          <a:xfrm rot="0">
            <a:off x="5121683" y="4065256"/>
            <a:ext cx="1949573" cy="261610"/>
          </a:xfrm>
          <a:prstGeom prst="rect">
            <a:avLst/>
          </a:prstGeom>
          <a:noFill/>
          <a:ln/>
        </p:spPr>
        <p:txBody>
          <a:bodyPr anchor="t" anchorCtr="0" bIns="45720" lIns="91440" rIns="91440" rtlCol="0" tIns="45720" vert="horz" wrap="none">
            <a:noAutofit/>
          </a:bodyPr>
          <a:lstStyle/>
          <a:p>
            <a:pPr algn="ctr">
              <a:defRPr/>
            </a:pPr>
            <a:r>
              <a:rPr lang="en-US" sz="1100">
                <a:solidFill>
                  <a:schemeClr val="dk1">
                    <a:alpha val="100000"/>
                  </a:schemeClr>
                </a:solidFill>
                <a:latin typeface="汉仪旗黑-50S"/>
                <a:ea typeface="汉仪旗黑-50S"/>
                <a:cs typeface="汉仪旗黑-50S"/>
              </a:rPr>
              <a:t/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05" name="AutoShape 105"/>
          <p:cNvSpPr/>
          <p:nvPr/>
        </p:nvSpPr>
        <p:spPr>
          <a:xfrm rot="0">
            <a:off x="5361970" y="1133944"/>
            <a:ext cx="1415772" cy="461665"/>
          </a:xfrm>
          <a:prstGeom prst="rect">
            <a:avLst/>
          </a:prstGeom>
          <a:noFill/>
          <a:ln/>
        </p:spPr>
        <p:txBody>
          <a:bodyPr anchor="t" anchorCtr="0" bIns="45720" lIns="91440" rIns="91440" rtlCol="0" tIns="45720" vert="horz" wrap="none">
            <a:noAutofit/>
          </a:bodyPr>
          <a:lstStyle/>
          <a:p>
            <a:pPr algn="ctr">
              <a:defRPr/>
            </a:pPr>
            <a:r>
              <a:rPr lang="en-US" sz="2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03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eyJfdGVtcGxhdGVEYXRhIjp7ImNvbnRlbnRUeXBlIjoiJG51bWJlciIsImxpbmVDb3VudCI6IjEiLCJ3b3JkQ291bnQiOiIzIn0sInRhZyI6IiRudW1iZXIifQ==</bd:templateData>
          </p:ext>
        </p:extLst>
      </p:sp>
      <p:sp>
        <p:nvSpPr>
          <p:cNvPr id="106" name="AutoShape 106"/>
          <p:cNvSpPr/>
          <p:nvPr/>
        </p:nvSpPr>
        <p:spPr>
          <a:xfrm rot="0">
            <a:off x="5883110" y="4725505"/>
            <a:ext cx="426720" cy="76200"/>
          </a:xfrm>
          <a:prstGeom prst="rect">
            <a:avLst/>
          </a:prstGeom>
          <a:solidFill>
            <a:srgbClr val="FFCD62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eyJtZCI6IiMjIOaVmeWtpuW6lOeUqOiuvuiuoSIsInRwbGlkIjoiMTAwOTQ3IiwidHBsTmFtZSI6ImgydGl0bGVfMTAwOTQ3IiwiZWRpdGVkIjoiZmFsc2UifQ==</bd:templateData>
    </p:ext>
  </p:extLs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 dpi="0" rotWithShape="1">
          <a:blip r:embed="rId2">
            <a:alphaModFix amt="100000"/>
          </a:blip>
          <a:srcRect/>
          <a:stretch>
            <a:fillRect b="0" l="-41" r="-41" t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rot="0">
            <a:off x="4462463" y="2088071"/>
            <a:ext cx="3267075" cy="3267075"/>
          </a:xfrm>
          <a:prstGeom prst="ellipse">
            <a:avLst/>
          </a:prstGeom>
          <a:ln w="57150">
            <a:solidFill>
              <a:schemeClr val="accent1"/>
            </a:solidFill>
            <a:prstDash val="solid"/>
          </a:ln>
        </p:spPr>
        <p:extLst>
          <p:ext uri="http://schemas.baidu.com/office/drawing/2023/templateData">
            <bd:templateData xmlns:bd="http://schemas.baidu.com/office/drawing/2023/templateData">eyJfdGVtcGxhdGVEYXRhIjp7ImNvbnRlbnRUeXBlIjoiJGltZzAifSwidGFnIjoiJGltZzAifQ==</bd:templateData>
          </p:ext>
        </p:extLst>
      </p:pic>
      <p:sp>
        <p:nvSpPr>
          <p:cNvPr id="3" name="TextBox 3"/>
          <p:cNvSpPr txBox="1"/>
          <p:nvPr/>
        </p:nvSpPr>
        <p:spPr>
          <a:xfrm rot="0">
            <a:off x="742971" y="2306715"/>
            <a:ext cx="3314231" cy="647995"/>
          </a:xfrm>
          <a:prstGeom prst="rect">
            <a:avLst/>
          </a:prstGeom>
          <a:ln/>
        </p:spPr>
        <p:txBody>
          <a:bodyPr anchor="ctr" anchorCtr="0" bIns="57150" lIns="114300" rIns="114300" rtlCol="0" tIns="57150" vert="horz" wrap="square">
            <a:noAutofit/>
          </a:bodyPr>
          <a:lstStyle/>
          <a:p>
            <a:pPr algn="r">
              <a:lnSpc>
                <a:spcPct val="120000"/>
              </a:lnSpc>
            </a:pPr>
            <a:r>
              <a:rPr b="1"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实物与图片结合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eyJfdGVtcGxhdGVEYXRhIjp7ImNvbnRlbnRUeXBlIjoiJGl0ZW0xX3RpdGxlIiwibGluZUNvdW50IjoiMSIsIndvcmRDb3VudCI6IjkifSwidGFnIjoiJGl0ZW0xX3RpdGxlIn0=</bd:templateData>
          </p:ext>
        </p:extLst>
      </p:sp>
      <p:sp>
        <p:nvSpPr>
          <p:cNvPr id="4" name="TextBox 4"/>
          <p:cNvSpPr txBox="1"/>
          <p:nvPr/>
        </p:nvSpPr>
        <p:spPr>
          <a:xfrm rot="0">
            <a:off x="8059848" y="1716027"/>
            <a:ext cx="3794740" cy="1968111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采用分组竞赛形式练习subway/train等词汇的准确发音，利用字母磁贴拼写游戏巩固单词结构记忆，教师实时纠正发音错误。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eyJfdGVtcGxhdGVEYXRhIjp7ImNvbnRlbnRUeXBlIjoiJGl0ZW0yX2MiLCJsaW5lQ291bnQiOiI2Iiwid29yZENvdW50IjoiMTkifSwidGFnIjoiJGl0ZW0yX2MifQ==</bd:templateData>
          </p:ext>
        </p:extLst>
      </p:sp>
      <p:sp>
        <p:nvSpPr>
          <p:cNvPr id="5" name="TextBox 5"/>
          <p:cNvSpPr txBox="1"/>
          <p:nvPr/>
        </p:nvSpPr>
        <p:spPr>
          <a:xfrm rot="0">
            <a:off x="8059848" y="1097369"/>
            <a:ext cx="3314231" cy="622955"/>
          </a:xfrm>
          <a:prstGeom prst="rect">
            <a:avLst/>
          </a:prstGeom>
          <a:ln/>
        </p:spPr>
        <p:txBody>
          <a:bodyPr anchor="ctr" anchorCtr="0" bIns="57150" lIns="114300" rIns="114300" rtlCol="0" tIns="57150" vert="horz" wrap="square">
            <a:noAutofit/>
          </a:bodyPr>
          <a:lstStyle/>
          <a:p>
            <a:pPr>
              <a:lnSpc>
                <a:spcPct val="96000"/>
              </a:lnSpc>
            </a:pPr>
            <a:r>
              <a:rPr b="1"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发音与拼写训练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eyJfdGVtcGxhdGVEYXRhIjp7ImNvbnRlbnRUeXBlIjoiJGl0ZW0yX3RpdGxlIiwibGluZUNvdW50IjoiMSIsIndvcmRDb3VudCI6IjkifSwidGFnIjoiJGl0ZW0yX3RpdGxlIn0=</bd:templateData>
          </p:ext>
        </p:extLst>
      </p:sp>
      <p:sp>
        <p:nvSpPr>
          <p:cNvPr id="6" name="TextBox 6"/>
          <p:cNvSpPr txBox="1"/>
          <p:nvPr/>
        </p:nvSpPr>
        <p:spPr>
          <a:xfrm rot="0">
            <a:off x="8059848" y="4019931"/>
            <a:ext cx="3314231" cy="547835"/>
          </a:xfrm>
          <a:prstGeom prst="rect">
            <a:avLst/>
          </a:prstGeom>
          <a:ln/>
        </p:spPr>
        <p:txBody>
          <a:bodyPr anchor="b" anchorCtr="0" bIns="57150" lIns="114300" rIns="114300" rtlCol="0" tIns="57150"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b="1"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搭配规则解析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eyJfdGVtcGxhdGVEYXRhIjp7ImNvbnRlbnRUeXBlIjoiJGl0ZW0zX3RpdGxlIiwibGluZUNvdW50IjoiMSIsIndvcmRDb3VudCI6IjkifSwidGFnIjoiJGl0ZW0zX3RpdGxlIn0=</bd:templateData>
          </p:ext>
        </p:extLst>
      </p:sp>
      <p:sp>
        <p:nvSpPr>
          <p:cNvPr id="7" name="TextBox 7"/>
          <p:cNvSpPr txBox="1"/>
          <p:nvPr/>
        </p:nvSpPr>
        <p:spPr>
          <a:xfrm rot="0">
            <a:off x="8059848" y="4565142"/>
            <a:ext cx="3794740" cy="1995832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重点讲解"by+交通工具"（by bike/by subway）与"take+a+交通工具"（take a bus/take a train）两种结构的区别，通过彩色标注介词与冠词强化语法意识。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eyJfdGVtcGxhdGVEYXRhIjp7ImNvbnRlbnRUeXBlIjoiJGl0ZW0zX2MiLCJsaW5lQ291bnQiOiI2Iiwid29yZENvdW50IjoiMTkifSwidGFnIjoiJGl0ZW0zX2MifQ==</bd:templateData>
          </p:ext>
        </p:extLst>
      </p:sp>
      <p:sp>
        <p:nvSpPr>
          <p:cNvPr id="8" name="TextBox 8"/>
          <p:cNvSpPr txBox="1"/>
          <p:nvPr/>
        </p:nvSpPr>
        <p:spPr>
          <a:xfrm rot="0">
            <a:off x="401071" y="2954711"/>
            <a:ext cx="3656131" cy="2115960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Autofit/>
          </a:bodyPr>
          <a:lstStyle/>
          <a:p>
            <a:pPr algn="r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通过自行车、公交车等玩具模型及对应单词卡片进行直观教学，强化学生对bike、bus等核心词汇的视觉记忆，配合动态PPT展示不同交通工具在真实场景中的应用。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eyJfdGVtcGxhdGVEYXRhIjp7ImNvbnRlbnRUeXBlIjoiJGl0ZW0xX2MiLCJsaW5lQ291bnQiOiI3Iiwid29yZENvdW50IjoiMTgifSwidGFnIjoiJGl0ZW0xX2MifQ==</bd:templateData>
          </p:ext>
        </p:extLst>
      </p:sp>
      <p:sp>
        <p:nvSpPr>
          <p:cNvPr id="9" name="TextBox 9"/>
          <p:cNvSpPr txBox="1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ctr" anchorCtr="0" bIns="123825" lIns="123825" rIns="57150" rtlCol="0" tIns="123825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词汇讲解与实践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eyJfdGVtcGxhdGVEYXRhIjp7ImNvbnRlbnRUeXBlIjoiJHRpdGxlIiwibGluZUNvdW50IjoiMSIsIndvcmRDb3VudCI6IjI4In0sInRhZyI6IiR0aXRsZSJ9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ivjeaxh+iusuino+S4juWunui3tVxuIyMjIOWunueJqeS4juWbvueJh+e7k+WQiFxu6YCa6L+H6Ieq6KGM6L2m44CB5YWs5Lqk6L2m562J546p5YW35qih5Z6L5Y+K5a+55bqU5Y2V6K+N5Y2h54mH6L+b6KGM55u06KeC5pWZ5a2m77yM5by65YyW5a2m55Sf5a+5YmlrZeOAgWJ1c+etieaguOW/g+ivjeaxh+eahOinhuinieiusOW/hu+8jOmFjeWQiOWKqOaAgVBQVOWxleekuuS4jeWQjOS6pOmAmuW3peWFt+WcqOecn+WunuWcuuaZr+S4reeahOW6lOeUqOOAglxuIyMjIOWPkemfs+S4juaLvOWGmeiuree7g1xu6YeH55So5YiG57uE56ue6LWb5b2i5byP57uD5Lmgc3Vid2F5L3RyYWlu562J6K+N5rGH55qE5YeG56Gu5Y+R6Z+z77yM5Yip55So5a2X5q+N56OB6LS05ou85YaZ5ri45oiP5bep5Zu65Y2V6K+N57uT5p6E6K6w5b+G77yM5pWZ5biI5a6e5pe257qg5q2j5Y+R6Z+z6ZSZ6K+v44CCXG4jIyMg5pCt6YWN6KeE5YiZ6Kej5p6QXG7ph43ngrnorrLop6NcImJ5K+S6pOmAmuW3peWFt1wi77yIYnkgYmlrZS9ieSBzdWJ3YXnvvInkuI5cInRha2UrYSvkuqTpgJrlt6XlhbdcIu+8iHRha2UgYSBidXMvdGFrZSBhIHRyYWlu77yJ5Lik56eN57uT5p6E55qE5Yy65Yir77yM6YCa6L+H5b2p6Imy5qCH5rOo5LuL6K+N5LiO5Yag6K+N5by65YyW6K+t5rOV5oSP6K+G44CCIiwidHBsaWQiOiIxMDA5NDciLCJ0cGxOYW1lIjoibGlzdDNfSW1nMTYiLCJlZGl0ZWQiOiJmYWxzZSJ9</bd:templateData>
    </p:ext>
  </p:extLs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 dpi="0" rotWithShape="1">
          <a:blip r:embed="rId2">
            <a:alphaModFix amt="100000"/>
          </a:blip>
          <a:srcRect/>
          <a:stretch>
            <a:fillRect b="0" l="-41" r="-41" t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 rot="0">
            <a:off x="591125" y="2110894"/>
            <a:ext cx="3696560" cy="1622772"/>
          </a:xfrm>
          <a:prstGeom prst="rect">
            <a:avLst/>
          </a:prstGeom>
          <a:noFill/>
          <a:ln/>
        </p:spPr>
        <p:txBody>
          <a:bodyPr anchor="t" anchorCtr="0" bIns="45720" lIns="91440" rIns="91440" rtlCol="0" tIns="45720" vert="horz" wrap="square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基于"I go to school by..."框架，引导学生将bike/bus等新词嵌入已有句型，如"I visit my grandparents by train"，实现新旧知识联结。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eyJfdGVtcGxhdGVEYXRhIjp7ImNvbnRlbnRUeXBlIjoiJGl0ZW0xX2MiLCJsaW5lQ291bnQiOiI1Iiwid29yZENvdW50IjoiMTcifSwidGFnIjoiJGl0ZW0xX2MifQ==</bd:templateData>
          </p:ext>
        </p:extLst>
      </p:sp>
      <p:sp>
        <p:nvSpPr>
          <p:cNvPr id="3" name="TextBox 3"/>
          <p:cNvSpPr txBox="1"/>
          <p:nvPr/>
        </p:nvSpPr>
        <p:spPr>
          <a:xfrm rot="0">
            <a:off x="607698" y="1650147"/>
            <a:ext cx="3679987" cy="560841"/>
          </a:xfrm>
          <a:prstGeom prst="rect">
            <a:avLst/>
          </a:prstGeom>
          <a:noFill/>
          <a:ln/>
        </p:spPr>
        <p:txBody>
          <a:bodyPr anchor="ctr" anchorCtr="0" bIns="45720" lIns="91440" rIns="91440" rtlCol="0" tIns="45720" vert="horz" wrap="square">
            <a:noAutofit/>
          </a:bodyPr>
          <a:lstStyle/>
          <a:p>
            <a:pPr algn="ctr">
              <a:lnSpc>
                <a:spcPct val="120000"/>
              </a:lnSpc>
            </a:pPr>
            <a:r>
              <a:rPr b="1"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基础句型替换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eyJfdGVtcGxhdGVEYXRhIjp7ImNvbnRlbnRUeXBlIjoiJGl0ZW0xX3RpdGxlIiwibGluZUNvdW50IjoiMSIsIndvcmRDb3VudCI6IjEwIn0sInRhZyI6IiRpdGVtMV90aXRsZSJ9</bd:templateData>
          </p:ext>
        </p:extLst>
      </p:sp>
      <p:sp>
        <p:nvSpPr>
          <p:cNvPr id="4" name="TextBox 4"/>
          <p:cNvSpPr txBox="1"/>
          <p:nvPr/>
        </p:nvSpPr>
        <p:spPr>
          <a:xfrm rot="0">
            <a:off x="563125" y="4426629"/>
            <a:ext cx="3724560" cy="1622772"/>
          </a:xfrm>
          <a:prstGeom prst="rect">
            <a:avLst/>
          </a:prstGeom>
          <a:noFill/>
          <a:ln/>
        </p:spPr>
        <p:txBody>
          <a:bodyPr anchor="t" anchorCtr="0" bIns="45720" lIns="91440" rIns="91440" rtlCol="0" tIns="45720" vert="horz" wrap="square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在对话中故意混用错误搭配（如"I by car to zoo"），要求学生识别并修正为正确表达，强化语法规则应用能力。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eyJfdGVtcGxhdGVEYXRhIjp7ImNvbnRlbnRUeXBlIjoiJGl0ZW0zX2MiLCJsaW5lQ291bnQiOiI1Iiwid29yZENvdW50IjoiMTcifSwidGFnIjoiJGl0ZW0zX2MifQ==</bd:templateData>
          </p:ext>
        </p:extLst>
      </p:sp>
      <p:sp>
        <p:nvSpPr>
          <p:cNvPr id="5" name="TextBox 5"/>
          <p:cNvSpPr txBox="1"/>
          <p:nvPr/>
        </p:nvSpPr>
        <p:spPr>
          <a:xfrm rot="0">
            <a:off x="579698" y="3965882"/>
            <a:ext cx="3707987" cy="560841"/>
          </a:xfrm>
          <a:prstGeom prst="rect">
            <a:avLst/>
          </a:prstGeom>
          <a:noFill/>
          <a:ln/>
        </p:spPr>
        <p:txBody>
          <a:bodyPr anchor="ctr" anchorCtr="0" bIns="45720" lIns="91440" rIns="91440" rtlCol="0" tIns="45720" vert="horz" wrap="square">
            <a:noAutofit/>
          </a:bodyPr>
          <a:lstStyle/>
          <a:p>
            <a:pPr algn="ctr">
              <a:lnSpc>
                <a:spcPct val="120000"/>
              </a:lnSpc>
            </a:pPr>
            <a:r>
              <a:rPr b="1"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错误辨析活动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eyJfdGVtcGxhdGVEYXRhIjp7ImNvbnRlbnRUeXBlIjoiJGl0ZW0zX3RpdGxlIiwibGluZUNvdW50IjoiMSIsIndvcmRDb3VudCI6IjEwIn0sInRhZyI6IiRpdGVtM190aXRsZSJ9</bd:templateData>
          </p:ext>
        </p:extLst>
      </p:sp>
      <p:sp>
        <p:nvSpPr>
          <p:cNvPr id="6" name="TextBox 6"/>
          <p:cNvSpPr txBox="1"/>
          <p:nvPr/>
        </p:nvSpPr>
        <p:spPr>
          <a:xfrm rot="0">
            <a:off x="7913397" y="2110894"/>
            <a:ext cx="3636800" cy="1622772"/>
          </a:xfrm>
          <a:prstGeom prst="rect">
            <a:avLst/>
          </a:prstGeom>
          <a:noFill/>
          <a:ln/>
        </p:spPr>
        <p:txBody>
          <a:bodyPr anchor="t" anchorCtr="0" bIns="45720" lIns="91440" rIns="91440" rtlCol="0" tIns="45720" vert="horz" wrap="square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设计"What transportation do you take to the park?"等问句，学生用完整句回答"I take the subway to the park"，培养连贯表达能力。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eyJfdGVtcGxhdGVEYXRhIjp7ImNvbnRlbnRUeXBlIjoiJGl0ZW0yX2MiLCJsaW5lQ291bnQiOiI1Iiwid29yZENvdW50IjoiMTcifSwidGFnIjoiJGl0ZW0yX2MifQ==</bd:templateData>
          </p:ext>
        </p:extLst>
      </p:sp>
      <p:sp>
        <p:nvSpPr>
          <p:cNvPr id="7" name="TextBox 7"/>
          <p:cNvSpPr txBox="1"/>
          <p:nvPr/>
        </p:nvSpPr>
        <p:spPr>
          <a:xfrm rot="0">
            <a:off x="7913397" y="1650147"/>
            <a:ext cx="3653373" cy="560841"/>
          </a:xfrm>
          <a:prstGeom prst="rect">
            <a:avLst/>
          </a:prstGeom>
          <a:noFill/>
          <a:ln/>
        </p:spPr>
        <p:txBody>
          <a:bodyPr anchor="ctr" anchorCtr="0" bIns="45720" lIns="91440" rIns="91440" rtlCol="0" tIns="45720" vert="horz" wrap="square">
            <a:noAutofit/>
          </a:bodyPr>
          <a:lstStyle/>
          <a:p>
            <a:pPr algn="ctr">
              <a:lnSpc>
                <a:spcPct val="120000"/>
              </a:lnSpc>
            </a:pPr>
            <a:r>
              <a:rPr b="1"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问答互动训练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eyJfdGVtcGxhdGVEYXRhIjp7ImNvbnRlbnRUeXBlIjoiJGl0ZW0yX3RpdGxlIiwibGluZUNvdW50IjoiMSIsIndvcmRDb3VudCI6IjEwIn0sInRhZyI6IiRpdGVtMl90aXRsZSJ9</bd:templateData>
          </p:ext>
        </p:extLst>
      </p:sp>
      <p:sp>
        <p:nvSpPr>
          <p:cNvPr id="8" name="TextBox 8"/>
          <p:cNvSpPr txBox="1"/>
          <p:nvPr/>
        </p:nvSpPr>
        <p:spPr>
          <a:xfrm rot="0">
            <a:off x="7913397" y="4426629"/>
            <a:ext cx="3608800" cy="1622772"/>
          </a:xfrm>
          <a:prstGeom prst="rect">
            <a:avLst/>
          </a:prstGeom>
          <a:noFill/>
          <a:ln/>
        </p:spPr>
        <p:txBody>
          <a:bodyPr anchor="t" anchorCtr="0" bIns="45720" lIns="91440" rIns="91440" rtlCol="0" tIns="45720" vert="horz" wrap="square">
            <a:noAutofit/>
          </a:bodyPr>
          <a:lstStyle/>
          <a:p>
            <a:pPr algn="ctr">
              <a:lnSpc>
                <a:spcPct val="14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两人一组模拟"周末出行计划"对话，需包含至少三种交通工具词汇及正确介词搭配，教师提供评价量表反馈语言准确性。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eyJfdGVtcGxhdGVEYXRhIjp7ImNvbnRlbnRUeXBlIjoiJGl0ZW00X2MiLCJsaW5lQ291bnQiOiI1Iiwid29yZENvdW50IjoiMTYifSwidGFnIjoiJGl0ZW00X2MifQ==</bd:templateData>
          </p:ext>
        </p:extLst>
      </p:sp>
      <p:sp>
        <p:nvSpPr>
          <p:cNvPr id="9" name="TextBox 9"/>
          <p:cNvSpPr txBox="1"/>
          <p:nvPr/>
        </p:nvSpPr>
        <p:spPr>
          <a:xfrm rot="0">
            <a:off x="7913397" y="3965882"/>
            <a:ext cx="3625373" cy="560841"/>
          </a:xfrm>
          <a:prstGeom prst="rect">
            <a:avLst/>
          </a:prstGeom>
          <a:noFill/>
          <a:ln/>
        </p:spPr>
        <p:txBody>
          <a:bodyPr anchor="ctr" anchorCtr="0" bIns="45720" lIns="91440" rIns="91440" rtlCol="0" tIns="45720" vert="horz" wrap="square">
            <a:noAutofit/>
          </a:bodyPr>
          <a:lstStyle/>
          <a:p>
            <a:pPr algn="ctr">
              <a:lnSpc>
                <a:spcPct val="120000"/>
              </a:lnSpc>
            </a:pPr>
            <a:r>
              <a:rPr b="1"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角色扮演任务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eyJfdGVtcGxhdGVEYXRhIjp7ImNvbnRlbnRUeXBlIjoiJGl0ZW00X3RpdGxlIiwibGluZUNvdW50IjoiMSIsIndvcmRDb3VudCI6IjEwIn0sInRhZyI6IiRpdGVtNF90aXRsZSJ9</bd:templateData>
          </p:ext>
        </p:extLst>
      </p:sp>
      <p:sp>
        <p:nvSpPr>
          <p:cNvPr id="10" name="TextBox 10"/>
          <p:cNvSpPr txBox="1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ctr" anchorCtr="0" bIns="123825" lIns="123825" rIns="57150" rtlCol="0" tIns="123825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句型练习与对话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eyJfdGVtcGxhdGVEYXRhIjp7ImNvbnRlbnRUeXBlIjoiJHRpdGxlIiwibGluZUNvdW50IjoiMSIsIndvcmRDb3VudCI6IjI4In0sInRhZyI6IiR0aXRsZSJ9</bd:templateData>
          </p:ext>
        </p:extLst>
      </p:sp>
      <p:sp>
        <p:nvSpPr>
          <p:cNvPr id="11" name="Freeform 11"/>
          <p:cNvSpPr/>
          <p:nvPr/>
        </p:nvSpPr>
        <p:spPr>
          <a:xfrm rot="0">
            <a:off x="5298153" y="3104315"/>
            <a:ext cx="1597488" cy="1597488"/>
          </a:xfrm>
          <a:custGeom>
            <a:avLst/>
            <a:gdLst/>
            <a:ahLst/>
            <a:cxnLst/>
            <a:rect b="b" l="l" r="r" t="t"/>
            <a:pathLst>
              <a:path h="890" w="890">
                <a:moveTo>
                  <a:pt x="0" y="445"/>
                </a:moveTo>
                <a:lnTo>
                  <a:pt x="445" y="0"/>
                </a:lnTo>
                <a:lnTo>
                  <a:pt x="890" y="445"/>
                </a:lnTo>
                <a:lnTo>
                  <a:pt x="445" y="890"/>
                </a:lnTo>
                <a:lnTo>
                  <a:pt x="0" y="445"/>
                </a:lnTo>
              </a:path>
            </a:pathLst>
          </a:cu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2" name="Freeform 12"/>
          <p:cNvSpPr/>
          <p:nvPr/>
        </p:nvSpPr>
        <p:spPr>
          <a:xfrm rot="0">
            <a:off x="4434792" y="2240953"/>
            <a:ext cx="1597488" cy="1597488"/>
          </a:xfrm>
          <a:custGeom>
            <a:avLst/>
            <a:gdLst/>
            <a:ahLst/>
            <a:cxnLst/>
            <a:rect b="b" l="l" r="r" t="t"/>
            <a:pathLst>
              <a:path h="890" w="890">
                <a:moveTo>
                  <a:pt x="0" y="445"/>
                </a:moveTo>
                <a:lnTo>
                  <a:pt x="445" y="0"/>
                </a:lnTo>
                <a:lnTo>
                  <a:pt x="890" y="445"/>
                </a:lnTo>
                <a:lnTo>
                  <a:pt x="445" y="890"/>
                </a:lnTo>
                <a:lnTo>
                  <a:pt x="0" y="445"/>
                </a:lnTo>
              </a:path>
            </a:pathLst>
          </a:cu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3" name="Freeform 13"/>
          <p:cNvSpPr/>
          <p:nvPr/>
        </p:nvSpPr>
        <p:spPr>
          <a:xfrm rot="0">
            <a:off x="6159720" y="3965882"/>
            <a:ext cx="1597488" cy="1597488"/>
          </a:xfrm>
          <a:custGeom>
            <a:avLst/>
            <a:gdLst/>
            <a:ahLst/>
            <a:cxnLst/>
            <a:rect b="b" l="l" r="r" t="t"/>
            <a:pathLst>
              <a:path h="890" w="890">
                <a:moveTo>
                  <a:pt x="0" y="445"/>
                </a:moveTo>
                <a:lnTo>
                  <a:pt x="445" y="0"/>
                </a:lnTo>
                <a:lnTo>
                  <a:pt x="890" y="445"/>
                </a:lnTo>
                <a:lnTo>
                  <a:pt x="445" y="890"/>
                </a:lnTo>
                <a:lnTo>
                  <a:pt x="0" y="445"/>
                </a:lnTo>
              </a:path>
            </a:pathLst>
          </a:cu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4" name="Freeform 14"/>
          <p:cNvSpPr/>
          <p:nvPr/>
        </p:nvSpPr>
        <p:spPr>
          <a:xfrm rot="0">
            <a:off x="6159720" y="2240953"/>
            <a:ext cx="1597488" cy="1597488"/>
          </a:xfrm>
          <a:custGeom>
            <a:avLst/>
            <a:gdLst/>
            <a:ahLst/>
            <a:cxnLst/>
            <a:rect b="b" l="l" r="r" t="t"/>
            <a:pathLst>
              <a:path h="890" w="890">
                <a:moveTo>
                  <a:pt x="0" y="445"/>
                </a:moveTo>
                <a:lnTo>
                  <a:pt x="445" y="0"/>
                </a:lnTo>
                <a:lnTo>
                  <a:pt x="890" y="445"/>
                </a:lnTo>
                <a:lnTo>
                  <a:pt x="445" y="890"/>
                </a:lnTo>
                <a:lnTo>
                  <a:pt x="0" y="445"/>
                </a:lnTo>
              </a:path>
            </a:pathLst>
          </a:cu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5" name="Freeform 15"/>
          <p:cNvSpPr/>
          <p:nvPr/>
        </p:nvSpPr>
        <p:spPr>
          <a:xfrm rot="0">
            <a:off x="4434792" y="3965882"/>
            <a:ext cx="1597488" cy="1597488"/>
          </a:xfrm>
          <a:custGeom>
            <a:avLst/>
            <a:gdLst/>
            <a:ahLst/>
            <a:cxnLst/>
            <a:rect b="b" l="l" r="r" t="t"/>
            <a:pathLst>
              <a:path h="890" w="890">
                <a:moveTo>
                  <a:pt x="0" y="445"/>
                </a:moveTo>
                <a:lnTo>
                  <a:pt x="445" y="0"/>
                </a:lnTo>
                <a:lnTo>
                  <a:pt x="890" y="445"/>
                </a:lnTo>
                <a:lnTo>
                  <a:pt x="445" y="890"/>
                </a:lnTo>
                <a:lnTo>
                  <a:pt x="0" y="445"/>
                </a:lnTo>
              </a:path>
            </a:pathLst>
          </a:cu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6" name="TextBox 16"/>
          <p:cNvSpPr txBox="1"/>
          <p:nvPr/>
        </p:nvSpPr>
        <p:spPr>
          <a:xfrm rot="0">
            <a:off x="4808721" y="2798715"/>
            <a:ext cx="849630" cy="481965"/>
          </a:xfrm>
          <a:prstGeom prst="rect">
            <a:avLst/>
          </a:prstGeom>
          <a:ln/>
        </p:spPr>
        <p:txBody>
          <a:bodyPr anchor="ctr" anchorCtr="0" bIns="45720" lIns="91440" rIns="91440" rtlCol="0" tIns="45720" vert="horz"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eyJfdGVtcGxhdGVEYXRhIjp7ImxpbmVDb3VudCI6IjEiLCJ3b3JkQ291bnQiOiIyIn0sInRhZyI6Im5vRWRpdCJ9</bd:templateData>
          </p:ext>
        </p:extLst>
      </p:sp>
      <p:sp>
        <p:nvSpPr>
          <p:cNvPr id="17" name="TextBox 17"/>
          <p:cNvSpPr txBox="1"/>
          <p:nvPr/>
        </p:nvSpPr>
        <p:spPr>
          <a:xfrm rot="0">
            <a:off x="6533649" y="2798715"/>
            <a:ext cx="849630" cy="481965"/>
          </a:xfrm>
          <a:prstGeom prst="rect">
            <a:avLst/>
          </a:prstGeom>
          <a:ln/>
        </p:spPr>
        <p:txBody>
          <a:bodyPr anchor="ctr" anchorCtr="0" bIns="45720" lIns="91440" rIns="91440" rtlCol="0" tIns="45720" vert="horz"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eyJfdGVtcGxhdGVEYXRhIjp7ImxpbmVDb3VudCI6IjEiLCJ3b3JkQ291bnQiOiIyIn0sInRhZyI6Im5vRWRpdCJ9</bd:templateData>
          </p:ext>
        </p:extLst>
      </p:sp>
      <p:sp>
        <p:nvSpPr>
          <p:cNvPr id="18" name="TextBox 18"/>
          <p:cNvSpPr txBox="1"/>
          <p:nvPr/>
        </p:nvSpPr>
        <p:spPr>
          <a:xfrm rot="0">
            <a:off x="4808721" y="4523643"/>
            <a:ext cx="849630" cy="481965"/>
          </a:xfrm>
          <a:prstGeom prst="rect">
            <a:avLst/>
          </a:prstGeom>
          <a:ln/>
        </p:spPr>
        <p:txBody>
          <a:bodyPr anchor="ctr" anchorCtr="0" bIns="45720" lIns="91440" rIns="91440" rtlCol="0" tIns="45720" vert="horz"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eyJfdGVtcGxhdGVEYXRhIjp7ImxpbmVDb3VudCI6IjEiLCJ3b3JkQ291bnQiOiIyIn0sInRhZyI6Im5vRWRpdCJ9</bd:templateData>
          </p:ext>
        </p:extLst>
      </p:sp>
      <p:sp>
        <p:nvSpPr>
          <p:cNvPr id="19" name="TextBox 19"/>
          <p:cNvSpPr txBox="1"/>
          <p:nvPr/>
        </p:nvSpPr>
        <p:spPr>
          <a:xfrm rot="0">
            <a:off x="6533649" y="4523643"/>
            <a:ext cx="849630" cy="481965"/>
          </a:xfrm>
          <a:prstGeom prst="rect">
            <a:avLst/>
          </a:prstGeom>
          <a:ln/>
        </p:spPr>
        <p:txBody>
          <a:bodyPr anchor="ctr" anchorCtr="0" bIns="45720" lIns="91440" rIns="91440" rtlCol="0" tIns="45720" vert="horz" wrap="square">
            <a:spAutoFit/>
          </a:bodyPr>
          <a:lstStyle/>
          <a:p>
            <a:pPr algn="ctr">
              <a:lnSpc>
                <a:spcPct val="100000"/>
              </a:lnSpc>
              <a:spcBef>
                <a:spcPts val="375"/>
              </a:spcBef>
            </a:pPr>
            <a:r>
              <a:rPr lang="en-US" sz="24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eyJfdGVtcGxhdGVEYXRhIjp7ImxpbmVDb3VudCI6IjEiLCJ3b3JkQ291bnQiOiIyIn0sInRhZyI6Im5vRWRpdCJ9</bd:templateData>
          </p:ext>
        </p:extLst>
      </p:sp>
      <p:sp>
        <p:nvSpPr>
          <p:cNvPr id="20" name="Freeform 20"/>
          <p:cNvSpPr/>
          <p:nvPr/>
        </p:nvSpPr>
        <p:spPr>
          <a:xfrm rot="0">
            <a:off x="5811147" y="3680132"/>
            <a:ext cx="571500" cy="571500"/>
          </a:xfrm>
          <a:custGeom>
            <a:avLst/>
            <a:gdLst/>
            <a:ahLst/>
            <a:cxnLst/>
            <a:rect b="b" l="l" r="r" t="t"/>
            <a:pathLst>
              <a:path h="9753600" w="9753600">
                <a:moveTo>
                  <a:pt x="9480575" y="2318400"/>
                </a:moveTo>
                <a:cubicBezTo>
                  <a:pt x="9330477" y="1970037"/>
                  <a:pt x="9115410" y="1658638"/>
                  <a:pt x="8843216" y="1390924"/>
                </a:cubicBezTo>
                <a:cubicBezTo>
                  <a:pt x="8571022" y="1124331"/>
                  <a:pt x="8255142" y="915985"/>
                  <a:pt x="7902298" y="769247"/>
                </a:cubicBezTo>
                <a:cubicBezTo>
                  <a:pt x="7538253" y="618028"/>
                  <a:pt x="7152924" y="541858"/>
                  <a:pt x="6755275" y="541858"/>
                </a:cubicBezTo>
                <a:cubicBezTo>
                  <a:pt x="6203046" y="541858"/>
                  <a:pt x="5664258" y="693077"/>
                  <a:pt x="5196040" y="978713"/>
                </a:cubicBezTo>
                <a:cubicBezTo>
                  <a:pt x="5084026" y="1047041"/>
                  <a:pt x="4977613" y="1122091"/>
                  <a:pt x="4876800" y="1203861"/>
                </a:cubicBezTo>
                <a:cubicBezTo>
                  <a:pt x="4775987" y="1122091"/>
                  <a:pt x="4669574" y="1047041"/>
                  <a:pt x="4557560" y="978713"/>
                </a:cubicBezTo>
                <a:cubicBezTo>
                  <a:pt x="4089342" y="693077"/>
                  <a:pt x="3550554" y="541858"/>
                  <a:pt x="2998325" y="541858"/>
                </a:cubicBezTo>
                <a:cubicBezTo>
                  <a:pt x="2600676" y="541858"/>
                  <a:pt x="2215347" y="618028"/>
                  <a:pt x="1851302" y="769247"/>
                </a:cubicBezTo>
                <a:cubicBezTo>
                  <a:pt x="1499578" y="914865"/>
                  <a:pt x="1182578" y="1124331"/>
                  <a:pt x="910384" y="1390924"/>
                </a:cubicBezTo>
                <a:cubicBezTo>
                  <a:pt x="637070" y="1658638"/>
                  <a:pt x="423123" y="1970037"/>
                  <a:pt x="273025" y="2318400"/>
                </a:cubicBezTo>
                <a:cubicBezTo>
                  <a:pt x="117325" y="2680205"/>
                  <a:pt x="37795" y="3064413"/>
                  <a:pt x="37795" y="3459823"/>
                </a:cubicBezTo>
                <a:cubicBezTo>
                  <a:pt x="37795" y="3832830"/>
                  <a:pt x="113965" y="4221518"/>
                  <a:pt x="265184" y="4616928"/>
                </a:cubicBezTo>
                <a:cubicBezTo>
                  <a:pt x="391759" y="4947369"/>
                  <a:pt x="573222" y="5290132"/>
                  <a:pt x="805091" y="5636255"/>
                </a:cubicBezTo>
                <a:cubicBezTo>
                  <a:pt x="1172497" y="6184003"/>
                  <a:pt x="1677680" y="6755275"/>
                  <a:pt x="2304959" y="7334387"/>
                </a:cubicBezTo>
                <a:cubicBezTo>
                  <a:pt x="3344448" y="8294347"/>
                  <a:pt x="4373857" y="8957470"/>
                  <a:pt x="4417543" y="8984353"/>
                </a:cubicBezTo>
                <a:lnTo>
                  <a:pt x="4683016" y="9154615"/>
                </a:lnTo>
                <a:cubicBezTo>
                  <a:pt x="4800630" y="9229664"/>
                  <a:pt x="4951849" y="9229664"/>
                  <a:pt x="5069464" y="9154615"/>
                </a:cubicBezTo>
                <a:lnTo>
                  <a:pt x="5334937" y="8984353"/>
                </a:lnTo>
                <a:cubicBezTo>
                  <a:pt x="5378623" y="8956350"/>
                  <a:pt x="6406911" y="8294347"/>
                  <a:pt x="7447521" y="7334387"/>
                </a:cubicBezTo>
                <a:cubicBezTo>
                  <a:pt x="8074800" y="6755275"/>
                  <a:pt x="8579983" y="6184003"/>
                  <a:pt x="8947389" y="5636255"/>
                </a:cubicBezTo>
                <a:cubicBezTo>
                  <a:pt x="9179258" y="5290132"/>
                  <a:pt x="9361841" y="4947369"/>
                  <a:pt x="9487296" y="4616928"/>
                </a:cubicBezTo>
                <a:cubicBezTo>
                  <a:pt x="9638515" y="4221518"/>
                  <a:pt x="9714685" y="3832830"/>
                  <a:pt x="9714685" y="3459823"/>
                </a:cubicBezTo>
                <a:cubicBezTo>
                  <a:pt x="9715805" y="3064413"/>
                  <a:pt x="9636275" y="2680205"/>
                  <a:pt x="9480575" y="2318400"/>
                </a:cubicBezTo>
              </a:path>
            </a:pathLst>
          </a:custGeom>
          <a:solidFill>
            <a:srgbClr val="FFFFFE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WPpeWei+e7g+S5oOS4juWvueivnVxuIyMjIOWfuuehgOWPpeWei+abv+aNolxu5Z+65LqOXCJJIGdvIHRvIHNjaG9vbCBieS4uLlwi5qGG5p6277yM5byV5a+85a2m55Sf5bCGYmlrZS9idXPnrYnmlrDor43ltYzlhaXlt7LmnInlj6XlnovvvIzlpoJcIkkgdmlzaXQgbXkgZ3JhbmRwYXJlbnRzIGJ5IHRyYWluXCLvvIzlrp7njrDmlrDml6fnn6Xor4bogZTnu5PjgIJcbiMjIyDpl67nrZTkupLliqjorq3nu4NcbuiuvuiuoVwiV2hhdCB0cmFuc3BvcnRhdGlvbiBkbyB5b3UgdGFrZSB0byB0aGUgcGFyaz9cIuetiemXruWPpe+8jOWtpueUn+eUqOWujOaVtOWPpeWbnuetlFwiSSB0YWtlIHRoZSBzdWJ3YXkgdG8gdGhlIHBhcmtcIu+8jOWfueWFu+i/nui0r+ihqOi+vuiDveWKm+OAglxuIyMjIOmUmeivr+i+qOaekOa0u+WKqFxu5Zyo5a+56K+d5Lit5pWF5oSP5re355So6ZSZ6K+v5pCt6YWN77yI5aaCXCJJIGJ5IGNhciB0byB6b29cIu+8ie+8jOimgeaxguWtpueUn+ivhuWIq+W5tuS/ruato+S4uuato+ehruihqOi+vu+8jOW8uuWMluivreazleinhOWImeW6lOeUqOiDveWKm+OAglxuIyMjIOinkuiJsuaJrua8lOS7u+WKoVxu5Lik5Lq65LiA57uE5qih5oufXCLlkajmnKvlh7rooYzorqHliJJcIuWvueivne+8jOmcgOWMheWQq+iHs+WwkeS4ieenjeS6pOmAmuW3peWFt+ivjeaxh+WPiuato+ehruS7i+ivjeaQremFje+8jOaVmeW4iOaPkOS+m+ivhOS7t+mHj+ihqOWPjemmiOivreiogOWHhuehruaAp+OAgiIsInRwbGlkIjoiMTAwOTQ3IiwidHBsTmFtZSI6Imxpc3Q0X2ttMjQwMzEyMDMiLCJlZGl0ZWQiOiJmYWxzZSJ9</bd:templateData>
    </p:ext>
  </p:extLs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 dpi="0" rotWithShape="1">
          <a:blip r:embed="rId2">
            <a:alphaModFix amt="100000"/>
          </a:blip>
          <a:srcRect/>
          <a:stretch>
            <a:fillRect b="0" l="-41" r="-41" t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ctr" anchorCtr="0" bIns="123825" lIns="123825" rIns="57150" rtlCol="0" tIns="123825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场景模拟活动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eyJfdGVtcGxhdGVEYXRhIjp7ImNvbnRlbnRUeXBlIjoiJHRpdGxlIiwibGluZUNvdW50IjoiMSIsIndvcmRDb3VudCI6IjI4In0sInRhZyI6IiR0aXRsZSJ9</bd:templateData>
          </p:ext>
        </p:extLst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100000"/>
          </a:blip>
          <a:srcRect l="19777" r="19777"/>
          <a:stretch>
            <a:fillRect/>
          </a:stretch>
        </p:blipFill>
        <p:spPr>
          <a:xfrm flipH="0" rot="0">
            <a:off x="752047" y="1412707"/>
            <a:ext cx="3005958" cy="4496357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eyJfdGVtcGxhdGVEYXRhIjp7ImNvbnRlbnRUeXBlIjoiJGltZzAifSwidGFnIjoiJGltZzAifQ==</bd:templateData>
          </p:ext>
        </p:extLst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alphaModFix amt="100000"/>
          </a:blip>
          <a:srcRect/>
          <a:stretch>
            <a:fillRect/>
          </a:stretch>
        </p:blipFill>
        <p:spPr>
          <a:xfrm flipH="0" rot="0">
            <a:off x="7833544" y="3730249"/>
            <a:ext cx="3737850" cy="2127687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eyJfdGVtcGxhdGVEYXRhIjp7ImNvbnRlbnRUeXBlIjoiJGltZzEifSwidGFnIjoiJGltZzEifQ==</bd:templateData>
          </p:ext>
        </p:extLst>
      </p:pic>
      <p:sp>
        <p:nvSpPr>
          <p:cNvPr id="5" name="AutoShape 5"/>
          <p:cNvSpPr/>
          <p:nvPr/>
        </p:nvSpPr>
        <p:spPr>
          <a:xfrm rot="0">
            <a:off x="7849473" y="1413759"/>
            <a:ext cx="3725999" cy="2129142"/>
          </a:xfrm>
          <a:prstGeom prst="rect">
            <a:avLst/>
          </a:prstGeom>
          <a:solidFill>
            <a:schemeClr val="l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6" name="AutoShape 6"/>
          <p:cNvSpPr/>
          <p:nvPr/>
        </p:nvSpPr>
        <p:spPr>
          <a:xfrm rot="0">
            <a:off x="3952581" y="3730249"/>
            <a:ext cx="3725999" cy="2129142"/>
          </a:xfrm>
          <a:prstGeom prst="rect">
            <a:avLst/>
          </a:prstGeom>
          <a:solidFill>
            <a:schemeClr val="l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7" name="AutoShape 7"/>
          <p:cNvSpPr/>
          <p:nvPr/>
        </p:nvSpPr>
        <p:spPr>
          <a:xfrm rot="0">
            <a:off x="3952581" y="1412707"/>
            <a:ext cx="3725999" cy="2129142"/>
          </a:xfrm>
          <a:prstGeom prst="rect">
            <a:avLst/>
          </a:prstGeom>
          <a:solidFill>
            <a:schemeClr val="accent1">
              <a:alpha val="1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8" name="AutoShape 8"/>
          <p:cNvSpPr/>
          <p:nvPr/>
        </p:nvSpPr>
        <p:spPr>
          <a:xfrm rot="0">
            <a:off x="3952581" y="1412707"/>
            <a:ext cx="3725999" cy="53229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9" name="AutoShape 9"/>
          <p:cNvSpPr/>
          <p:nvPr/>
        </p:nvSpPr>
        <p:spPr>
          <a:xfrm rot="0">
            <a:off x="4099978" y="1672358"/>
            <a:ext cx="3431205" cy="481351"/>
          </a:xfrm>
          <a:prstGeom prst="rect">
            <a:avLst/>
          </a:prstGeom>
          <a:noFill/>
          <a:ln/>
        </p:spPr>
        <p:txBody>
          <a:bodyPr anchor="t" anchorCtr="1" bIns="45720" lIns="95250" rIns="91440" rtlCol="0" tIns="45720" vert="horz" wrap="square">
            <a:noAutofit/>
          </a:bodyPr>
          <a:lstStyle/>
          <a:p>
            <a:pPr algn="l">
              <a:defRPr/>
            </a:pPr>
            <a:r>
              <a:rPr b="1" lang="en-US" sz="23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城市交通规划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eyJfdGVtcGxhdGVEYXRhIjp7ImNvbnRlbnRUeXBlIjoiJGl0ZW0xX3RpdGxlIiwibGluZUNvdW50IjoiMSIsIndvcmRDb3VudCI6IjkifSwidGFnIjoiJGl0ZW0xX3RpdGxlIn0=</bd:templateData>
          </p:ext>
        </p:extLst>
      </p:sp>
      <p:sp>
        <p:nvSpPr>
          <p:cNvPr id="10" name="TextBox 10"/>
          <p:cNvSpPr txBox="1"/>
          <p:nvPr/>
        </p:nvSpPr>
        <p:spPr>
          <a:xfrm rot="0">
            <a:off x="4099978" y="2110737"/>
            <a:ext cx="3431205" cy="1270638"/>
          </a:xfrm>
          <a:prstGeom prst="rect">
            <a:avLst/>
          </a:prstGeom>
          <a:ln/>
        </p:spPr>
        <p:txBody>
          <a:bodyPr anchor="t" anchorCtr="0" bIns="57150" lIns="95250" rIns="57150" rtlCol="0" tIns="57150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分组使用简易交通线路图设计"一日游"路线，用英语描述换乘步骤（"First take the bus, then transfer to the subway"），整合词汇与方位介词的综合运用。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eyJfdGVtcGxhdGVEYXRhIjp7ImNvbnRlbnRUeXBlIjoiJGl0ZW0xX2MiLCJsaW5lQ291bnQiOiI0Iiwid29yZENvdW50IjoiMTgifSwidGFnIjoiJGl0ZW0xX2MifQ==</bd:templateData>
          </p:ext>
        </p:extLst>
      </p:sp>
      <p:sp>
        <p:nvSpPr>
          <p:cNvPr id="11" name="AutoShape 11"/>
          <p:cNvSpPr/>
          <p:nvPr/>
        </p:nvSpPr>
        <p:spPr>
          <a:xfrm rot="0">
            <a:off x="4099978" y="4036516"/>
            <a:ext cx="3431205" cy="481351"/>
          </a:xfrm>
          <a:prstGeom prst="rect">
            <a:avLst/>
          </a:prstGeom>
          <a:noFill/>
          <a:ln/>
        </p:spPr>
        <p:txBody>
          <a:bodyPr anchor="t" anchorCtr="1" bIns="45720" lIns="95250" rIns="91440" rtlCol="0" tIns="45720" vert="horz" wrap="square">
            <a:noAutofit/>
          </a:bodyPr>
          <a:lstStyle/>
          <a:p>
            <a:pPr algn="l">
              <a:defRPr/>
            </a:pPr>
            <a:r>
              <a:rPr b="1" lang="en-US" sz="23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实景视频配音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eyJfdGVtcGxhdGVEYXRhIjp7ImNvbnRlbnRUeXBlIjoiJGl0ZW0zX3RpdGxlIiwibGluZUNvdW50IjoiMSIsIndvcmRDb3VudCI6IjkifSwidGFnIjoiJGl0ZW0zX3RpdGxlIn0=</bd:templateData>
          </p:ext>
        </p:extLst>
      </p:sp>
      <p:sp>
        <p:nvSpPr>
          <p:cNvPr id="12" name="TextBox 12"/>
          <p:cNvSpPr txBox="1"/>
          <p:nvPr/>
        </p:nvSpPr>
        <p:spPr>
          <a:xfrm rot="0">
            <a:off x="4099978" y="4470242"/>
            <a:ext cx="3431205" cy="1276624"/>
          </a:xfrm>
          <a:prstGeom prst="rect">
            <a:avLst/>
          </a:prstGeom>
          <a:ln/>
        </p:spPr>
        <p:txBody>
          <a:bodyPr anchor="t" anchorCtr="0" bIns="57150" lIns="95250" rIns="57150" rtlCol="0" tIns="57150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播放乘地铁等短视频片段，学生分组为画面配音解说（"She is taking the subway to the museum"），强化语言与场景的关联认知。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eyJfdGVtcGxhdGVEYXRhIjp7ImNvbnRlbnRUeXBlIjoiJGl0ZW0zX2MiLCJsaW5lQ291bnQiOiI0Iiwid29yZENvdW50IjoiMTgifSwidGFnIjoiJGl0ZW0zX2MifQ==</bd:templateData>
          </p:ext>
        </p:extLst>
      </p:sp>
      <p:sp>
        <p:nvSpPr>
          <p:cNvPr id="13" name="AutoShape 13"/>
          <p:cNvSpPr/>
          <p:nvPr/>
        </p:nvSpPr>
        <p:spPr>
          <a:xfrm rot="0">
            <a:off x="7996869" y="1672358"/>
            <a:ext cx="3431205" cy="481351"/>
          </a:xfrm>
          <a:prstGeom prst="rect">
            <a:avLst/>
          </a:prstGeom>
          <a:noFill/>
          <a:ln/>
        </p:spPr>
        <p:txBody>
          <a:bodyPr anchor="t" anchorCtr="1" bIns="45720" lIns="95250" rIns="91440" rtlCol="0" tIns="45720" vert="horz" wrap="square">
            <a:noAutofit/>
          </a:bodyPr>
          <a:lstStyle/>
          <a:p>
            <a:pPr algn="l">
              <a:defRPr/>
            </a:pPr>
            <a:r>
              <a:rPr b="1" lang="en-US" sz="2325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环保出行辩论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eyJfdGVtcGxhdGVEYXRhIjp7ImNvbnRlbnRUeXBlIjoiJGl0ZW0yX3RpdGxlIiwibGluZUNvdW50IjoiMSIsIndvcmRDb3VudCI6IjkifSwidGFnIjoiJGl0ZW0yX3RpdGxlIn0=</bd:templateData>
          </p:ext>
        </p:extLst>
      </p:sp>
      <p:sp>
        <p:nvSpPr>
          <p:cNvPr id="14" name="TextBox 14"/>
          <p:cNvSpPr txBox="1"/>
          <p:nvPr/>
        </p:nvSpPr>
        <p:spPr>
          <a:xfrm rot="0">
            <a:off x="7996869" y="2110737"/>
            <a:ext cx="3431205" cy="1270638"/>
          </a:xfrm>
          <a:prstGeom prst="rect">
            <a:avLst/>
          </a:prstGeom>
          <a:ln/>
        </p:spPr>
        <p:txBody>
          <a:bodyPr anchor="t" anchorCtr="0" bIns="57150" lIns="95250" rIns="57150" rtlCol="0" tIns="57150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围绕"绿色出行"主题，学生选择bike或subway等交通工具陈述优缺点，如"Riding a bike saves energy but is slow"，培养批判性思维与社会责任感。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eyJfdGVtcGxhdGVEYXRhIjp7ImNvbnRlbnRUeXBlIjoiJGl0ZW0yX2MiLCJsaW5lQ291bnQiOiI0Iiwid29yZENvdW50IjoiMTgifSwidGFnIjoiJGl0ZW0yX2MifQ==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WcuuaZr+aooeaLn+a0u+WKqFxuIyMjIOWfjuW4guS6pOmAmuinhOWIklxu5YiG57uE5L2/55So566A5piT5Lqk6YCa57q/6Lev5Zu+6K6+6K6hXCLkuIDml6XmuLhcIui3r+e6v++8jOeUqOiLseivreaPj+i/sOaNouS5mOatpemqpO+8iFwiRmlyc3QgdGFrZSB0aGUgYnVzLCB0aGVuIHRyYW5zZmVyIHRvIHRoZSBzdWJ3YXlcIu+8ie+8jOaVtOWQiOivjeaxh+S4juaWueS9jeS7i+ivjeeahOe7vOWQiOi/kOeUqOOAglxuIyMjIOeOr+S/neWHuuihjOi+qeiuulxu5Zu057uVXCLnu7/oibLlh7rooYxcIuS4u+mimO+8jOWtpueUn+mAieaLqWJpa2XmiJZzdWJ3YXnnrYnkuqTpgJrlt6XlhbfpmYjov7DkvJjnvLrngrnvvIzlpoJcIlJpZGluZyBhIGJpa2Ugc2F2ZXMgZW5lcmd5IGJ1dCBpcyBzbG93XCLvvIzln7nlhbvmibnliKTmgKfmgJ3nu7TkuI7npL7kvJrotKPku7vmhJ/jgIJcbiMjIyDlrp7mma/op4bpopHphY3pn7NcbuaSreaUvuS5mOWcsOmTgeetieefreinhumikeeJh+aute+8jOWtpueUn+WIhue7hOS4uueUu+mdoumFjemfs+ino+ivtO+8iFwiU2hlIGlzIHRha2luZyB0aGUgc3Vid2F5IHRvIHRoZSBtdXNldW1cIu+8ie+8jOW8uuWMluivreiogOS4juWcuuaZr+eahOWFs+iBlOiupOefpeOAgiIsInRwbGlkIjoiMTAwOTQ3IiwidHBsTmFtZSI6Imxpc3QzXzIwMjUwNzAxMDIiLCJlZGl0ZWQiOiJmYWxzZSJ9</bd:templateData>
    </p:ext>
  </p:extLs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 dpi="0" rotWithShape="1">
          <a:blip r:embed="rId2">
            <a:alphaModFix amt="100000"/>
          </a:blip>
          <a:srcRect/>
          <a:stretch>
            <a:fillRect b="0" l="-41" r="-41" t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4802886" y="5642515"/>
            <a:ext cx="2266379" cy="1215485"/>
            <a:chOff x="4802886" y="5642515"/>
            <a:chExt cx="2266379" cy="1215485"/>
          </a:xfrm>
        </p:grpSpPr>
        <p:sp>
          <p:nvSpPr>
            <p:cNvPr id="3" name="Freeform 3"/>
            <p:cNvSpPr/>
            <p:nvPr/>
          </p:nvSpPr>
          <p:spPr>
            <a:xfrm flipH="1" rot="0">
              <a:off x="4802886" y="5642515"/>
              <a:ext cx="2266379" cy="1215485"/>
            </a:xfrm>
            <a:custGeom>
              <a:avLst/>
              <a:gdLst/>
              <a:ahLst/>
              <a:cxnLst/>
              <a:rect b="b" l="l" r="r" t="t"/>
              <a:pathLst>
                <a:path h="1215498" w="2266379">
                  <a:moveTo>
                    <a:pt x="1237971" y="1003"/>
                  </a:moveTo>
                  <a:cubicBezTo>
                    <a:pt x="639985" y="24719"/>
                    <a:pt x="120742" y="561258"/>
                    <a:pt x="10450" y="1140087"/>
                  </a:cubicBezTo>
                  <a:lnTo>
                    <a:pt x="0" y="1215498"/>
                  </a:lnTo>
                  <a:lnTo>
                    <a:pt x="139872" y="1215498"/>
                  </a:lnTo>
                  <a:lnTo>
                    <a:pt x="143496" y="1171983"/>
                  </a:lnTo>
                  <a:cubicBezTo>
                    <a:pt x="237576" y="665980"/>
                    <a:pt x="681332" y="187977"/>
                    <a:pt x="1198360" y="143067"/>
                  </a:cubicBezTo>
                  <a:cubicBezTo>
                    <a:pt x="1838825" y="87386"/>
                    <a:pt x="2056609" y="594315"/>
                    <a:pt x="2121732" y="1115106"/>
                  </a:cubicBezTo>
                  <a:lnTo>
                    <a:pt x="2130465" y="1215498"/>
                  </a:lnTo>
                  <a:lnTo>
                    <a:pt x="2266379" y="1215498"/>
                  </a:lnTo>
                  <a:lnTo>
                    <a:pt x="2255270" y="1091225"/>
                  </a:lnTo>
                  <a:cubicBezTo>
                    <a:pt x="2180817" y="517131"/>
                    <a:pt x="1931946" y="-26533"/>
                    <a:pt x="1237971" y="1003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4" name="Freeform 4"/>
            <p:cNvSpPr/>
            <p:nvPr/>
          </p:nvSpPr>
          <p:spPr>
            <a:xfrm flipH="1" rot="0">
              <a:off x="5120068" y="6047137"/>
              <a:ext cx="1628870" cy="810863"/>
            </a:xfrm>
            <a:custGeom>
              <a:avLst/>
              <a:gdLst/>
              <a:ahLst/>
              <a:cxnLst/>
              <a:rect b="b" l="l" r="r" t="t"/>
              <a:pathLst>
                <a:path h="810839" w="1628868">
                  <a:moveTo>
                    <a:pt x="921717" y="0"/>
                  </a:moveTo>
                  <a:cubicBezTo>
                    <a:pt x="909803" y="0"/>
                    <a:pt x="897791" y="199"/>
                    <a:pt x="885580" y="696"/>
                  </a:cubicBezTo>
                  <a:cubicBezTo>
                    <a:pt x="528411" y="14842"/>
                    <a:pt x="191904" y="292900"/>
                    <a:pt x="50791" y="640874"/>
                  </a:cubicBezTo>
                  <a:lnTo>
                    <a:pt x="0" y="810839"/>
                  </a:lnTo>
                  <a:lnTo>
                    <a:pt x="156921" y="810839"/>
                  </a:lnTo>
                  <a:lnTo>
                    <a:pt x="187697" y="705914"/>
                  </a:lnTo>
                  <a:cubicBezTo>
                    <a:pt x="301560" y="418404"/>
                    <a:pt x="573011" y="180161"/>
                    <a:pt x="861159" y="155069"/>
                  </a:cubicBezTo>
                  <a:cubicBezTo>
                    <a:pt x="883198" y="153183"/>
                    <a:pt x="904542" y="152190"/>
                    <a:pt x="925092" y="152190"/>
                  </a:cubicBezTo>
                  <a:cubicBezTo>
                    <a:pt x="1230774" y="152190"/>
                    <a:pt x="1415603" y="362656"/>
                    <a:pt x="1476255" y="778533"/>
                  </a:cubicBezTo>
                  <a:lnTo>
                    <a:pt x="1479367" y="810839"/>
                  </a:lnTo>
                  <a:lnTo>
                    <a:pt x="1628868" y="810839"/>
                  </a:lnTo>
                  <a:lnTo>
                    <a:pt x="1622031" y="743386"/>
                  </a:lnTo>
                  <a:cubicBezTo>
                    <a:pt x="1545829" y="255843"/>
                    <a:pt x="1306361" y="0"/>
                    <a:pt x="921717" y="0"/>
                  </a:cubicBez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5" name="Freeform 5"/>
            <p:cNvSpPr/>
            <p:nvPr/>
          </p:nvSpPr>
          <p:spPr>
            <a:xfrm flipH="1" rot="0">
              <a:off x="5425726" y="6425375"/>
              <a:ext cx="1006792" cy="432625"/>
            </a:xfrm>
            <a:custGeom>
              <a:avLst/>
              <a:gdLst/>
              <a:ahLst/>
              <a:cxnLst/>
              <a:rect b="b" l="l" r="r" t="t"/>
              <a:pathLst>
                <a:path h="432599" w="1006768">
                  <a:moveTo>
                    <a:pt x="564888" y="0"/>
                  </a:moveTo>
                  <a:cubicBezTo>
                    <a:pt x="557343" y="0"/>
                    <a:pt x="549600" y="99"/>
                    <a:pt x="541757" y="397"/>
                  </a:cubicBezTo>
                  <a:cubicBezTo>
                    <a:pt x="312802" y="9481"/>
                    <a:pt x="97083" y="187656"/>
                    <a:pt x="6590" y="410575"/>
                  </a:cubicBezTo>
                  <a:lnTo>
                    <a:pt x="0" y="432599"/>
                  </a:lnTo>
                  <a:lnTo>
                    <a:pt x="124310" y="432599"/>
                  </a:lnTo>
                  <a:lnTo>
                    <a:pt x="154289" y="372556"/>
                  </a:lnTo>
                  <a:cubicBezTo>
                    <a:pt x="237939" y="235211"/>
                    <a:pt x="379143" y="130747"/>
                    <a:pt x="527560" y="117840"/>
                  </a:cubicBezTo>
                  <a:cubicBezTo>
                    <a:pt x="541161" y="116649"/>
                    <a:pt x="554266" y="116054"/>
                    <a:pt x="566973" y="116054"/>
                  </a:cubicBezTo>
                  <a:cubicBezTo>
                    <a:pt x="727352" y="116054"/>
                    <a:pt x="833509" y="211768"/>
                    <a:pt x="884019" y="401144"/>
                  </a:cubicBezTo>
                  <a:lnTo>
                    <a:pt x="890345" y="432599"/>
                  </a:lnTo>
                  <a:lnTo>
                    <a:pt x="1006768" y="432599"/>
                  </a:lnTo>
                  <a:lnTo>
                    <a:pt x="988901" y="351307"/>
                  </a:lnTo>
                  <a:cubicBezTo>
                    <a:pt x="921331" y="120342"/>
                    <a:pt x="777536" y="0"/>
                    <a:pt x="564888" y="0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</p:grpSp>
      <p:sp>
        <p:nvSpPr>
          <p:cNvPr id="6" name="Freeform 6"/>
          <p:cNvSpPr/>
          <p:nvPr/>
        </p:nvSpPr>
        <p:spPr>
          <a:xfrm flipH="1" rot="0">
            <a:off x="9914113" y="367932"/>
            <a:ext cx="2277887" cy="2633076"/>
          </a:xfrm>
          <a:custGeom>
            <a:avLst/>
            <a:gdLst/>
            <a:ahLst/>
            <a:cxnLst/>
            <a:rect b="b" l="l" r="r" t="t"/>
            <a:pathLst>
              <a:path h="2633076" w="2277887">
                <a:moveTo>
                  <a:pt x="836368" y="2234377"/>
                </a:moveTo>
                <a:cubicBezTo>
                  <a:pt x="826936" y="2257508"/>
                  <a:pt x="817505" y="2280442"/>
                  <a:pt x="784447" y="2285702"/>
                </a:cubicBezTo>
                <a:cubicBezTo>
                  <a:pt x="796062" y="2257608"/>
                  <a:pt x="819491" y="2249566"/>
                  <a:pt x="836368" y="2234377"/>
                </a:cubicBezTo>
                <a:close/>
                <a:moveTo>
                  <a:pt x="330856" y="2043669"/>
                </a:moveTo>
                <a:cubicBezTo>
                  <a:pt x="334629" y="2042974"/>
                  <a:pt x="336316" y="2046945"/>
                  <a:pt x="334728" y="2053596"/>
                </a:cubicBezTo>
                <a:cubicBezTo>
                  <a:pt x="306037" y="2073253"/>
                  <a:pt x="273574" y="2087747"/>
                  <a:pt x="226815" y="2097576"/>
                </a:cubicBezTo>
                <a:cubicBezTo>
                  <a:pt x="263547" y="2067892"/>
                  <a:pt x="294124" y="2050022"/>
                  <a:pt x="330856" y="2043669"/>
                </a:cubicBezTo>
                <a:close/>
                <a:moveTo>
                  <a:pt x="2149983" y="1820398"/>
                </a:moveTo>
                <a:cubicBezTo>
                  <a:pt x="2166066" y="1821589"/>
                  <a:pt x="2185425" y="1816228"/>
                  <a:pt x="2195154" y="1834495"/>
                </a:cubicBezTo>
                <a:cubicBezTo>
                  <a:pt x="2203393" y="1850181"/>
                  <a:pt x="2190786" y="1862590"/>
                  <a:pt x="2183935" y="1875098"/>
                </a:cubicBezTo>
                <a:cubicBezTo>
                  <a:pt x="2160208" y="1918482"/>
                  <a:pt x="2120200" y="1946478"/>
                  <a:pt x="2081682" y="1974077"/>
                </a:cubicBezTo>
                <a:cubicBezTo>
                  <a:pt x="1933861" y="2079904"/>
                  <a:pt x="1788620" y="2189802"/>
                  <a:pt x="1629879" y="2280144"/>
                </a:cubicBezTo>
                <a:cubicBezTo>
                  <a:pt x="1585402" y="2305458"/>
                  <a:pt x="1540530" y="2330277"/>
                  <a:pt x="1495757" y="2355394"/>
                </a:cubicBezTo>
                <a:cubicBezTo>
                  <a:pt x="1492878" y="2352118"/>
                  <a:pt x="1490098" y="2348842"/>
                  <a:pt x="1487318" y="2345566"/>
                </a:cubicBezTo>
                <a:cubicBezTo>
                  <a:pt x="1530800" y="2273094"/>
                  <a:pt x="1587388" y="2212735"/>
                  <a:pt x="1651421" y="2156743"/>
                </a:cubicBezTo>
                <a:cubicBezTo>
                  <a:pt x="1763702" y="2058660"/>
                  <a:pt x="1888888" y="1977849"/>
                  <a:pt x="2007423" y="1888302"/>
                </a:cubicBezTo>
                <a:cubicBezTo>
                  <a:pt x="2035121" y="1867355"/>
                  <a:pt x="2066889" y="1851570"/>
                  <a:pt x="2096870" y="1833601"/>
                </a:cubicBezTo>
                <a:cubicBezTo>
                  <a:pt x="2113052" y="1823972"/>
                  <a:pt x="2130823" y="1819107"/>
                  <a:pt x="2149983" y="1820398"/>
                </a:cubicBezTo>
                <a:close/>
                <a:moveTo>
                  <a:pt x="1951630" y="1478592"/>
                </a:moveTo>
                <a:cubicBezTo>
                  <a:pt x="1993327" y="1483555"/>
                  <a:pt x="2003949" y="1501127"/>
                  <a:pt x="1985682" y="1538654"/>
                </a:cubicBezTo>
                <a:cubicBezTo>
                  <a:pt x="1969401" y="1572308"/>
                  <a:pt x="1940412" y="1596134"/>
                  <a:pt x="1913210" y="1620457"/>
                </a:cubicBezTo>
                <a:cubicBezTo>
                  <a:pt x="1826444" y="1697991"/>
                  <a:pt x="1729352" y="1760833"/>
                  <a:pt x="1625709" y="1814541"/>
                </a:cubicBezTo>
                <a:cubicBezTo>
                  <a:pt x="1542217" y="1857825"/>
                  <a:pt x="1462401" y="1907165"/>
                  <a:pt x="1385759" y="1961667"/>
                </a:cubicBezTo>
                <a:cubicBezTo>
                  <a:pt x="1274670" y="2040691"/>
                  <a:pt x="1157226" y="2109886"/>
                  <a:pt x="1035812" y="2172429"/>
                </a:cubicBezTo>
                <a:cubicBezTo>
                  <a:pt x="1031246" y="2174812"/>
                  <a:pt x="1025389" y="2174713"/>
                  <a:pt x="1009207" y="2177989"/>
                </a:cubicBezTo>
                <a:cubicBezTo>
                  <a:pt x="1065000" y="2099263"/>
                  <a:pt x="1127047" y="2039102"/>
                  <a:pt x="1195249" y="1986387"/>
                </a:cubicBezTo>
                <a:cubicBezTo>
                  <a:pt x="1273974" y="1925531"/>
                  <a:pt x="1343270" y="1854450"/>
                  <a:pt x="1420010" y="1791409"/>
                </a:cubicBezTo>
                <a:cubicBezTo>
                  <a:pt x="1549663" y="1684887"/>
                  <a:pt x="1689641" y="1593652"/>
                  <a:pt x="1835975" y="1511551"/>
                </a:cubicBezTo>
                <a:cubicBezTo>
                  <a:pt x="1870820" y="1491994"/>
                  <a:pt x="1908147" y="1473330"/>
                  <a:pt x="1951630" y="1478592"/>
                </a:cubicBezTo>
                <a:close/>
                <a:moveTo>
                  <a:pt x="1953701" y="1410162"/>
                </a:moveTo>
                <a:cubicBezTo>
                  <a:pt x="1943849" y="1410061"/>
                  <a:pt x="1933785" y="1410861"/>
                  <a:pt x="1923734" y="1412176"/>
                </a:cubicBezTo>
                <a:cubicBezTo>
                  <a:pt x="1907354" y="1414360"/>
                  <a:pt x="1890873" y="1419125"/>
                  <a:pt x="1875586" y="1425380"/>
                </a:cubicBezTo>
                <a:cubicBezTo>
                  <a:pt x="1832797" y="1442853"/>
                  <a:pt x="1790903" y="1461616"/>
                  <a:pt x="1750300" y="1483953"/>
                </a:cubicBezTo>
                <a:cubicBezTo>
                  <a:pt x="1627198" y="1551659"/>
                  <a:pt x="1514421" y="1633958"/>
                  <a:pt x="1399658" y="1713776"/>
                </a:cubicBezTo>
                <a:cubicBezTo>
                  <a:pt x="1221260" y="1837870"/>
                  <a:pt x="1052292" y="1973481"/>
                  <a:pt x="886800" y="2113559"/>
                </a:cubicBezTo>
                <a:cubicBezTo>
                  <a:pt x="826639" y="2164487"/>
                  <a:pt x="767867" y="2218890"/>
                  <a:pt x="728753" y="2288383"/>
                </a:cubicBezTo>
                <a:cubicBezTo>
                  <a:pt x="714755" y="2313103"/>
                  <a:pt x="698573" y="2327300"/>
                  <a:pt x="673357" y="2336730"/>
                </a:cubicBezTo>
                <a:cubicBezTo>
                  <a:pt x="465772" y="2414265"/>
                  <a:pt x="259775" y="2495969"/>
                  <a:pt x="39979" y="2537962"/>
                </a:cubicBezTo>
                <a:lnTo>
                  <a:pt x="0" y="2542914"/>
                </a:lnTo>
                <a:lnTo>
                  <a:pt x="0" y="2606618"/>
                </a:lnTo>
                <a:lnTo>
                  <a:pt x="21777" y="2603829"/>
                </a:lnTo>
                <a:cubicBezTo>
                  <a:pt x="120479" y="2586955"/>
                  <a:pt x="216640" y="2559108"/>
                  <a:pt x="312689" y="2532601"/>
                </a:cubicBezTo>
                <a:cubicBezTo>
                  <a:pt x="430231" y="2500139"/>
                  <a:pt x="543803" y="2454769"/>
                  <a:pt x="654892" y="2404338"/>
                </a:cubicBezTo>
                <a:cubicBezTo>
                  <a:pt x="662437" y="2400961"/>
                  <a:pt x="671570" y="2396196"/>
                  <a:pt x="680307" y="2403047"/>
                </a:cubicBezTo>
                <a:cubicBezTo>
                  <a:pt x="681399" y="2405131"/>
                  <a:pt x="683285" y="2406819"/>
                  <a:pt x="683086" y="2408309"/>
                </a:cubicBezTo>
                <a:cubicBezTo>
                  <a:pt x="678619" y="2444842"/>
                  <a:pt x="674152" y="2481376"/>
                  <a:pt x="669188" y="2517908"/>
                </a:cubicBezTo>
                <a:cubicBezTo>
                  <a:pt x="660253" y="2584225"/>
                  <a:pt x="692121" y="2625226"/>
                  <a:pt x="759727" y="2630884"/>
                </a:cubicBezTo>
                <a:cubicBezTo>
                  <a:pt x="781766" y="2632672"/>
                  <a:pt x="803904" y="2634358"/>
                  <a:pt x="826440" y="2631679"/>
                </a:cubicBezTo>
                <a:cubicBezTo>
                  <a:pt x="911023" y="2621652"/>
                  <a:pt x="995507" y="2612618"/>
                  <a:pt x="1077806" y="2589784"/>
                </a:cubicBezTo>
                <a:cubicBezTo>
                  <a:pt x="1190087" y="2558810"/>
                  <a:pt x="1303261" y="2530715"/>
                  <a:pt x="1407700" y="2478596"/>
                </a:cubicBezTo>
                <a:cubicBezTo>
                  <a:pt x="1425668" y="2469660"/>
                  <a:pt x="1441354" y="2466781"/>
                  <a:pt x="1459124" y="2480779"/>
                </a:cubicBezTo>
                <a:cubicBezTo>
                  <a:pt x="1485929" y="2501925"/>
                  <a:pt x="1517796" y="2504904"/>
                  <a:pt x="1549961" y="2501726"/>
                </a:cubicBezTo>
                <a:cubicBezTo>
                  <a:pt x="1724984" y="2484353"/>
                  <a:pt x="1881840" y="2415853"/>
                  <a:pt x="2035816" y="2339808"/>
                </a:cubicBezTo>
                <a:cubicBezTo>
                  <a:pt x="2052395" y="2331667"/>
                  <a:pt x="2067386" y="2320250"/>
                  <a:pt x="2072846" y="2301190"/>
                </a:cubicBezTo>
                <a:cubicBezTo>
                  <a:pt x="2076916" y="2287192"/>
                  <a:pt x="2082774" y="2271606"/>
                  <a:pt x="2071158" y="2258898"/>
                </a:cubicBezTo>
                <a:cubicBezTo>
                  <a:pt x="2057756" y="2244405"/>
                  <a:pt x="2043261" y="2254034"/>
                  <a:pt x="2030852" y="2261380"/>
                </a:cubicBezTo>
                <a:cubicBezTo>
                  <a:pt x="1934853" y="2317967"/>
                  <a:pt x="1828330" y="2350232"/>
                  <a:pt x="1723296" y="2385475"/>
                </a:cubicBezTo>
                <a:cubicBezTo>
                  <a:pt x="1664128" y="2405330"/>
                  <a:pt x="1602578" y="2418137"/>
                  <a:pt x="1538049" y="2415357"/>
                </a:cubicBezTo>
                <a:cubicBezTo>
                  <a:pt x="1674056" y="2321244"/>
                  <a:pt x="1808376" y="2228421"/>
                  <a:pt x="1944383" y="2138775"/>
                </a:cubicBezTo>
                <a:cubicBezTo>
                  <a:pt x="2052892" y="2067197"/>
                  <a:pt x="2147303" y="1981125"/>
                  <a:pt x="2241218" y="1893465"/>
                </a:cubicBezTo>
                <a:cubicBezTo>
                  <a:pt x="2262463" y="1873610"/>
                  <a:pt x="2274177" y="1849684"/>
                  <a:pt x="2277354" y="1821291"/>
                </a:cubicBezTo>
                <a:cubicBezTo>
                  <a:pt x="2282020" y="1778603"/>
                  <a:pt x="2255711" y="1749912"/>
                  <a:pt x="2212626" y="1749614"/>
                </a:cubicBezTo>
                <a:cubicBezTo>
                  <a:pt x="2180362" y="1749416"/>
                  <a:pt x="2149686" y="1756961"/>
                  <a:pt x="2120597" y="1769172"/>
                </a:cubicBezTo>
                <a:cubicBezTo>
                  <a:pt x="1994518" y="1822284"/>
                  <a:pt x="1872508" y="1881055"/>
                  <a:pt x="1766679" y="1970403"/>
                </a:cubicBezTo>
                <a:cubicBezTo>
                  <a:pt x="1649931" y="2068984"/>
                  <a:pt x="1535567" y="2168955"/>
                  <a:pt x="1443836" y="2291957"/>
                </a:cubicBezTo>
                <a:cubicBezTo>
                  <a:pt x="1425966" y="2315982"/>
                  <a:pt x="1409883" y="2340702"/>
                  <a:pt x="1409188" y="2371377"/>
                </a:cubicBezTo>
                <a:cubicBezTo>
                  <a:pt x="1408692" y="2393913"/>
                  <a:pt x="1396581" y="2403543"/>
                  <a:pt x="1378214" y="2410791"/>
                </a:cubicBezTo>
                <a:cubicBezTo>
                  <a:pt x="1343865" y="2424292"/>
                  <a:pt x="1310508" y="2440375"/>
                  <a:pt x="1275563" y="2452188"/>
                </a:cubicBezTo>
                <a:cubicBezTo>
                  <a:pt x="1181053" y="2484154"/>
                  <a:pt x="1088329" y="2521979"/>
                  <a:pt x="988756" y="2538558"/>
                </a:cubicBezTo>
                <a:cubicBezTo>
                  <a:pt x="918766" y="2550173"/>
                  <a:pt x="848281" y="2556427"/>
                  <a:pt x="777795" y="2539352"/>
                </a:cubicBezTo>
                <a:cubicBezTo>
                  <a:pt x="728058" y="2527340"/>
                  <a:pt x="718428" y="2500139"/>
                  <a:pt x="752877" y="2465392"/>
                </a:cubicBezTo>
                <a:cubicBezTo>
                  <a:pt x="786829" y="2431141"/>
                  <a:pt x="815023" y="2392821"/>
                  <a:pt x="841828" y="2353409"/>
                </a:cubicBezTo>
                <a:cubicBezTo>
                  <a:pt x="860194" y="2326505"/>
                  <a:pt x="883623" y="2308735"/>
                  <a:pt x="913009" y="2295134"/>
                </a:cubicBezTo>
                <a:cubicBezTo>
                  <a:pt x="979821" y="2264061"/>
                  <a:pt x="1046137" y="2231697"/>
                  <a:pt x="1111659" y="2197943"/>
                </a:cubicBezTo>
                <a:cubicBezTo>
                  <a:pt x="1246079" y="2128550"/>
                  <a:pt x="1370768" y="2043570"/>
                  <a:pt x="1498933" y="1964050"/>
                </a:cubicBezTo>
                <a:cubicBezTo>
                  <a:pt x="1630474" y="1882346"/>
                  <a:pt x="1759433" y="1798061"/>
                  <a:pt x="1880251" y="1701565"/>
                </a:cubicBezTo>
                <a:cubicBezTo>
                  <a:pt x="1937136" y="1656196"/>
                  <a:pt x="1982803" y="1601297"/>
                  <a:pt x="2018840" y="1539051"/>
                </a:cubicBezTo>
                <a:cubicBezTo>
                  <a:pt x="2034922" y="1511254"/>
                  <a:pt x="2054282" y="1478393"/>
                  <a:pt x="2030555" y="1445831"/>
                </a:cubicBezTo>
                <a:cubicBezTo>
                  <a:pt x="2010898" y="1418878"/>
                  <a:pt x="1983256" y="1410464"/>
                  <a:pt x="1953701" y="1410162"/>
                </a:cubicBezTo>
                <a:close/>
                <a:moveTo>
                  <a:pt x="1549068" y="1131624"/>
                </a:moveTo>
                <a:cubicBezTo>
                  <a:pt x="1562172" y="1130333"/>
                  <a:pt x="1574780" y="1129340"/>
                  <a:pt x="1587884" y="1132616"/>
                </a:cubicBezTo>
                <a:cubicBezTo>
                  <a:pt x="1625609" y="1142047"/>
                  <a:pt x="1636629" y="1158428"/>
                  <a:pt x="1618858" y="1192578"/>
                </a:cubicBezTo>
                <a:cubicBezTo>
                  <a:pt x="1586693" y="1254428"/>
                  <a:pt x="1549862" y="1314191"/>
                  <a:pt x="1497543" y="1361446"/>
                </a:cubicBezTo>
                <a:cubicBezTo>
                  <a:pt x="1352104" y="1492689"/>
                  <a:pt x="1189888" y="1598318"/>
                  <a:pt x="1011490" y="1682702"/>
                </a:cubicBezTo>
                <a:cubicBezTo>
                  <a:pt x="864860" y="1752096"/>
                  <a:pt x="722697" y="1830524"/>
                  <a:pt x="569813" y="1887111"/>
                </a:cubicBezTo>
                <a:cubicBezTo>
                  <a:pt x="496150" y="1914412"/>
                  <a:pt x="418715" y="1930098"/>
                  <a:pt x="343563" y="1955413"/>
                </a:cubicBezTo>
                <a:cubicBezTo>
                  <a:pt x="390124" y="1909151"/>
                  <a:pt x="434202" y="1862987"/>
                  <a:pt x="484138" y="1822582"/>
                </a:cubicBezTo>
                <a:cubicBezTo>
                  <a:pt x="582719" y="1743062"/>
                  <a:pt x="676931" y="1658181"/>
                  <a:pt x="777199" y="1580945"/>
                </a:cubicBezTo>
                <a:cubicBezTo>
                  <a:pt x="883325" y="1499241"/>
                  <a:pt x="992926" y="1421607"/>
                  <a:pt x="1103915" y="1346357"/>
                </a:cubicBezTo>
                <a:cubicBezTo>
                  <a:pt x="1204382" y="1278353"/>
                  <a:pt x="1306736" y="1212632"/>
                  <a:pt x="1421201" y="1167859"/>
                </a:cubicBezTo>
                <a:cubicBezTo>
                  <a:pt x="1462598" y="1151677"/>
                  <a:pt x="1503997" y="1136091"/>
                  <a:pt x="1549068" y="1131624"/>
                </a:cubicBezTo>
                <a:close/>
                <a:moveTo>
                  <a:pt x="1603376" y="1069677"/>
                </a:moveTo>
                <a:cubicBezTo>
                  <a:pt x="1593574" y="1068733"/>
                  <a:pt x="1583268" y="1069105"/>
                  <a:pt x="1572497" y="1070867"/>
                </a:cubicBezTo>
                <a:cubicBezTo>
                  <a:pt x="1535764" y="1076923"/>
                  <a:pt x="1499033" y="1082085"/>
                  <a:pt x="1463294" y="1092509"/>
                </a:cubicBezTo>
                <a:cubicBezTo>
                  <a:pt x="1339199" y="1128546"/>
                  <a:pt x="1228904" y="1192380"/>
                  <a:pt x="1122083" y="1260781"/>
                </a:cubicBezTo>
                <a:cubicBezTo>
                  <a:pt x="996798" y="1341095"/>
                  <a:pt x="874787" y="1426472"/>
                  <a:pt x="753870" y="1513140"/>
                </a:cubicBezTo>
                <a:cubicBezTo>
                  <a:pt x="646354" y="1590178"/>
                  <a:pt x="544200" y="1674065"/>
                  <a:pt x="444030" y="1760535"/>
                </a:cubicBezTo>
                <a:cubicBezTo>
                  <a:pt x="342769" y="1847996"/>
                  <a:pt x="248855" y="1943996"/>
                  <a:pt x="137368" y="2019743"/>
                </a:cubicBezTo>
                <a:cubicBezTo>
                  <a:pt x="120591" y="2031061"/>
                  <a:pt x="104110" y="2043570"/>
                  <a:pt x="90708" y="2058461"/>
                </a:cubicBezTo>
                <a:cubicBezTo>
                  <a:pt x="76810" y="2073948"/>
                  <a:pt x="61558" y="2086823"/>
                  <a:pt x="45322" y="2097812"/>
                </a:cubicBezTo>
                <a:lnTo>
                  <a:pt x="0" y="2122580"/>
                </a:lnTo>
                <a:lnTo>
                  <a:pt x="0" y="2255367"/>
                </a:lnTo>
                <a:lnTo>
                  <a:pt x="39979" y="2229116"/>
                </a:lnTo>
                <a:cubicBezTo>
                  <a:pt x="115924" y="2200326"/>
                  <a:pt x="192665" y="2172429"/>
                  <a:pt x="265533" y="2137286"/>
                </a:cubicBezTo>
                <a:cubicBezTo>
                  <a:pt x="377019" y="2083577"/>
                  <a:pt x="489797" y="2033245"/>
                  <a:pt x="603269" y="1984004"/>
                </a:cubicBezTo>
                <a:cubicBezTo>
                  <a:pt x="716443" y="1934863"/>
                  <a:pt x="825050" y="1875893"/>
                  <a:pt x="934651" y="1819107"/>
                </a:cubicBezTo>
                <a:cubicBezTo>
                  <a:pt x="1130025" y="1717846"/>
                  <a:pt x="1321428" y="1613309"/>
                  <a:pt x="1484141" y="1463303"/>
                </a:cubicBezTo>
                <a:cubicBezTo>
                  <a:pt x="1564952" y="1388747"/>
                  <a:pt x="1632657" y="1307143"/>
                  <a:pt x="1676935" y="1205782"/>
                </a:cubicBezTo>
                <a:cubicBezTo>
                  <a:pt x="1691330" y="1172823"/>
                  <a:pt x="1700066" y="1141352"/>
                  <a:pt x="1676935" y="1111768"/>
                </a:cubicBezTo>
                <a:cubicBezTo>
                  <a:pt x="1657650" y="1087197"/>
                  <a:pt x="1632782" y="1072511"/>
                  <a:pt x="1603376" y="1069677"/>
                </a:cubicBezTo>
                <a:close/>
                <a:moveTo>
                  <a:pt x="296308" y="709007"/>
                </a:moveTo>
                <a:cubicBezTo>
                  <a:pt x="300974" y="706922"/>
                  <a:pt x="304151" y="708511"/>
                  <a:pt x="302761" y="712482"/>
                </a:cubicBezTo>
                <a:cubicBezTo>
                  <a:pt x="300379" y="719728"/>
                  <a:pt x="294919" y="723600"/>
                  <a:pt x="286679" y="722508"/>
                </a:cubicBezTo>
                <a:cubicBezTo>
                  <a:pt x="282310" y="722012"/>
                  <a:pt x="279928" y="718835"/>
                  <a:pt x="282707" y="716055"/>
                </a:cubicBezTo>
                <a:cubicBezTo>
                  <a:pt x="286282" y="712780"/>
                  <a:pt x="291642" y="711191"/>
                  <a:pt x="296308" y="709007"/>
                </a:cubicBezTo>
                <a:close/>
                <a:moveTo>
                  <a:pt x="454355" y="590472"/>
                </a:moveTo>
                <a:cubicBezTo>
                  <a:pt x="438868" y="626608"/>
                  <a:pt x="419410" y="643287"/>
                  <a:pt x="349520" y="675948"/>
                </a:cubicBezTo>
                <a:cubicBezTo>
                  <a:pt x="382678" y="644478"/>
                  <a:pt x="414744" y="612809"/>
                  <a:pt x="454355" y="590472"/>
                </a:cubicBezTo>
                <a:close/>
                <a:moveTo>
                  <a:pt x="547972" y="498939"/>
                </a:moveTo>
                <a:cubicBezTo>
                  <a:pt x="548369" y="499238"/>
                  <a:pt x="548766" y="499535"/>
                  <a:pt x="549163" y="499833"/>
                </a:cubicBezTo>
                <a:cubicBezTo>
                  <a:pt x="545590" y="504996"/>
                  <a:pt x="541916" y="510058"/>
                  <a:pt x="538243" y="515221"/>
                </a:cubicBezTo>
                <a:cubicBezTo>
                  <a:pt x="537846" y="514923"/>
                  <a:pt x="537449" y="514625"/>
                  <a:pt x="537051" y="514328"/>
                </a:cubicBezTo>
                <a:cubicBezTo>
                  <a:pt x="540725" y="509165"/>
                  <a:pt x="544398" y="504003"/>
                  <a:pt x="547972" y="498939"/>
                </a:cubicBezTo>
                <a:close/>
                <a:moveTo>
                  <a:pt x="1643380" y="427759"/>
                </a:moveTo>
                <a:cubicBezTo>
                  <a:pt x="1651818" y="474121"/>
                  <a:pt x="1648145" y="481765"/>
                  <a:pt x="1591756" y="526141"/>
                </a:cubicBezTo>
                <a:cubicBezTo>
                  <a:pt x="1608435" y="494571"/>
                  <a:pt x="1625014" y="462902"/>
                  <a:pt x="1643380" y="427759"/>
                </a:cubicBezTo>
                <a:close/>
                <a:moveTo>
                  <a:pt x="659458" y="341290"/>
                </a:moveTo>
                <a:cubicBezTo>
                  <a:pt x="650425" y="377426"/>
                  <a:pt x="621337" y="393311"/>
                  <a:pt x="606247" y="419221"/>
                </a:cubicBezTo>
                <a:cubicBezTo>
                  <a:pt x="623918" y="395197"/>
                  <a:pt x="632158" y="364520"/>
                  <a:pt x="659458" y="341290"/>
                </a:cubicBezTo>
                <a:close/>
                <a:moveTo>
                  <a:pt x="1575326" y="222976"/>
                </a:moveTo>
                <a:cubicBezTo>
                  <a:pt x="1544724" y="221217"/>
                  <a:pt x="1514792" y="230821"/>
                  <a:pt x="1485531" y="238639"/>
                </a:cubicBezTo>
                <a:cubicBezTo>
                  <a:pt x="1336817" y="278250"/>
                  <a:pt x="1209743" y="361046"/>
                  <a:pt x="1079991" y="437587"/>
                </a:cubicBezTo>
                <a:cubicBezTo>
                  <a:pt x="991536" y="489806"/>
                  <a:pt x="909733" y="552648"/>
                  <a:pt x="822171" y="605760"/>
                </a:cubicBezTo>
                <a:cubicBezTo>
                  <a:pt x="741956" y="654406"/>
                  <a:pt x="665217" y="707220"/>
                  <a:pt x="587384" y="759042"/>
                </a:cubicBezTo>
                <a:cubicBezTo>
                  <a:pt x="532286" y="795675"/>
                  <a:pt x="485627" y="842930"/>
                  <a:pt x="429040" y="877180"/>
                </a:cubicBezTo>
                <a:cubicBezTo>
                  <a:pt x="379898" y="906963"/>
                  <a:pt x="337210" y="944389"/>
                  <a:pt x="294521" y="982114"/>
                </a:cubicBezTo>
                <a:cubicBezTo>
                  <a:pt x="275163" y="999190"/>
                  <a:pt x="254811" y="1014975"/>
                  <a:pt x="234459" y="1030759"/>
                </a:cubicBezTo>
                <a:cubicBezTo>
                  <a:pt x="179361" y="1073349"/>
                  <a:pt x="125653" y="1117526"/>
                  <a:pt x="73161" y="1163069"/>
                </a:cubicBezTo>
                <a:lnTo>
                  <a:pt x="0" y="1229816"/>
                </a:lnTo>
                <a:lnTo>
                  <a:pt x="0" y="1368128"/>
                </a:lnTo>
                <a:lnTo>
                  <a:pt x="132404" y="1258101"/>
                </a:lnTo>
                <a:cubicBezTo>
                  <a:pt x="297897" y="1132815"/>
                  <a:pt x="457135" y="999488"/>
                  <a:pt x="626102" y="878868"/>
                </a:cubicBezTo>
                <a:cubicBezTo>
                  <a:pt x="717336" y="813842"/>
                  <a:pt x="811251" y="752391"/>
                  <a:pt x="903974" y="689449"/>
                </a:cubicBezTo>
                <a:cubicBezTo>
                  <a:pt x="1002754" y="622438"/>
                  <a:pt x="1101236" y="554931"/>
                  <a:pt x="1200511" y="488615"/>
                </a:cubicBezTo>
                <a:cubicBezTo>
                  <a:pt x="1287774" y="430340"/>
                  <a:pt x="1378313" y="377426"/>
                  <a:pt x="1474313" y="333844"/>
                </a:cubicBezTo>
                <a:cubicBezTo>
                  <a:pt x="1491289" y="326101"/>
                  <a:pt x="1508365" y="319450"/>
                  <a:pt x="1527028" y="317265"/>
                </a:cubicBezTo>
                <a:cubicBezTo>
                  <a:pt x="1577560" y="311507"/>
                  <a:pt x="1618858" y="353402"/>
                  <a:pt x="1610221" y="403039"/>
                </a:cubicBezTo>
                <a:cubicBezTo>
                  <a:pt x="1603471" y="441658"/>
                  <a:pt x="1585700" y="475809"/>
                  <a:pt x="1564654" y="508570"/>
                </a:cubicBezTo>
                <a:cubicBezTo>
                  <a:pt x="1483943" y="633955"/>
                  <a:pt x="1376030" y="732734"/>
                  <a:pt x="1257098" y="820692"/>
                </a:cubicBezTo>
                <a:cubicBezTo>
                  <a:pt x="1110865" y="928902"/>
                  <a:pt x="964036" y="1036219"/>
                  <a:pt x="817208" y="1143636"/>
                </a:cubicBezTo>
                <a:cubicBezTo>
                  <a:pt x="726370" y="1210150"/>
                  <a:pt x="625705" y="1260979"/>
                  <a:pt x="529010" y="1318063"/>
                </a:cubicBezTo>
                <a:cubicBezTo>
                  <a:pt x="399059" y="1394803"/>
                  <a:pt x="270298" y="1474521"/>
                  <a:pt x="128433" y="1529322"/>
                </a:cubicBezTo>
                <a:lnTo>
                  <a:pt x="0" y="1586509"/>
                </a:lnTo>
                <a:lnTo>
                  <a:pt x="0" y="1686616"/>
                </a:lnTo>
                <a:lnTo>
                  <a:pt x="93749" y="1645871"/>
                </a:lnTo>
                <a:cubicBezTo>
                  <a:pt x="186534" y="1603108"/>
                  <a:pt x="277545" y="1556821"/>
                  <a:pt x="367985" y="1509963"/>
                </a:cubicBezTo>
                <a:cubicBezTo>
                  <a:pt x="468253" y="1458042"/>
                  <a:pt x="569217" y="1402547"/>
                  <a:pt x="658267" y="1329877"/>
                </a:cubicBezTo>
                <a:cubicBezTo>
                  <a:pt x="733518" y="1268326"/>
                  <a:pt x="815421" y="1214915"/>
                  <a:pt x="891168" y="1153563"/>
                </a:cubicBezTo>
                <a:cubicBezTo>
                  <a:pt x="975354" y="1085361"/>
                  <a:pt x="1060135" y="1017655"/>
                  <a:pt x="1147497" y="953523"/>
                </a:cubicBezTo>
                <a:cubicBezTo>
                  <a:pt x="1309019" y="835087"/>
                  <a:pt x="1471334" y="717644"/>
                  <a:pt x="1607838" y="570219"/>
                </a:cubicBezTo>
                <a:cubicBezTo>
                  <a:pt x="1643579" y="531701"/>
                  <a:pt x="1686167" y="496358"/>
                  <a:pt x="1702250" y="443345"/>
                </a:cubicBezTo>
                <a:cubicBezTo>
                  <a:pt x="1734713" y="336624"/>
                  <a:pt x="1710590" y="265344"/>
                  <a:pt x="1606152" y="229009"/>
                </a:cubicBezTo>
                <a:cubicBezTo>
                  <a:pt x="1595802" y="225411"/>
                  <a:pt x="1585527" y="223562"/>
                  <a:pt x="1575326" y="222976"/>
                </a:cubicBezTo>
                <a:close/>
                <a:moveTo>
                  <a:pt x="625970" y="1041"/>
                </a:moveTo>
                <a:cubicBezTo>
                  <a:pt x="613475" y="-628"/>
                  <a:pt x="599744" y="-293"/>
                  <a:pt x="584505" y="2065"/>
                </a:cubicBezTo>
                <a:cubicBezTo>
                  <a:pt x="562665" y="5441"/>
                  <a:pt x="540626" y="10801"/>
                  <a:pt x="520274" y="19041"/>
                </a:cubicBezTo>
                <a:cubicBezTo>
                  <a:pt x="370169" y="79599"/>
                  <a:pt x="241012" y="171925"/>
                  <a:pt x="117612" y="274081"/>
                </a:cubicBezTo>
                <a:lnTo>
                  <a:pt x="0" y="377642"/>
                </a:lnTo>
                <a:lnTo>
                  <a:pt x="0" y="498165"/>
                </a:lnTo>
                <a:lnTo>
                  <a:pt x="157720" y="362634"/>
                </a:lnTo>
                <a:cubicBezTo>
                  <a:pt x="202989" y="322626"/>
                  <a:pt x="249946" y="284604"/>
                  <a:pt x="295812" y="245390"/>
                </a:cubicBezTo>
                <a:cubicBezTo>
                  <a:pt x="368680" y="183044"/>
                  <a:pt x="454851" y="140158"/>
                  <a:pt x="542214" y="100348"/>
                </a:cubicBezTo>
                <a:cubicBezTo>
                  <a:pt x="572890" y="86350"/>
                  <a:pt x="597610" y="93696"/>
                  <a:pt x="624414" y="113949"/>
                </a:cubicBezTo>
                <a:cubicBezTo>
                  <a:pt x="693510" y="166267"/>
                  <a:pt x="703140" y="189398"/>
                  <a:pt x="664621" y="263557"/>
                </a:cubicBezTo>
                <a:cubicBezTo>
                  <a:pt x="576564" y="432922"/>
                  <a:pt x="456043" y="572404"/>
                  <a:pt x="283800" y="663539"/>
                </a:cubicBezTo>
                <a:cubicBezTo>
                  <a:pt x="216789" y="698980"/>
                  <a:pt x="142431" y="718438"/>
                  <a:pt x="76611" y="755269"/>
                </a:cubicBezTo>
                <a:lnTo>
                  <a:pt x="0" y="786507"/>
                </a:lnTo>
                <a:lnTo>
                  <a:pt x="0" y="923223"/>
                </a:lnTo>
                <a:lnTo>
                  <a:pt x="46887" y="910290"/>
                </a:lnTo>
                <a:cubicBezTo>
                  <a:pt x="154077" y="877124"/>
                  <a:pt x="255431" y="832804"/>
                  <a:pt x="343663" y="761623"/>
                </a:cubicBezTo>
                <a:cubicBezTo>
                  <a:pt x="452568" y="673863"/>
                  <a:pt x="550355" y="574191"/>
                  <a:pt x="634838" y="462109"/>
                </a:cubicBezTo>
                <a:cubicBezTo>
                  <a:pt x="677328" y="405819"/>
                  <a:pt x="708004" y="345360"/>
                  <a:pt x="730242" y="277555"/>
                </a:cubicBezTo>
                <a:cubicBezTo>
                  <a:pt x="754565" y="203594"/>
                  <a:pt x="750197" y="137973"/>
                  <a:pt x="712373" y="69672"/>
                </a:cubicBezTo>
                <a:cubicBezTo>
                  <a:pt x="689812" y="29093"/>
                  <a:pt x="663455" y="6049"/>
                  <a:pt x="625970" y="1041"/>
                </a:cubicBezTo>
                <a:close/>
              </a:path>
            </a:pathLst>
          </a:custGeom>
          <a:solidFill>
            <a:srgbClr val="FFC7E8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grpSp>
        <p:nvGrpSpPr>
          <p:cNvPr id="7" name="Group 7"/>
          <p:cNvGrpSpPr/>
          <p:nvPr/>
        </p:nvGrpSpPr>
        <p:grpSpPr>
          <a:xfrm rot="0">
            <a:off x="7464076" y="408813"/>
            <a:ext cx="1352835" cy="973550"/>
            <a:chOff x="7464076" y="408813"/>
            <a:chExt cx="1352835" cy="973550"/>
          </a:xfrm>
        </p:grpSpPr>
        <p:sp>
          <p:nvSpPr>
            <p:cNvPr id="8" name="Freeform 8"/>
            <p:cNvSpPr/>
            <p:nvPr/>
          </p:nvSpPr>
          <p:spPr>
            <a:xfrm flipH="1" rot="0">
              <a:off x="8346281" y="1074801"/>
              <a:ext cx="314230" cy="307562"/>
            </a:xfrm>
            <a:custGeom>
              <a:avLst/>
              <a:gdLst/>
              <a:ahLst/>
              <a:cxnLst/>
              <a:rect b="b" l="l" r="r" t="t"/>
              <a:pathLst>
                <a:path h="307531" w="314276">
                  <a:moveTo>
                    <a:pt x="312465" y="235506"/>
                  </a:moveTo>
                  <a:cubicBezTo>
                    <a:pt x="298169" y="186067"/>
                    <a:pt x="302735" y="132954"/>
                    <a:pt x="284667" y="84309"/>
                  </a:cubicBezTo>
                  <a:cubicBezTo>
                    <a:pt x="263720" y="27623"/>
                    <a:pt x="215968" y="-4542"/>
                    <a:pt x="155112" y="520"/>
                  </a:cubicBezTo>
                  <a:cubicBezTo>
                    <a:pt x="21885" y="11540"/>
                    <a:pt x="-18620" y="177927"/>
                    <a:pt x="7489" y="287824"/>
                  </a:cubicBezTo>
                  <a:cubicBezTo>
                    <a:pt x="15034" y="319592"/>
                    <a:pt x="58915" y="309864"/>
                    <a:pt x="61396" y="280577"/>
                  </a:cubicBezTo>
                  <a:cubicBezTo>
                    <a:pt x="66559" y="219026"/>
                    <a:pt x="81450" y="79048"/>
                    <a:pt x="168515" y="82721"/>
                  </a:cubicBezTo>
                  <a:cubicBezTo>
                    <a:pt x="232846" y="85402"/>
                    <a:pt x="220932" y="213169"/>
                    <a:pt x="234136" y="257148"/>
                  </a:cubicBezTo>
                  <a:cubicBezTo>
                    <a:pt x="249127" y="306985"/>
                    <a:pt x="327058" y="285938"/>
                    <a:pt x="312465" y="235506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9" name="Freeform 9"/>
            <p:cNvSpPr/>
            <p:nvPr/>
          </p:nvSpPr>
          <p:spPr>
            <a:xfrm flipH="1" rot="0">
              <a:off x="8193595" y="910400"/>
              <a:ext cx="623316" cy="437864"/>
            </a:xfrm>
            <a:custGeom>
              <a:avLst/>
              <a:gdLst/>
              <a:ahLst/>
              <a:cxnLst/>
              <a:rect b="b" l="l" r="r" t="t"/>
              <a:pathLst>
                <a:path h="437860" w="623342">
                  <a:moveTo>
                    <a:pt x="622870" y="390007"/>
                  </a:moveTo>
                  <a:cubicBezTo>
                    <a:pt x="601923" y="253900"/>
                    <a:pt x="557746" y="78877"/>
                    <a:pt x="417270" y="19510"/>
                  </a:cubicBezTo>
                  <a:cubicBezTo>
                    <a:pt x="262500" y="-46012"/>
                    <a:pt x="104453" y="63290"/>
                    <a:pt x="38534" y="201780"/>
                  </a:cubicBezTo>
                  <a:cubicBezTo>
                    <a:pt x="7163" y="267699"/>
                    <a:pt x="-18152" y="360919"/>
                    <a:pt x="17091" y="430014"/>
                  </a:cubicBezTo>
                  <a:cubicBezTo>
                    <a:pt x="24734" y="445005"/>
                    <a:pt x="45086" y="436368"/>
                    <a:pt x="46277" y="422072"/>
                  </a:cubicBezTo>
                  <a:cubicBezTo>
                    <a:pt x="58289" y="275840"/>
                    <a:pt x="135228" y="76990"/>
                    <a:pt x="308266" y="67460"/>
                  </a:cubicBezTo>
                  <a:cubicBezTo>
                    <a:pt x="486962" y="57533"/>
                    <a:pt x="535409" y="270876"/>
                    <a:pt x="555463" y="408571"/>
                  </a:cubicBezTo>
                  <a:cubicBezTo>
                    <a:pt x="561916" y="452749"/>
                    <a:pt x="629621" y="434184"/>
                    <a:pt x="622870" y="390007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0" name="Freeform 10"/>
            <p:cNvSpPr/>
            <p:nvPr/>
          </p:nvSpPr>
          <p:spPr>
            <a:xfrm flipH="1" rot="0">
              <a:off x="7616857" y="1074801"/>
              <a:ext cx="314230" cy="307562"/>
            </a:xfrm>
            <a:custGeom>
              <a:avLst/>
              <a:gdLst/>
              <a:ahLst/>
              <a:cxnLst/>
              <a:rect b="b" l="l" r="r" t="t"/>
              <a:pathLst>
                <a:path h="307531" w="314275">
                  <a:moveTo>
                    <a:pt x="312464" y="235506"/>
                  </a:moveTo>
                  <a:cubicBezTo>
                    <a:pt x="298168" y="186067"/>
                    <a:pt x="302735" y="132954"/>
                    <a:pt x="284666" y="84309"/>
                  </a:cubicBezTo>
                  <a:cubicBezTo>
                    <a:pt x="263719" y="27623"/>
                    <a:pt x="215968" y="-4542"/>
                    <a:pt x="155112" y="520"/>
                  </a:cubicBezTo>
                  <a:cubicBezTo>
                    <a:pt x="21884" y="11540"/>
                    <a:pt x="-18620" y="177927"/>
                    <a:pt x="7489" y="287824"/>
                  </a:cubicBezTo>
                  <a:cubicBezTo>
                    <a:pt x="15033" y="319592"/>
                    <a:pt x="58913" y="309864"/>
                    <a:pt x="61395" y="280577"/>
                  </a:cubicBezTo>
                  <a:cubicBezTo>
                    <a:pt x="66558" y="219026"/>
                    <a:pt x="81449" y="79048"/>
                    <a:pt x="168514" y="82721"/>
                  </a:cubicBezTo>
                  <a:cubicBezTo>
                    <a:pt x="232845" y="85402"/>
                    <a:pt x="220932" y="213169"/>
                    <a:pt x="234135" y="257148"/>
                  </a:cubicBezTo>
                  <a:cubicBezTo>
                    <a:pt x="249126" y="306985"/>
                    <a:pt x="327057" y="285938"/>
                    <a:pt x="312464" y="235506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1" name="Freeform 11"/>
            <p:cNvSpPr/>
            <p:nvPr/>
          </p:nvSpPr>
          <p:spPr>
            <a:xfrm flipH="1" rot="0">
              <a:off x="7464076" y="910400"/>
              <a:ext cx="623316" cy="437864"/>
            </a:xfrm>
            <a:custGeom>
              <a:avLst/>
              <a:gdLst/>
              <a:ahLst/>
              <a:cxnLst/>
              <a:rect b="b" l="l" r="r" t="t"/>
              <a:pathLst>
                <a:path h="437860" w="623357">
                  <a:moveTo>
                    <a:pt x="622871" y="390007"/>
                  </a:moveTo>
                  <a:cubicBezTo>
                    <a:pt x="601924" y="253900"/>
                    <a:pt x="557746" y="78877"/>
                    <a:pt x="417270" y="19510"/>
                  </a:cubicBezTo>
                  <a:cubicBezTo>
                    <a:pt x="262500" y="-46012"/>
                    <a:pt x="104453" y="63290"/>
                    <a:pt x="38535" y="201780"/>
                  </a:cubicBezTo>
                  <a:cubicBezTo>
                    <a:pt x="7163" y="267699"/>
                    <a:pt x="-18152" y="360919"/>
                    <a:pt x="17091" y="430014"/>
                  </a:cubicBezTo>
                  <a:cubicBezTo>
                    <a:pt x="24735" y="445005"/>
                    <a:pt x="45086" y="436368"/>
                    <a:pt x="46277" y="422072"/>
                  </a:cubicBezTo>
                  <a:cubicBezTo>
                    <a:pt x="58291" y="275840"/>
                    <a:pt x="135229" y="76990"/>
                    <a:pt x="308266" y="67460"/>
                  </a:cubicBezTo>
                  <a:cubicBezTo>
                    <a:pt x="486962" y="57533"/>
                    <a:pt x="535409" y="270876"/>
                    <a:pt x="555463" y="408571"/>
                  </a:cubicBezTo>
                  <a:cubicBezTo>
                    <a:pt x="562015" y="452749"/>
                    <a:pt x="629721" y="434184"/>
                    <a:pt x="622871" y="390007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2" name="Freeform 12"/>
            <p:cNvSpPr/>
            <p:nvPr/>
          </p:nvSpPr>
          <p:spPr>
            <a:xfrm flipH="1" rot="0">
              <a:off x="7981569" y="573119"/>
              <a:ext cx="314230" cy="307562"/>
            </a:xfrm>
            <a:custGeom>
              <a:avLst/>
              <a:gdLst/>
              <a:ahLst/>
              <a:cxnLst/>
              <a:rect b="b" l="l" r="r" t="t"/>
              <a:pathLst>
                <a:path h="307531" w="314275">
                  <a:moveTo>
                    <a:pt x="312464" y="235506"/>
                  </a:moveTo>
                  <a:cubicBezTo>
                    <a:pt x="298168" y="186067"/>
                    <a:pt x="302736" y="132955"/>
                    <a:pt x="284667" y="84309"/>
                  </a:cubicBezTo>
                  <a:cubicBezTo>
                    <a:pt x="263720" y="27623"/>
                    <a:pt x="215968" y="-4543"/>
                    <a:pt x="155113" y="521"/>
                  </a:cubicBezTo>
                  <a:cubicBezTo>
                    <a:pt x="21884" y="11540"/>
                    <a:pt x="-18620" y="177926"/>
                    <a:pt x="7489" y="287824"/>
                  </a:cubicBezTo>
                  <a:cubicBezTo>
                    <a:pt x="15034" y="319593"/>
                    <a:pt x="58914" y="309863"/>
                    <a:pt x="61396" y="280577"/>
                  </a:cubicBezTo>
                  <a:cubicBezTo>
                    <a:pt x="66558" y="219026"/>
                    <a:pt x="81450" y="79047"/>
                    <a:pt x="168515" y="82720"/>
                  </a:cubicBezTo>
                  <a:cubicBezTo>
                    <a:pt x="232845" y="85401"/>
                    <a:pt x="220931" y="213169"/>
                    <a:pt x="234136" y="257148"/>
                  </a:cubicBezTo>
                  <a:cubicBezTo>
                    <a:pt x="249127" y="307084"/>
                    <a:pt x="327058" y="285938"/>
                    <a:pt x="312464" y="235506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3" name="Freeform 13"/>
            <p:cNvSpPr/>
            <p:nvPr/>
          </p:nvSpPr>
          <p:spPr>
            <a:xfrm flipH="1" rot="0">
              <a:off x="7828788" y="408813"/>
              <a:ext cx="623316" cy="437864"/>
            </a:xfrm>
            <a:custGeom>
              <a:avLst/>
              <a:gdLst/>
              <a:ahLst/>
              <a:cxnLst/>
              <a:rect b="b" l="l" r="r" t="t"/>
              <a:pathLst>
                <a:path h="437860" w="623344">
                  <a:moveTo>
                    <a:pt x="622871" y="390006"/>
                  </a:moveTo>
                  <a:cubicBezTo>
                    <a:pt x="601923" y="253899"/>
                    <a:pt x="557746" y="78877"/>
                    <a:pt x="417270" y="19510"/>
                  </a:cubicBezTo>
                  <a:cubicBezTo>
                    <a:pt x="262500" y="-46012"/>
                    <a:pt x="104453" y="63290"/>
                    <a:pt x="38534" y="201780"/>
                  </a:cubicBezTo>
                  <a:cubicBezTo>
                    <a:pt x="7163" y="267699"/>
                    <a:pt x="-18152" y="360919"/>
                    <a:pt x="17091" y="430015"/>
                  </a:cubicBezTo>
                  <a:cubicBezTo>
                    <a:pt x="24735" y="445005"/>
                    <a:pt x="45086" y="436368"/>
                    <a:pt x="46277" y="422072"/>
                  </a:cubicBezTo>
                  <a:cubicBezTo>
                    <a:pt x="58291" y="275839"/>
                    <a:pt x="135229" y="76991"/>
                    <a:pt x="308266" y="67460"/>
                  </a:cubicBezTo>
                  <a:cubicBezTo>
                    <a:pt x="486962" y="57532"/>
                    <a:pt x="535409" y="270876"/>
                    <a:pt x="555463" y="408571"/>
                  </a:cubicBezTo>
                  <a:cubicBezTo>
                    <a:pt x="562015" y="452749"/>
                    <a:pt x="629621" y="434184"/>
                    <a:pt x="622871" y="390006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</p:grpSp>
      <p:grpSp>
        <p:nvGrpSpPr>
          <p:cNvPr id="14" name="Group 14"/>
          <p:cNvGrpSpPr/>
          <p:nvPr/>
        </p:nvGrpSpPr>
        <p:grpSpPr>
          <a:xfrm rot="0">
            <a:off x="0" y="4652486"/>
            <a:ext cx="3500628" cy="2205514"/>
            <a:chOff x="0" y="4652486"/>
            <a:chExt cx="3500628" cy="2205514"/>
          </a:xfrm>
        </p:grpSpPr>
        <p:sp>
          <p:nvSpPr>
            <p:cNvPr id="15" name="Freeform 15"/>
            <p:cNvSpPr/>
            <p:nvPr/>
          </p:nvSpPr>
          <p:spPr>
            <a:xfrm flipH="1" rot="0">
              <a:off x="0" y="4652486"/>
              <a:ext cx="2373725" cy="2205514"/>
            </a:xfrm>
            <a:custGeom>
              <a:avLst/>
              <a:gdLst/>
              <a:ahLst/>
              <a:cxnLst/>
              <a:rect b="b" l="l" r="r" t="t"/>
              <a:pathLst>
                <a:path h="2205531" w="2373768">
                  <a:moveTo>
                    <a:pt x="1189431" y="1937515"/>
                  </a:moveTo>
                  <a:cubicBezTo>
                    <a:pt x="1209782" y="2036890"/>
                    <a:pt x="1224376" y="2107972"/>
                    <a:pt x="1241749" y="2192753"/>
                  </a:cubicBezTo>
                  <a:cubicBezTo>
                    <a:pt x="1130460" y="2129614"/>
                    <a:pt x="1177517" y="2045031"/>
                    <a:pt x="1189431" y="1937515"/>
                  </a:cubicBezTo>
                  <a:close/>
                  <a:moveTo>
                    <a:pt x="2255055" y="1717123"/>
                  </a:moveTo>
                  <a:cubicBezTo>
                    <a:pt x="2194796" y="1868320"/>
                    <a:pt x="2125798" y="2013958"/>
                    <a:pt x="2007363" y="2129812"/>
                  </a:cubicBezTo>
                  <a:cubicBezTo>
                    <a:pt x="1993961" y="2142917"/>
                    <a:pt x="1979070" y="2165552"/>
                    <a:pt x="1958916" y="2149766"/>
                  </a:cubicBezTo>
                  <a:cubicBezTo>
                    <a:pt x="1935784" y="2131699"/>
                    <a:pt x="1947500" y="2110454"/>
                    <a:pt x="1965667" y="2091889"/>
                  </a:cubicBezTo>
                  <a:cubicBezTo>
                    <a:pt x="2076657" y="1978317"/>
                    <a:pt x="2166303" y="1848266"/>
                    <a:pt x="2255055" y="1717123"/>
                  </a:cubicBezTo>
                  <a:close/>
                  <a:moveTo>
                    <a:pt x="1038135" y="1569501"/>
                  </a:moveTo>
                  <a:cubicBezTo>
                    <a:pt x="1044091" y="1627477"/>
                    <a:pt x="1004281" y="1810343"/>
                    <a:pt x="976484" y="1856606"/>
                  </a:cubicBezTo>
                  <a:cubicBezTo>
                    <a:pt x="854773" y="1731717"/>
                    <a:pt x="976386" y="1657161"/>
                    <a:pt x="1038135" y="1569501"/>
                  </a:cubicBezTo>
                  <a:close/>
                  <a:moveTo>
                    <a:pt x="1173746" y="1115315"/>
                  </a:moveTo>
                  <a:cubicBezTo>
                    <a:pt x="1201244" y="1221242"/>
                    <a:pt x="1113286" y="1257377"/>
                    <a:pt x="1072086" y="1317241"/>
                  </a:cubicBezTo>
                  <a:cubicBezTo>
                    <a:pt x="1087574" y="1244373"/>
                    <a:pt x="1125795" y="1182921"/>
                    <a:pt x="1173746" y="1115315"/>
                  </a:cubicBezTo>
                  <a:close/>
                  <a:moveTo>
                    <a:pt x="789846" y="742435"/>
                  </a:moveTo>
                  <a:cubicBezTo>
                    <a:pt x="693846" y="988937"/>
                    <a:pt x="654832" y="1231566"/>
                    <a:pt x="682926" y="1483229"/>
                  </a:cubicBezTo>
                  <a:cubicBezTo>
                    <a:pt x="686500" y="1514998"/>
                    <a:pt x="679054" y="1539817"/>
                    <a:pt x="660192" y="1565231"/>
                  </a:cubicBezTo>
                  <a:cubicBezTo>
                    <a:pt x="593876" y="1654679"/>
                    <a:pt x="534112" y="1748296"/>
                    <a:pt x="484375" y="1848266"/>
                  </a:cubicBezTo>
                  <a:cubicBezTo>
                    <a:pt x="476830" y="1863456"/>
                    <a:pt x="469285" y="1898600"/>
                    <a:pt x="448139" y="1880531"/>
                  </a:cubicBezTo>
                  <a:cubicBezTo>
                    <a:pt x="393935" y="1834170"/>
                    <a:pt x="341616" y="1783439"/>
                    <a:pt x="298233" y="1726952"/>
                  </a:cubicBezTo>
                  <a:cubicBezTo>
                    <a:pt x="261104" y="1678604"/>
                    <a:pt x="234398" y="1621322"/>
                    <a:pt x="208388" y="1565529"/>
                  </a:cubicBezTo>
                  <a:cubicBezTo>
                    <a:pt x="123210" y="1382168"/>
                    <a:pt x="113282" y="1110450"/>
                    <a:pt x="298829" y="949524"/>
                  </a:cubicBezTo>
                  <a:cubicBezTo>
                    <a:pt x="433745" y="832478"/>
                    <a:pt x="602314" y="780557"/>
                    <a:pt x="789846" y="742435"/>
                  </a:cubicBezTo>
                  <a:close/>
                  <a:moveTo>
                    <a:pt x="1910669" y="700541"/>
                  </a:moveTo>
                  <a:cubicBezTo>
                    <a:pt x="1847430" y="842704"/>
                    <a:pt x="1787070" y="978115"/>
                    <a:pt x="1723435" y="1120973"/>
                  </a:cubicBezTo>
                  <a:cubicBezTo>
                    <a:pt x="1727108" y="881321"/>
                    <a:pt x="1799479" y="712851"/>
                    <a:pt x="1910669" y="700541"/>
                  </a:cubicBezTo>
                  <a:close/>
                  <a:moveTo>
                    <a:pt x="1254593" y="685178"/>
                  </a:moveTo>
                  <a:cubicBezTo>
                    <a:pt x="1266022" y="684632"/>
                    <a:pt x="1275552" y="687834"/>
                    <a:pt x="1278580" y="702427"/>
                  </a:cubicBezTo>
                  <a:cubicBezTo>
                    <a:pt x="1283743" y="727246"/>
                    <a:pt x="1277588" y="769636"/>
                    <a:pt x="1260513" y="781451"/>
                  </a:cubicBezTo>
                  <a:cubicBezTo>
                    <a:pt x="1074470" y="911104"/>
                    <a:pt x="979463" y="1109557"/>
                    <a:pt x="849907" y="1319028"/>
                  </a:cubicBezTo>
                  <a:cubicBezTo>
                    <a:pt x="841469" y="1103997"/>
                    <a:pt x="880584" y="926492"/>
                    <a:pt x="958516" y="755540"/>
                  </a:cubicBezTo>
                  <a:cubicBezTo>
                    <a:pt x="978172" y="712355"/>
                    <a:pt x="1011330" y="700739"/>
                    <a:pt x="1052331" y="698357"/>
                  </a:cubicBezTo>
                  <a:cubicBezTo>
                    <a:pt x="1107926" y="695081"/>
                    <a:pt x="1163619" y="692599"/>
                    <a:pt x="1219214" y="690414"/>
                  </a:cubicBezTo>
                  <a:cubicBezTo>
                    <a:pt x="1229836" y="690018"/>
                    <a:pt x="1243164" y="685724"/>
                    <a:pt x="1254593" y="685178"/>
                  </a:cubicBezTo>
                  <a:close/>
                  <a:moveTo>
                    <a:pt x="1395763" y="426949"/>
                  </a:moveTo>
                  <a:cubicBezTo>
                    <a:pt x="1403693" y="430486"/>
                    <a:pt x="1410121" y="437460"/>
                    <a:pt x="1415680" y="446395"/>
                  </a:cubicBezTo>
                  <a:cubicBezTo>
                    <a:pt x="1427096" y="464761"/>
                    <a:pt x="1416275" y="474291"/>
                    <a:pt x="1400491" y="484318"/>
                  </a:cubicBezTo>
                  <a:cubicBezTo>
                    <a:pt x="1371403" y="502783"/>
                    <a:pt x="1359192" y="535048"/>
                    <a:pt x="1348767" y="565029"/>
                  </a:cubicBezTo>
                  <a:cubicBezTo>
                    <a:pt x="1334671" y="605634"/>
                    <a:pt x="1310845" y="619334"/>
                    <a:pt x="1268354" y="619432"/>
                  </a:cubicBezTo>
                  <a:cubicBezTo>
                    <a:pt x="1196578" y="619730"/>
                    <a:pt x="1124902" y="626977"/>
                    <a:pt x="1047565" y="631545"/>
                  </a:cubicBezTo>
                  <a:cubicBezTo>
                    <a:pt x="1121129" y="499209"/>
                    <a:pt x="1251379" y="475880"/>
                    <a:pt x="1366836" y="428129"/>
                  </a:cubicBezTo>
                  <a:cubicBezTo>
                    <a:pt x="1378401" y="423314"/>
                    <a:pt x="1387833" y="423413"/>
                    <a:pt x="1395763" y="426949"/>
                  </a:cubicBezTo>
                  <a:close/>
                  <a:moveTo>
                    <a:pt x="2203928" y="128316"/>
                  </a:moveTo>
                  <a:cubicBezTo>
                    <a:pt x="2089464" y="202574"/>
                    <a:pt x="2002002" y="275642"/>
                    <a:pt x="1861526" y="308203"/>
                  </a:cubicBezTo>
                  <a:cubicBezTo>
                    <a:pt x="1963185" y="207438"/>
                    <a:pt x="2041215" y="117694"/>
                    <a:pt x="2203928" y="128316"/>
                  </a:cubicBezTo>
                  <a:close/>
                  <a:moveTo>
                    <a:pt x="1976935" y="673"/>
                  </a:moveTo>
                  <a:cubicBezTo>
                    <a:pt x="1914168" y="4048"/>
                    <a:pt x="1851649" y="20205"/>
                    <a:pt x="1792729" y="50583"/>
                  </a:cubicBezTo>
                  <a:cubicBezTo>
                    <a:pt x="1684618" y="106277"/>
                    <a:pt x="1590306" y="183215"/>
                    <a:pt x="1520316" y="284575"/>
                  </a:cubicBezTo>
                  <a:cubicBezTo>
                    <a:pt x="1483883" y="337291"/>
                    <a:pt x="1440796" y="360026"/>
                    <a:pt x="1374381" y="364890"/>
                  </a:cubicBezTo>
                  <a:cubicBezTo>
                    <a:pt x="1253562" y="373824"/>
                    <a:pt x="1137013" y="407677"/>
                    <a:pt x="1033370" y="474987"/>
                  </a:cubicBezTo>
                  <a:cubicBezTo>
                    <a:pt x="1017387" y="485410"/>
                    <a:pt x="990283" y="499607"/>
                    <a:pt x="990681" y="511223"/>
                  </a:cubicBezTo>
                  <a:cubicBezTo>
                    <a:pt x="996141" y="653285"/>
                    <a:pt x="854475" y="615958"/>
                    <a:pt x="789449" y="670659"/>
                  </a:cubicBezTo>
                  <a:cubicBezTo>
                    <a:pt x="757383" y="697661"/>
                    <a:pt x="685408" y="700541"/>
                    <a:pt x="631005" y="707391"/>
                  </a:cubicBezTo>
                  <a:cubicBezTo>
                    <a:pt x="523787" y="720893"/>
                    <a:pt x="442282" y="799717"/>
                    <a:pt x="335760" y="815403"/>
                  </a:cubicBezTo>
                  <a:cubicBezTo>
                    <a:pt x="303396" y="820168"/>
                    <a:pt x="257332" y="844590"/>
                    <a:pt x="248198" y="870699"/>
                  </a:cubicBezTo>
                  <a:cubicBezTo>
                    <a:pt x="229931" y="922918"/>
                    <a:pt x="201539" y="938307"/>
                    <a:pt x="151305" y="952701"/>
                  </a:cubicBezTo>
                  <a:cubicBezTo>
                    <a:pt x="63943" y="977719"/>
                    <a:pt x="33961" y="1092580"/>
                    <a:pt x="108021" y="1165251"/>
                  </a:cubicBezTo>
                  <a:cubicBezTo>
                    <a:pt x="20261" y="1124349"/>
                    <a:pt x="8745" y="1172497"/>
                    <a:pt x="4278" y="1224021"/>
                  </a:cubicBezTo>
                  <a:cubicBezTo>
                    <a:pt x="-6443" y="1348910"/>
                    <a:pt x="207" y="1469232"/>
                    <a:pt x="56596" y="1587271"/>
                  </a:cubicBezTo>
                  <a:cubicBezTo>
                    <a:pt x="127579" y="1735887"/>
                    <a:pt x="231123" y="1855414"/>
                    <a:pt x="350353" y="1964816"/>
                  </a:cubicBezTo>
                  <a:cubicBezTo>
                    <a:pt x="375470" y="1987848"/>
                    <a:pt x="415279" y="2007306"/>
                    <a:pt x="394729" y="2052378"/>
                  </a:cubicBezTo>
                  <a:cubicBezTo>
                    <a:pt x="378770" y="2087224"/>
                    <a:pt x="367298" y="2123441"/>
                    <a:pt x="357818" y="2160272"/>
                  </a:cubicBezTo>
                  <a:lnTo>
                    <a:pt x="347698" y="2205531"/>
                  </a:lnTo>
                  <a:lnTo>
                    <a:pt x="599385" y="2205531"/>
                  </a:lnTo>
                  <a:lnTo>
                    <a:pt x="606459" y="2190805"/>
                  </a:lnTo>
                  <a:cubicBezTo>
                    <a:pt x="613458" y="2180344"/>
                    <a:pt x="623212" y="2173693"/>
                    <a:pt x="640139" y="2177962"/>
                  </a:cubicBezTo>
                  <a:cubicBezTo>
                    <a:pt x="655576" y="2181833"/>
                    <a:pt x="671063" y="2188038"/>
                    <a:pt x="683237" y="2198164"/>
                  </a:cubicBezTo>
                  <a:lnTo>
                    <a:pt x="689409" y="2205531"/>
                  </a:lnTo>
                  <a:lnTo>
                    <a:pt x="919556" y="2205531"/>
                  </a:lnTo>
                  <a:lnTo>
                    <a:pt x="916522" y="2203872"/>
                  </a:lnTo>
                  <a:cubicBezTo>
                    <a:pt x="905998" y="2185803"/>
                    <a:pt x="864997" y="2188087"/>
                    <a:pt x="883562" y="2147781"/>
                  </a:cubicBezTo>
                  <a:cubicBezTo>
                    <a:pt x="894780" y="2123360"/>
                    <a:pt x="888625" y="2090996"/>
                    <a:pt x="891107" y="2046322"/>
                  </a:cubicBezTo>
                  <a:cubicBezTo>
                    <a:pt x="924463" y="2085933"/>
                    <a:pt x="961494" y="2106184"/>
                    <a:pt x="964969" y="2149271"/>
                  </a:cubicBezTo>
                  <a:cubicBezTo>
                    <a:pt x="965713" y="2158751"/>
                    <a:pt x="966259" y="2169125"/>
                    <a:pt x="965527" y="2179040"/>
                  </a:cubicBezTo>
                  <a:lnTo>
                    <a:pt x="958554" y="2205531"/>
                  </a:lnTo>
                  <a:lnTo>
                    <a:pt x="1498860" y="2205531"/>
                  </a:lnTo>
                  <a:lnTo>
                    <a:pt x="1481209" y="2179107"/>
                  </a:lnTo>
                  <a:cubicBezTo>
                    <a:pt x="1314237" y="1891013"/>
                    <a:pt x="1304801" y="1577133"/>
                    <a:pt x="1386195" y="1249039"/>
                  </a:cubicBezTo>
                  <a:cubicBezTo>
                    <a:pt x="1409822" y="1153834"/>
                    <a:pt x="1460156" y="1069052"/>
                    <a:pt x="1560921" y="1000254"/>
                  </a:cubicBezTo>
                  <a:cubicBezTo>
                    <a:pt x="1526075" y="1248344"/>
                    <a:pt x="1531039" y="1476380"/>
                    <a:pt x="1588916" y="1706699"/>
                  </a:cubicBezTo>
                  <a:cubicBezTo>
                    <a:pt x="1605197" y="1771328"/>
                    <a:pt x="1587625" y="1860576"/>
                    <a:pt x="1582065" y="1938012"/>
                  </a:cubicBezTo>
                  <a:cubicBezTo>
                    <a:pt x="1574917" y="2038429"/>
                    <a:pt x="1587302" y="2116485"/>
                    <a:pt x="1624518" y="2178221"/>
                  </a:cubicBezTo>
                  <a:lnTo>
                    <a:pt x="1649804" y="2205531"/>
                  </a:lnTo>
                  <a:lnTo>
                    <a:pt x="2208263" y="2205531"/>
                  </a:lnTo>
                  <a:lnTo>
                    <a:pt x="2273409" y="2139852"/>
                  </a:lnTo>
                  <a:cubicBezTo>
                    <a:pt x="2298507" y="2111018"/>
                    <a:pt x="2322101" y="2080687"/>
                    <a:pt x="2345022" y="2049559"/>
                  </a:cubicBezTo>
                  <a:lnTo>
                    <a:pt x="2373768" y="2009124"/>
                  </a:lnTo>
                  <a:lnTo>
                    <a:pt x="2373768" y="1051238"/>
                  </a:lnTo>
                  <a:lnTo>
                    <a:pt x="2370215" y="1062996"/>
                  </a:lnTo>
                  <a:cubicBezTo>
                    <a:pt x="2260118" y="1342159"/>
                    <a:pt x="2143470" y="1617351"/>
                    <a:pt x="1977183" y="1868718"/>
                  </a:cubicBezTo>
                  <a:cubicBezTo>
                    <a:pt x="1970035" y="1879538"/>
                    <a:pt x="1965171" y="1892345"/>
                    <a:pt x="1956633" y="1901776"/>
                  </a:cubicBezTo>
                  <a:cubicBezTo>
                    <a:pt x="1933402" y="1927389"/>
                    <a:pt x="1919504" y="1980204"/>
                    <a:pt x="1881779" y="1969284"/>
                  </a:cubicBezTo>
                  <a:cubicBezTo>
                    <a:pt x="1835318" y="1955783"/>
                    <a:pt x="1858748" y="1902472"/>
                    <a:pt x="1854280" y="1865838"/>
                  </a:cubicBezTo>
                  <a:cubicBezTo>
                    <a:pt x="1853088" y="1856109"/>
                    <a:pt x="1854081" y="1846182"/>
                    <a:pt x="1854081" y="1836354"/>
                  </a:cubicBezTo>
                  <a:cubicBezTo>
                    <a:pt x="1873242" y="1462879"/>
                    <a:pt x="1987210" y="1116108"/>
                    <a:pt x="2147143" y="781152"/>
                  </a:cubicBezTo>
                  <a:cubicBezTo>
                    <a:pt x="2178415" y="715829"/>
                    <a:pt x="2228550" y="732805"/>
                    <a:pt x="2271237" y="740152"/>
                  </a:cubicBezTo>
                  <a:cubicBezTo>
                    <a:pt x="2304966" y="745885"/>
                    <a:pt x="2346569" y="741790"/>
                    <a:pt x="2370623" y="772346"/>
                  </a:cubicBezTo>
                  <a:lnTo>
                    <a:pt x="2373768" y="777876"/>
                  </a:lnTo>
                  <a:lnTo>
                    <a:pt x="2373768" y="46440"/>
                  </a:lnTo>
                  <a:lnTo>
                    <a:pt x="2345921" y="51041"/>
                  </a:lnTo>
                  <a:cubicBezTo>
                    <a:pt x="2288401" y="56556"/>
                    <a:pt x="2227965" y="50087"/>
                    <a:pt x="2162630" y="27452"/>
                  </a:cubicBezTo>
                  <a:cubicBezTo>
                    <a:pt x="2102717" y="6704"/>
                    <a:pt x="2039702" y="-2703"/>
                    <a:pt x="1976935" y="673"/>
                  </a:cubicBezTo>
                  <a:close/>
                </a:path>
              </a:pathLst>
            </a:custGeom>
            <a:solidFill>
              <a:srgbClr val="FFC7E8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6" name="Freeform 16"/>
            <p:cNvSpPr/>
            <p:nvPr/>
          </p:nvSpPr>
          <p:spPr>
            <a:xfrm flipH="1" rot="0">
              <a:off x="2589847" y="4908899"/>
              <a:ext cx="337090" cy="350615"/>
            </a:xfrm>
            <a:custGeom>
              <a:avLst/>
              <a:gdLst/>
              <a:ahLst/>
              <a:cxnLst/>
              <a:rect b="b" l="l" r="r" t="t"/>
              <a:pathLst>
                <a:path h="350641" w="337126">
                  <a:moveTo>
                    <a:pt x="60360" y="76243"/>
                  </a:moveTo>
                  <a:cubicBezTo>
                    <a:pt x="58672" y="76939"/>
                    <a:pt x="57083" y="77732"/>
                    <a:pt x="55397" y="78626"/>
                  </a:cubicBezTo>
                  <a:cubicBezTo>
                    <a:pt x="53410" y="79618"/>
                    <a:pt x="51525" y="80710"/>
                    <a:pt x="49638" y="82001"/>
                  </a:cubicBezTo>
                  <a:cubicBezTo>
                    <a:pt x="45965" y="84482"/>
                    <a:pt x="42590" y="87461"/>
                    <a:pt x="39611" y="91134"/>
                  </a:cubicBezTo>
                  <a:cubicBezTo>
                    <a:pt x="32563" y="99871"/>
                    <a:pt x="9034" y="83192"/>
                    <a:pt x="14296" y="113273"/>
                  </a:cubicBezTo>
                  <a:lnTo>
                    <a:pt x="22834" y="109997"/>
                  </a:lnTo>
                  <a:cubicBezTo>
                    <a:pt x="20650" y="130051"/>
                    <a:pt x="5858" y="116649"/>
                    <a:pt x="0" y="125583"/>
                  </a:cubicBezTo>
                  <a:cubicBezTo>
                    <a:pt x="4568" y="136602"/>
                    <a:pt x="6851" y="142162"/>
                    <a:pt x="6453" y="148814"/>
                  </a:cubicBezTo>
                  <a:cubicBezTo>
                    <a:pt x="11616" y="146629"/>
                    <a:pt x="17473" y="137793"/>
                    <a:pt x="25216" y="141170"/>
                  </a:cubicBezTo>
                  <a:lnTo>
                    <a:pt x="31769" y="157847"/>
                  </a:lnTo>
                  <a:cubicBezTo>
                    <a:pt x="28591" y="165492"/>
                    <a:pt x="16281" y="157649"/>
                    <a:pt x="13304" y="165293"/>
                  </a:cubicBezTo>
                  <a:cubicBezTo>
                    <a:pt x="15587" y="170853"/>
                    <a:pt x="20153" y="181872"/>
                    <a:pt x="22436" y="187431"/>
                  </a:cubicBezTo>
                  <a:cubicBezTo>
                    <a:pt x="24720" y="192991"/>
                    <a:pt x="22139" y="193984"/>
                    <a:pt x="19658" y="195076"/>
                  </a:cubicBezTo>
                  <a:cubicBezTo>
                    <a:pt x="22238" y="193984"/>
                    <a:pt x="27301" y="191899"/>
                    <a:pt x="29783" y="190907"/>
                  </a:cubicBezTo>
                  <a:cubicBezTo>
                    <a:pt x="32067" y="196466"/>
                    <a:pt x="36633" y="207485"/>
                    <a:pt x="38817" y="213045"/>
                  </a:cubicBezTo>
                  <a:cubicBezTo>
                    <a:pt x="41100" y="218604"/>
                    <a:pt x="38618" y="219598"/>
                    <a:pt x="36136" y="220690"/>
                  </a:cubicBezTo>
                  <a:cubicBezTo>
                    <a:pt x="40704" y="231709"/>
                    <a:pt x="42888" y="243820"/>
                    <a:pt x="47553" y="248287"/>
                  </a:cubicBezTo>
                  <a:lnTo>
                    <a:pt x="54800" y="245310"/>
                  </a:lnTo>
                  <a:cubicBezTo>
                    <a:pt x="47355" y="254840"/>
                    <a:pt x="54106" y="284424"/>
                    <a:pt x="61055" y="301003"/>
                  </a:cubicBezTo>
                  <a:cubicBezTo>
                    <a:pt x="61154" y="294451"/>
                    <a:pt x="68103" y="311030"/>
                    <a:pt x="68103" y="304577"/>
                  </a:cubicBezTo>
                  <a:cubicBezTo>
                    <a:pt x="68005" y="324134"/>
                    <a:pt x="70189" y="349152"/>
                    <a:pt x="81902" y="350641"/>
                  </a:cubicBezTo>
                  <a:cubicBezTo>
                    <a:pt x="104239" y="346075"/>
                    <a:pt x="120918" y="341607"/>
                    <a:pt x="137894" y="336444"/>
                  </a:cubicBezTo>
                  <a:cubicBezTo>
                    <a:pt x="160728" y="329396"/>
                    <a:pt x="183164" y="320560"/>
                    <a:pt x="205303" y="310931"/>
                  </a:cubicBezTo>
                  <a:cubicBezTo>
                    <a:pt x="249579" y="291573"/>
                    <a:pt x="292764" y="268639"/>
                    <a:pt x="336147" y="248784"/>
                  </a:cubicBezTo>
                  <a:cubicBezTo>
                    <a:pt x="339523" y="241438"/>
                    <a:pt x="333368" y="230816"/>
                    <a:pt x="329795" y="219399"/>
                  </a:cubicBezTo>
                  <a:cubicBezTo>
                    <a:pt x="319470" y="222675"/>
                    <a:pt x="310932" y="231610"/>
                    <a:pt x="299614" y="222575"/>
                  </a:cubicBezTo>
                  <a:cubicBezTo>
                    <a:pt x="297033" y="223370"/>
                    <a:pt x="295048" y="198948"/>
                    <a:pt x="288893" y="188326"/>
                  </a:cubicBezTo>
                  <a:cubicBezTo>
                    <a:pt x="286312" y="189119"/>
                    <a:pt x="281149" y="190708"/>
                    <a:pt x="278568" y="191601"/>
                  </a:cubicBezTo>
                  <a:cubicBezTo>
                    <a:pt x="270626" y="175320"/>
                    <a:pt x="270427" y="156557"/>
                    <a:pt x="262485" y="140275"/>
                  </a:cubicBezTo>
                  <a:cubicBezTo>
                    <a:pt x="254543" y="123995"/>
                    <a:pt x="247793" y="138588"/>
                    <a:pt x="241638" y="127965"/>
                  </a:cubicBezTo>
                  <a:cubicBezTo>
                    <a:pt x="230320" y="119031"/>
                    <a:pt x="241439" y="109203"/>
                    <a:pt x="249183" y="106819"/>
                  </a:cubicBezTo>
                  <a:cubicBezTo>
                    <a:pt x="243028" y="96198"/>
                    <a:pt x="254344" y="105232"/>
                    <a:pt x="250770" y="93815"/>
                  </a:cubicBezTo>
                  <a:cubicBezTo>
                    <a:pt x="243623" y="70981"/>
                    <a:pt x="236475" y="48148"/>
                    <a:pt x="220789" y="34250"/>
                  </a:cubicBezTo>
                  <a:cubicBezTo>
                    <a:pt x="216421" y="29385"/>
                    <a:pt x="213641" y="11416"/>
                    <a:pt x="210068" y="0"/>
                  </a:cubicBezTo>
                  <a:cubicBezTo>
                    <a:pt x="179094" y="9729"/>
                    <a:pt x="145538" y="20251"/>
                    <a:pt x="121712" y="52814"/>
                  </a:cubicBezTo>
                  <a:cubicBezTo>
                    <a:pt x="111488" y="65422"/>
                    <a:pt x="96596" y="68004"/>
                    <a:pt x="81902" y="70882"/>
                  </a:cubicBezTo>
                  <a:cubicBezTo>
                    <a:pt x="74457" y="72073"/>
                    <a:pt x="67110" y="73463"/>
                    <a:pt x="60360" y="76243"/>
                  </a:cubicBezTo>
                </a:path>
              </a:pathLst>
            </a:custGeom>
            <a:solidFill>
              <a:srgbClr val="E87E9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7" name="Freeform 17"/>
            <p:cNvSpPr/>
            <p:nvPr/>
          </p:nvSpPr>
          <p:spPr>
            <a:xfrm flipH="1" rot="0">
              <a:off x="2507361" y="5281613"/>
              <a:ext cx="211645" cy="319278"/>
            </a:xfrm>
            <a:custGeom>
              <a:avLst/>
              <a:gdLst/>
              <a:ahLst/>
              <a:cxnLst/>
              <a:rect b="b" l="l" r="r" t="t"/>
              <a:pathLst>
                <a:path h="319312" w="211607">
                  <a:moveTo>
                    <a:pt x="65720" y="319271"/>
                  </a:moveTo>
                  <a:cubicBezTo>
                    <a:pt x="121016" y="320760"/>
                    <a:pt x="165095" y="281844"/>
                    <a:pt x="211456" y="254841"/>
                  </a:cubicBezTo>
                  <a:cubicBezTo>
                    <a:pt x="212548" y="248189"/>
                    <a:pt x="207486" y="237269"/>
                    <a:pt x="203911" y="225852"/>
                  </a:cubicBezTo>
                  <a:cubicBezTo>
                    <a:pt x="198253" y="227640"/>
                    <a:pt x="194282" y="235185"/>
                    <a:pt x="186440" y="225058"/>
                  </a:cubicBezTo>
                  <a:cubicBezTo>
                    <a:pt x="185050" y="225456"/>
                    <a:pt x="180681" y="201828"/>
                    <a:pt x="175717" y="190808"/>
                  </a:cubicBezTo>
                  <a:cubicBezTo>
                    <a:pt x="174327" y="191304"/>
                    <a:pt x="171449" y="192098"/>
                    <a:pt x="170059" y="192595"/>
                  </a:cubicBezTo>
                  <a:cubicBezTo>
                    <a:pt x="163308" y="175916"/>
                    <a:pt x="160727" y="157948"/>
                    <a:pt x="153977" y="141269"/>
                  </a:cubicBezTo>
                  <a:cubicBezTo>
                    <a:pt x="147225" y="124591"/>
                    <a:pt x="145042" y="137795"/>
                    <a:pt x="140078" y="126875"/>
                  </a:cubicBezTo>
                  <a:cubicBezTo>
                    <a:pt x="132235" y="116848"/>
                    <a:pt x="137596" y="108905"/>
                    <a:pt x="141864" y="107516"/>
                  </a:cubicBezTo>
                  <a:cubicBezTo>
                    <a:pt x="136900" y="96496"/>
                    <a:pt x="144743" y="106622"/>
                    <a:pt x="141170" y="95205"/>
                  </a:cubicBezTo>
                  <a:cubicBezTo>
                    <a:pt x="134022" y="72372"/>
                    <a:pt x="126875" y="49538"/>
                    <a:pt x="115755" y="34251"/>
                  </a:cubicBezTo>
                  <a:cubicBezTo>
                    <a:pt x="112578" y="28989"/>
                    <a:pt x="108607" y="11417"/>
                    <a:pt x="105033" y="0"/>
                  </a:cubicBezTo>
                  <a:cubicBezTo>
                    <a:pt x="87958" y="5361"/>
                    <a:pt x="69394" y="11119"/>
                    <a:pt x="59466" y="39314"/>
                  </a:cubicBezTo>
                  <a:cubicBezTo>
                    <a:pt x="50531" y="60856"/>
                    <a:pt x="25613" y="41696"/>
                    <a:pt x="17473" y="65026"/>
                  </a:cubicBezTo>
                  <a:cubicBezTo>
                    <a:pt x="14991" y="72074"/>
                    <a:pt x="694" y="51425"/>
                    <a:pt x="6750" y="80910"/>
                  </a:cubicBezTo>
                  <a:cubicBezTo>
                    <a:pt x="8140" y="80512"/>
                    <a:pt x="9629" y="80017"/>
                    <a:pt x="11019" y="79619"/>
                  </a:cubicBezTo>
                  <a:cubicBezTo>
                    <a:pt x="12111" y="98084"/>
                    <a:pt x="2482" y="82300"/>
                    <a:pt x="0" y="89348"/>
                  </a:cubicBezTo>
                  <a:cubicBezTo>
                    <a:pt x="3574" y="100765"/>
                    <a:pt x="5360" y="106423"/>
                    <a:pt x="5758" y="112678"/>
                  </a:cubicBezTo>
                  <a:cubicBezTo>
                    <a:pt x="8637" y="111784"/>
                    <a:pt x="11119" y="104736"/>
                    <a:pt x="15685" y="109601"/>
                  </a:cubicBezTo>
                  <a:lnTo>
                    <a:pt x="21046" y="126676"/>
                  </a:lnTo>
                  <a:cubicBezTo>
                    <a:pt x="19955" y="133328"/>
                    <a:pt x="12111" y="123201"/>
                    <a:pt x="11119" y="129754"/>
                  </a:cubicBezTo>
                  <a:cubicBezTo>
                    <a:pt x="12905" y="135512"/>
                    <a:pt x="16479" y="146928"/>
                    <a:pt x="18266" y="152587"/>
                  </a:cubicBezTo>
                  <a:cubicBezTo>
                    <a:pt x="20054" y="158246"/>
                    <a:pt x="18664" y="158742"/>
                    <a:pt x="17174" y="159139"/>
                  </a:cubicBezTo>
                  <a:cubicBezTo>
                    <a:pt x="18564" y="158642"/>
                    <a:pt x="21443" y="157749"/>
                    <a:pt x="22833" y="157352"/>
                  </a:cubicBezTo>
                  <a:cubicBezTo>
                    <a:pt x="24620" y="163011"/>
                    <a:pt x="28194" y="174527"/>
                    <a:pt x="29981" y="180186"/>
                  </a:cubicBezTo>
                  <a:cubicBezTo>
                    <a:pt x="31768" y="185943"/>
                    <a:pt x="30378" y="186341"/>
                    <a:pt x="28888" y="186837"/>
                  </a:cubicBezTo>
                  <a:cubicBezTo>
                    <a:pt x="32463" y="198253"/>
                    <a:pt x="34647" y="210068"/>
                    <a:pt x="37823" y="215330"/>
                  </a:cubicBezTo>
                  <a:cubicBezTo>
                    <a:pt x="39213" y="214833"/>
                    <a:pt x="40703" y="214435"/>
                    <a:pt x="42093" y="214039"/>
                  </a:cubicBezTo>
                  <a:cubicBezTo>
                    <a:pt x="38221" y="221584"/>
                    <a:pt x="44277" y="250969"/>
                    <a:pt x="49638" y="268044"/>
                  </a:cubicBezTo>
                  <a:cubicBezTo>
                    <a:pt x="49240" y="261889"/>
                    <a:pt x="54602" y="278964"/>
                    <a:pt x="54303" y="272809"/>
                  </a:cubicBezTo>
                  <a:cubicBezTo>
                    <a:pt x="55395" y="291176"/>
                    <a:pt x="58275" y="315399"/>
                    <a:pt x="65720" y="319271"/>
                  </a:cubicBezTo>
                </a:path>
              </a:pathLst>
            </a:custGeom>
            <a:solidFill>
              <a:srgbClr val="E87E9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8" name="Freeform 18"/>
            <p:cNvSpPr/>
            <p:nvPr/>
          </p:nvSpPr>
          <p:spPr>
            <a:xfrm flipH="1" rot="0">
              <a:off x="2888266" y="5056632"/>
              <a:ext cx="334804" cy="352234"/>
            </a:xfrm>
            <a:custGeom>
              <a:avLst/>
              <a:gdLst/>
              <a:ahLst/>
              <a:cxnLst/>
              <a:rect b="b" l="l" r="r" t="t"/>
              <a:pathLst>
                <a:path h="352230" w="334781">
                  <a:moveTo>
                    <a:pt x="89746" y="352231"/>
                  </a:moveTo>
                  <a:cubicBezTo>
                    <a:pt x="128265" y="344288"/>
                    <a:pt x="165889" y="328900"/>
                    <a:pt x="206394" y="310236"/>
                  </a:cubicBezTo>
                  <a:cubicBezTo>
                    <a:pt x="246700" y="291574"/>
                    <a:pt x="289289" y="269832"/>
                    <a:pt x="333765" y="249678"/>
                  </a:cubicBezTo>
                  <a:cubicBezTo>
                    <a:pt x="337239" y="242332"/>
                    <a:pt x="330985" y="231710"/>
                    <a:pt x="327411" y="220293"/>
                  </a:cubicBezTo>
                  <a:cubicBezTo>
                    <a:pt x="316986" y="223569"/>
                    <a:pt x="308251" y="232504"/>
                    <a:pt x="297033" y="223470"/>
                  </a:cubicBezTo>
                  <a:cubicBezTo>
                    <a:pt x="294452" y="224265"/>
                    <a:pt x="292565" y="199842"/>
                    <a:pt x="286509" y="189121"/>
                  </a:cubicBezTo>
                  <a:cubicBezTo>
                    <a:pt x="283928" y="189914"/>
                    <a:pt x="278766" y="191503"/>
                    <a:pt x="276184" y="192298"/>
                  </a:cubicBezTo>
                  <a:cubicBezTo>
                    <a:pt x="268442" y="175917"/>
                    <a:pt x="268243" y="157253"/>
                    <a:pt x="260499" y="140773"/>
                  </a:cubicBezTo>
                  <a:cubicBezTo>
                    <a:pt x="252755" y="124393"/>
                    <a:pt x="246005" y="138986"/>
                    <a:pt x="239950" y="128265"/>
                  </a:cubicBezTo>
                  <a:cubicBezTo>
                    <a:pt x="228831" y="119131"/>
                    <a:pt x="239850" y="109601"/>
                    <a:pt x="247494" y="107218"/>
                  </a:cubicBezTo>
                  <a:cubicBezTo>
                    <a:pt x="241438" y="96596"/>
                    <a:pt x="252557" y="105629"/>
                    <a:pt x="249082" y="94214"/>
                  </a:cubicBezTo>
                  <a:cubicBezTo>
                    <a:pt x="242133" y="71280"/>
                    <a:pt x="235084" y="48447"/>
                    <a:pt x="219796" y="34350"/>
                  </a:cubicBezTo>
                  <a:cubicBezTo>
                    <a:pt x="215527" y="29386"/>
                    <a:pt x="212846" y="11417"/>
                    <a:pt x="209372" y="0"/>
                  </a:cubicBezTo>
                  <a:cubicBezTo>
                    <a:pt x="179094" y="9233"/>
                    <a:pt x="144447" y="19658"/>
                    <a:pt x="119628" y="52915"/>
                  </a:cubicBezTo>
                  <a:cubicBezTo>
                    <a:pt x="98679" y="78627"/>
                    <a:pt x="56984" y="65919"/>
                    <a:pt x="36632" y="95206"/>
                  </a:cubicBezTo>
                  <a:cubicBezTo>
                    <a:pt x="30775" y="103943"/>
                    <a:pt x="7744" y="87462"/>
                    <a:pt x="13899" y="117444"/>
                  </a:cubicBezTo>
                  <a:lnTo>
                    <a:pt x="22039" y="113969"/>
                  </a:lnTo>
                  <a:cubicBezTo>
                    <a:pt x="20848" y="133924"/>
                    <a:pt x="5758" y="120918"/>
                    <a:pt x="0" y="129953"/>
                  </a:cubicBezTo>
                  <a:cubicBezTo>
                    <a:pt x="4864" y="140873"/>
                    <a:pt x="7346" y="146333"/>
                    <a:pt x="7148" y="152984"/>
                  </a:cubicBezTo>
                  <a:cubicBezTo>
                    <a:pt x="12409" y="150502"/>
                    <a:pt x="17968" y="141667"/>
                    <a:pt x="25613" y="144844"/>
                  </a:cubicBezTo>
                  <a:lnTo>
                    <a:pt x="32662" y="161323"/>
                  </a:lnTo>
                  <a:cubicBezTo>
                    <a:pt x="29882" y="169067"/>
                    <a:pt x="17274" y="161422"/>
                    <a:pt x="14593" y="169265"/>
                  </a:cubicBezTo>
                  <a:cubicBezTo>
                    <a:pt x="17075" y="174726"/>
                    <a:pt x="21940" y="185646"/>
                    <a:pt x="24421" y="191106"/>
                  </a:cubicBezTo>
                  <a:cubicBezTo>
                    <a:pt x="26903" y="196566"/>
                    <a:pt x="24421" y="197658"/>
                    <a:pt x="21940" y="198849"/>
                  </a:cubicBezTo>
                  <a:cubicBezTo>
                    <a:pt x="24421" y="197758"/>
                    <a:pt x="29385" y="195474"/>
                    <a:pt x="31867" y="194283"/>
                  </a:cubicBezTo>
                  <a:cubicBezTo>
                    <a:pt x="34250" y="199744"/>
                    <a:pt x="39114" y="210664"/>
                    <a:pt x="41596" y="216123"/>
                  </a:cubicBezTo>
                  <a:cubicBezTo>
                    <a:pt x="43978" y="221584"/>
                    <a:pt x="41596" y="222676"/>
                    <a:pt x="39213" y="223768"/>
                  </a:cubicBezTo>
                  <a:cubicBezTo>
                    <a:pt x="44078" y="234688"/>
                    <a:pt x="46758" y="246602"/>
                    <a:pt x="51523" y="250969"/>
                  </a:cubicBezTo>
                  <a:lnTo>
                    <a:pt x="58474" y="247793"/>
                  </a:lnTo>
                  <a:cubicBezTo>
                    <a:pt x="51424" y="257422"/>
                    <a:pt x="59565" y="286708"/>
                    <a:pt x="67110" y="302989"/>
                  </a:cubicBezTo>
                  <a:cubicBezTo>
                    <a:pt x="66812" y="296538"/>
                    <a:pt x="74258" y="312917"/>
                    <a:pt x="73861" y="306465"/>
                  </a:cubicBezTo>
                  <a:cubicBezTo>
                    <a:pt x="74854" y="326121"/>
                    <a:pt x="79222" y="350444"/>
                    <a:pt x="89746" y="352231"/>
                  </a:cubicBezTo>
                </a:path>
              </a:pathLst>
            </a:custGeom>
            <a:solidFill>
              <a:srgbClr val="E87E9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9" name="Freeform 19"/>
            <p:cNvSpPr/>
            <p:nvPr/>
          </p:nvSpPr>
          <p:spPr>
            <a:xfrm flipH="1" rot="0">
              <a:off x="2865311" y="5486781"/>
              <a:ext cx="330803" cy="365570"/>
            </a:xfrm>
            <a:custGeom>
              <a:avLst/>
              <a:gdLst/>
              <a:ahLst/>
              <a:cxnLst/>
              <a:rect b="b" l="l" r="r" t="t"/>
              <a:pathLst>
                <a:path h="365532" w="330788">
                  <a:moveTo>
                    <a:pt x="54701" y="318080"/>
                  </a:moveTo>
                  <a:cubicBezTo>
                    <a:pt x="51624" y="337935"/>
                    <a:pt x="49538" y="363746"/>
                    <a:pt x="63437" y="365532"/>
                  </a:cubicBezTo>
                  <a:cubicBezTo>
                    <a:pt x="119826" y="356995"/>
                    <a:pt x="168868" y="334956"/>
                    <a:pt x="211756" y="311626"/>
                  </a:cubicBezTo>
                  <a:cubicBezTo>
                    <a:pt x="254841" y="288098"/>
                    <a:pt x="292664" y="262981"/>
                    <a:pt x="330092" y="244912"/>
                  </a:cubicBezTo>
                  <a:cubicBezTo>
                    <a:pt x="332772" y="237765"/>
                    <a:pt x="327114" y="227043"/>
                    <a:pt x="323441" y="215626"/>
                  </a:cubicBezTo>
                  <a:cubicBezTo>
                    <a:pt x="314108" y="218705"/>
                    <a:pt x="306762" y="227341"/>
                    <a:pt x="295743" y="218605"/>
                  </a:cubicBezTo>
                  <a:cubicBezTo>
                    <a:pt x="293360" y="219399"/>
                    <a:pt x="290282" y="195176"/>
                    <a:pt x="283928" y="184652"/>
                  </a:cubicBezTo>
                  <a:cubicBezTo>
                    <a:pt x="281446" y="185546"/>
                    <a:pt x="276582" y="187234"/>
                    <a:pt x="274100" y="188127"/>
                  </a:cubicBezTo>
                  <a:cubicBezTo>
                    <a:pt x="265562" y="172144"/>
                    <a:pt x="264470" y="153480"/>
                    <a:pt x="255834" y="137497"/>
                  </a:cubicBezTo>
                  <a:cubicBezTo>
                    <a:pt x="247197" y="121613"/>
                    <a:pt x="240843" y="136603"/>
                    <a:pt x="234093" y="126378"/>
                  </a:cubicBezTo>
                  <a:cubicBezTo>
                    <a:pt x="222080" y="118138"/>
                    <a:pt x="233000" y="107614"/>
                    <a:pt x="241042" y="104735"/>
                  </a:cubicBezTo>
                  <a:cubicBezTo>
                    <a:pt x="234290" y="94411"/>
                    <a:pt x="246403" y="102750"/>
                    <a:pt x="242332" y="91532"/>
                  </a:cubicBezTo>
                  <a:cubicBezTo>
                    <a:pt x="234290" y="68996"/>
                    <a:pt x="226349" y="46460"/>
                    <a:pt x="208876" y="33655"/>
                  </a:cubicBezTo>
                  <a:cubicBezTo>
                    <a:pt x="204012" y="29087"/>
                    <a:pt x="200637" y="11218"/>
                    <a:pt x="196467" y="0"/>
                  </a:cubicBezTo>
                  <a:cubicBezTo>
                    <a:pt x="161720" y="12708"/>
                    <a:pt x="126875" y="27201"/>
                    <a:pt x="105629" y="61849"/>
                  </a:cubicBezTo>
                  <a:cubicBezTo>
                    <a:pt x="86966" y="88951"/>
                    <a:pt x="48050" y="77137"/>
                    <a:pt x="31769" y="104339"/>
                  </a:cubicBezTo>
                  <a:cubicBezTo>
                    <a:pt x="26606" y="112678"/>
                    <a:pt x="6950" y="94411"/>
                    <a:pt x="12211" y="124194"/>
                  </a:cubicBezTo>
                  <a:lnTo>
                    <a:pt x="19260" y="121712"/>
                  </a:lnTo>
                  <a:cubicBezTo>
                    <a:pt x="18168" y="141170"/>
                    <a:pt x="5063" y="126676"/>
                    <a:pt x="0" y="134717"/>
                  </a:cubicBezTo>
                  <a:cubicBezTo>
                    <a:pt x="3773" y="146034"/>
                    <a:pt x="5659" y="151693"/>
                    <a:pt x="5163" y="158245"/>
                  </a:cubicBezTo>
                  <a:cubicBezTo>
                    <a:pt x="10027" y="156757"/>
                    <a:pt x="15289" y="148516"/>
                    <a:pt x="22138" y="152487"/>
                  </a:cubicBezTo>
                  <a:lnTo>
                    <a:pt x="28096" y="169364"/>
                  </a:lnTo>
                  <a:cubicBezTo>
                    <a:pt x="25117" y="176710"/>
                    <a:pt x="13799" y="168073"/>
                    <a:pt x="10822" y="175222"/>
                  </a:cubicBezTo>
                  <a:cubicBezTo>
                    <a:pt x="12708" y="180880"/>
                    <a:pt x="16480" y="192297"/>
                    <a:pt x="18268" y="197955"/>
                  </a:cubicBezTo>
                  <a:cubicBezTo>
                    <a:pt x="20153" y="203614"/>
                    <a:pt x="17572" y="204508"/>
                    <a:pt x="14991" y="205301"/>
                  </a:cubicBezTo>
                  <a:cubicBezTo>
                    <a:pt x="17572" y="204508"/>
                    <a:pt x="22635" y="202819"/>
                    <a:pt x="25216" y="202026"/>
                  </a:cubicBezTo>
                  <a:cubicBezTo>
                    <a:pt x="27102" y="207684"/>
                    <a:pt x="30974" y="219001"/>
                    <a:pt x="32861" y="224661"/>
                  </a:cubicBezTo>
                  <a:cubicBezTo>
                    <a:pt x="34746" y="230319"/>
                    <a:pt x="32165" y="231213"/>
                    <a:pt x="29485" y="232007"/>
                  </a:cubicBezTo>
                  <a:cubicBezTo>
                    <a:pt x="33257" y="243325"/>
                    <a:pt x="34251" y="255635"/>
                    <a:pt x="38817" y="260400"/>
                  </a:cubicBezTo>
                  <a:lnTo>
                    <a:pt x="46957" y="257719"/>
                  </a:lnTo>
                  <a:cubicBezTo>
                    <a:pt x="38123" y="266952"/>
                    <a:pt x="41597" y="297231"/>
                    <a:pt x="47057" y="314405"/>
                  </a:cubicBezTo>
                  <a:cubicBezTo>
                    <a:pt x="48050" y="307556"/>
                    <a:pt x="53609" y="324730"/>
                    <a:pt x="54701" y="318080"/>
                  </a:cubicBezTo>
                </a:path>
              </a:pathLst>
            </a:custGeom>
            <a:solidFill>
              <a:srgbClr val="E87E9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20" name="Freeform 20"/>
            <p:cNvSpPr/>
            <p:nvPr/>
          </p:nvSpPr>
          <p:spPr>
            <a:xfrm flipH="1" rot="0">
              <a:off x="3234785" y="5295138"/>
              <a:ext cx="265843" cy="345281"/>
            </a:xfrm>
            <a:custGeom>
              <a:avLst/>
              <a:gdLst/>
              <a:ahLst/>
              <a:cxnLst/>
              <a:rect b="b" l="l" r="r" t="t"/>
              <a:pathLst>
                <a:path h="345280" w="265849">
                  <a:moveTo>
                    <a:pt x="8538" y="144546"/>
                  </a:moveTo>
                  <a:cubicBezTo>
                    <a:pt x="11119" y="143454"/>
                    <a:pt x="12310" y="136305"/>
                    <a:pt x="17571" y="140376"/>
                  </a:cubicBezTo>
                  <a:lnTo>
                    <a:pt x="25414" y="156459"/>
                  </a:lnTo>
                  <a:cubicBezTo>
                    <a:pt x="25116" y="163309"/>
                    <a:pt x="15884" y="154374"/>
                    <a:pt x="15685" y="160927"/>
                  </a:cubicBezTo>
                  <a:cubicBezTo>
                    <a:pt x="18068" y="166386"/>
                    <a:pt x="22833" y="177406"/>
                    <a:pt x="25215" y="182866"/>
                  </a:cubicBezTo>
                  <a:cubicBezTo>
                    <a:pt x="27598" y="188326"/>
                    <a:pt x="26010" y="189021"/>
                    <a:pt x="24521" y="189716"/>
                  </a:cubicBezTo>
                  <a:cubicBezTo>
                    <a:pt x="26110" y="189021"/>
                    <a:pt x="29186" y="187731"/>
                    <a:pt x="30676" y="187036"/>
                  </a:cubicBezTo>
                  <a:cubicBezTo>
                    <a:pt x="33158" y="192496"/>
                    <a:pt x="38022" y="203416"/>
                    <a:pt x="40504" y="208876"/>
                  </a:cubicBezTo>
                  <a:cubicBezTo>
                    <a:pt x="42986" y="214337"/>
                    <a:pt x="41198" y="215131"/>
                    <a:pt x="39512" y="215825"/>
                  </a:cubicBezTo>
                  <a:cubicBezTo>
                    <a:pt x="44376" y="226746"/>
                    <a:pt x="47156" y="238560"/>
                    <a:pt x="51424" y="243225"/>
                  </a:cubicBezTo>
                  <a:lnTo>
                    <a:pt x="57083" y="240644"/>
                  </a:lnTo>
                  <a:cubicBezTo>
                    <a:pt x="52219" y="249480"/>
                    <a:pt x="59367" y="278767"/>
                    <a:pt x="66017" y="295444"/>
                  </a:cubicBezTo>
                  <a:cubicBezTo>
                    <a:pt x="66017" y="288991"/>
                    <a:pt x="72967" y="305471"/>
                    <a:pt x="72967" y="299018"/>
                  </a:cubicBezTo>
                  <a:cubicBezTo>
                    <a:pt x="73166" y="318378"/>
                    <a:pt x="73364" y="344090"/>
                    <a:pt x="86469" y="345281"/>
                  </a:cubicBezTo>
                  <a:cubicBezTo>
                    <a:pt x="111883" y="339623"/>
                    <a:pt x="132433" y="330688"/>
                    <a:pt x="148218" y="322051"/>
                  </a:cubicBezTo>
                  <a:cubicBezTo>
                    <a:pt x="164002" y="313414"/>
                    <a:pt x="175320" y="304974"/>
                    <a:pt x="183163" y="298224"/>
                  </a:cubicBezTo>
                  <a:cubicBezTo>
                    <a:pt x="183461" y="297728"/>
                    <a:pt x="186737" y="295743"/>
                    <a:pt x="189119" y="294154"/>
                  </a:cubicBezTo>
                  <a:lnTo>
                    <a:pt x="195871" y="289488"/>
                  </a:lnTo>
                  <a:cubicBezTo>
                    <a:pt x="200039" y="286410"/>
                    <a:pt x="203515" y="283631"/>
                    <a:pt x="206493" y="281149"/>
                  </a:cubicBezTo>
                  <a:cubicBezTo>
                    <a:pt x="212449" y="276086"/>
                    <a:pt x="216221" y="272214"/>
                    <a:pt x="217910" y="269434"/>
                  </a:cubicBezTo>
                  <a:cubicBezTo>
                    <a:pt x="218307" y="268740"/>
                    <a:pt x="218604" y="268144"/>
                    <a:pt x="218803" y="267549"/>
                  </a:cubicBezTo>
                  <a:lnTo>
                    <a:pt x="222973" y="264371"/>
                  </a:lnTo>
                  <a:cubicBezTo>
                    <a:pt x="226050" y="262187"/>
                    <a:pt x="229723" y="259705"/>
                    <a:pt x="233992" y="257025"/>
                  </a:cubicBezTo>
                  <a:cubicBezTo>
                    <a:pt x="242430" y="251664"/>
                    <a:pt x="253649" y="245013"/>
                    <a:pt x="265264" y="237269"/>
                  </a:cubicBezTo>
                  <a:cubicBezTo>
                    <a:pt x="266853" y="233000"/>
                    <a:pt x="264966" y="228930"/>
                    <a:pt x="262484" y="224363"/>
                  </a:cubicBezTo>
                  <a:cubicBezTo>
                    <a:pt x="259903" y="219796"/>
                    <a:pt x="256925" y="214634"/>
                    <a:pt x="253947" y="209471"/>
                  </a:cubicBezTo>
                  <a:cubicBezTo>
                    <a:pt x="243820" y="214932"/>
                    <a:pt x="236275" y="224860"/>
                    <a:pt x="225156" y="216521"/>
                  </a:cubicBezTo>
                  <a:cubicBezTo>
                    <a:pt x="223072" y="217414"/>
                    <a:pt x="217910" y="193588"/>
                    <a:pt x="211158" y="183461"/>
                  </a:cubicBezTo>
                  <a:cubicBezTo>
                    <a:pt x="209273" y="184256"/>
                    <a:pt x="205401" y="185844"/>
                    <a:pt x="203515" y="186639"/>
                  </a:cubicBezTo>
                  <a:cubicBezTo>
                    <a:pt x="194976" y="170755"/>
                    <a:pt x="191800" y="152686"/>
                    <a:pt x="183262" y="136802"/>
                  </a:cubicBezTo>
                  <a:cubicBezTo>
                    <a:pt x="174824" y="120819"/>
                    <a:pt x="172541" y="134718"/>
                    <a:pt x="166287" y="124293"/>
                  </a:cubicBezTo>
                  <a:cubicBezTo>
                    <a:pt x="156557" y="115358"/>
                    <a:pt x="163209" y="106226"/>
                    <a:pt x="168073" y="104239"/>
                  </a:cubicBezTo>
                  <a:cubicBezTo>
                    <a:pt x="162017" y="93816"/>
                    <a:pt x="171350" y="102949"/>
                    <a:pt x="166782" y="91830"/>
                  </a:cubicBezTo>
                  <a:cubicBezTo>
                    <a:pt x="157650" y="69692"/>
                    <a:pt x="148814" y="47454"/>
                    <a:pt x="135808" y="33356"/>
                  </a:cubicBezTo>
                  <a:cubicBezTo>
                    <a:pt x="131837" y="28492"/>
                    <a:pt x="126873" y="11119"/>
                    <a:pt x="122506" y="0"/>
                  </a:cubicBezTo>
                  <a:cubicBezTo>
                    <a:pt x="117443" y="2086"/>
                    <a:pt x="112081" y="4071"/>
                    <a:pt x="101658" y="9034"/>
                  </a:cubicBezTo>
                  <a:cubicBezTo>
                    <a:pt x="92723" y="13402"/>
                    <a:pt x="85576" y="17870"/>
                    <a:pt x="79717" y="22635"/>
                  </a:cubicBezTo>
                  <a:cubicBezTo>
                    <a:pt x="74059" y="27301"/>
                    <a:pt x="69790" y="32066"/>
                    <a:pt x="67209" y="37328"/>
                  </a:cubicBezTo>
                  <a:cubicBezTo>
                    <a:pt x="65918" y="39909"/>
                    <a:pt x="64925" y="42590"/>
                    <a:pt x="64430" y="45469"/>
                  </a:cubicBezTo>
                  <a:cubicBezTo>
                    <a:pt x="64132" y="46957"/>
                    <a:pt x="64032" y="48347"/>
                    <a:pt x="63834" y="49936"/>
                  </a:cubicBezTo>
                  <a:cubicBezTo>
                    <a:pt x="62841" y="51921"/>
                    <a:pt x="61849" y="54007"/>
                    <a:pt x="60856" y="56091"/>
                  </a:cubicBezTo>
                  <a:cubicBezTo>
                    <a:pt x="47552" y="82797"/>
                    <a:pt x="15387" y="71975"/>
                    <a:pt x="11714" y="96298"/>
                  </a:cubicBezTo>
                  <a:cubicBezTo>
                    <a:pt x="10224" y="103843"/>
                    <a:pt x="-6553" y="85576"/>
                    <a:pt x="4467" y="113473"/>
                  </a:cubicBezTo>
                  <a:lnTo>
                    <a:pt x="8140" y="111685"/>
                  </a:lnTo>
                  <a:cubicBezTo>
                    <a:pt x="12310" y="129655"/>
                    <a:pt x="794" y="115358"/>
                    <a:pt x="0" y="122209"/>
                  </a:cubicBezTo>
                  <a:cubicBezTo>
                    <a:pt x="4864" y="133129"/>
                    <a:pt x="7346" y="138590"/>
                    <a:pt x="8538" y="144546"/>
                  </a:cubicBezTo>
                </a:path>
              </a:pathLst>
            </a:custGeom>
            <a:solidFill>
              <a:srgbClr val="E87E9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</p:grpSp>
      <p:grpSp>
        <p:nvGrpSpPr>
          <p:cNvPr id="21" name="Group 21"/>
          <p:cNvGrpSpPr/>
          <p:nvPr/>
        </p:nvGrpSpPr>
        <p:grpSpPr>
          <a:xfrm rot="0">
            <a:off x="8223790" y="4621721"/>
            <a:ext cx="3968210" cy="2236279"/>
            <a:chOff x="8223790" y="4621721"/>
            <a:chExt cx="3968210" cy="2236279"/>
          </a:xfrm>
        </p:grpSpPr>
        <p:sp>
          <p:nvSpPr>
            <p:cNvPr id="22" name="Freeform 22"/>
            <p:cNvSpPr/>
            <p:nvPr/>
          </p:nvSpPr>
          <p:spPr>
            <a:xfrm flipH="1" rot="0">
              <a:off x="8223790" y="4702016"/>
              <a:ext cx="3968210" cy="2155984"/>
            </a:xfrm>
            <a:custGeom>
              <a:avLst/>
              <a:gdLst/>
              <a:ahLst/>
              <a:cxnLst/>
              <a:rect b="b" l="l" r="r" t="t"/>
              <a:pathLst>
                <a:path h="2156015" w="3968227">
                  <a:moveTo>
                    <a:pt x="2822186" y="2150516"/>
                  </a:moveTo>
                  <a:lnTo>
                    <a:pt x="2827744" y="2152898"/>
                  </a:lnTo>
                  <a:lnTo>
                    <a:pt x="2822384" y="2155579"/>
                  </a:lnTo>
                  <a:close/>
                  <a:moveTo>
                    <a:pt x="2919674" y="2088469"/>
                  </a:moveTo>
                  <a:lnTo>
                    <a:pt x="2918582" y="2094526"/>
                  </a:lnTo>
                  <a:lnTo>
                    <a:pt x="2912824" y="2090654"/>
                  </a:lnTo>
                  <a:close/>
                  <a:moveTo>
                    <a:pt x="3064815" y="2080527"/>
                  </a:moveTo>
                  <a:cubicBezTo>
                    <a:pt x="3066801" y="2080229"/>
                    <a:pt x="3071665" y="2085193"/>
                    <a:pt x="3071367" y="2085690"/>
                  </a:cubicBezTo>
                  <a:cubicBezTo>
                    <a:pt x="3068885" y="2090356"/>
                    <a:pt x="3066105" y="2097503"/>
                    <a:pt x="3062432" y="2098199"/>
                  </a:cubicBezTo>
                  <a:cubicBezTo>
                    <a:pt x="3048335" y="2100681"/>
                    <a:pt x="3034238" y="2099687"/>
                    <a:pt x="3000981" y="2092142"/>
                  </a:cubicBezTo>
                  <a:cubicBezTo>
                    <a:pt x="3035330" y="2085690"/>
                    <a:pt x="3049923" y="2082711"/>
                    <a:pt x="3064815" y="2080527"/>
                  </a:cubicBezTo>
                  <a:close/>
                  <a:moveTo>
                    <a:pt x="2419920" y="2080030"/>
                  </a:moveTo>
                  <a:lnTo>
                    <a:pt x="2417339" y="2083505"/>
                  </a:lnTo>
                  <a:lnTo>
                    <a:pt x="2415949" y="2082116"/>
                  </a:lnTo>
                  <a:close/>
                  <a:moveTo>
                    <a:pt x="2162896" y="2073677"/>
                  </a:moveTo>
                  <a:cubicBezTo>
                    <a:pt x="2166768" y="2074273"/>
                    <a:pt x="2170540" y="2074768"/>
                    <a:pt x="2174411" y="2075365"/>
                  </a:cubicBezTo>
                  <a:cubicBezTo>
                    <a:pt x="2172327" y="2076357"/>
                    <a:pt x="2170043" y="2078344"/>
                    <a:pt x="2168058" y="2077946"/>
                  </a:cubicBezTo>
                  <a:cubicBezTo>
                    <a:pt x="2166172" y="2077648"/>
                    <a:pt x="2164583" y="2075166"/>
                    <a:pt x="2162896" y="2073677"/>
                  </a:cubicBezTo>
                  <a:close/>
                  <a:moveTo>
                    <a:pt x="1891575" y="2067522"/>
                  </a:moveTo>
                  <a:cubicBezTo>
                    <a:pt x="1905027" y="2071096"/>
                    <a:pt x="1916692" y="2075315"/>
                    <a:pt x="1926595" y="2081185"/>
                  </a:cubicBezTo>
                  <a:lnTo>
                    <a:pt x="1949512" y="2103277"/>
                  </a:lnTo>
                  <a:lnTo>
                    <a:pt x="1952431" y="2103162"/>
                  </a:lnTo>
                  <a:lnTo>
                    <a:pt x="1954013" y="2104694"/>
                  </a:lnTo>
                  <a:lnTo>
                    <a:pt x="1991186" y="2103995"/>
                  </a:lnTo>
                  <a:lnTo>
                    <a:pt x="1991844" y="2102367"/>
                  </a:lnTo>
                  <a:lnTo>
                    <a:pt x="1993412" y="2103758"/>
                  </a:lnTo>
                  <a:lnTo>
                    <a:pt x="2005755" y="2090082"/>
                  </a:lnTo>
                  <a:cubicBezTo>
                    <a:pt x="2010731" y="2086856"/>
                    <a:pt x="2016514" y="2085342"/>
                    <a:pt x="2023115" y="2086484"/>
                  </a:cubicBezTo>
                  <a:cubicBezTo>
                    <a:pt x="2030760" y="2087774"/>
                    <a:pt x="2038404" y="2094624"/>
                    <a:pt x="2043665" y="2100977"/>
                  </a:cubicBezTo>
                  <a:cubicBezTo>
                    <a:pt x="2045552" y="2103261"/>
                    <a:pt x="2041978" y="2114578"/>
                    <a:pt x="2038503" y="2116068"/>
                  </a:cubicBezTo>
                  <a:cubicBezTo>
                    <a:pt x="2031057" y="2119245"/>
                    <a:pt x="2021130" y="2121329"/>
                    <a:pt x="2013883" y="2118947"/>
                  </a:cubicBezTo>
                  <a:cubicBezTo>
                    <a:pt x="2009763" y="2117607"/>
                    <a:pt x="2006065" y="2114902"/>
                    <a:pt x="2002491" y="2111811"/>
                  </a:cubicBezTo>
                  <a:lnTo>
                    <a:pt x="1993412" y="2103758"/>
                  </a:lnTo>
                  <a:lnTo>
                    <a:pt x="1993233" y="2103956"/>
                  </a:lnTo>
                  <a:lnTo>
                    <a:pt x="1991186" y="2103995"/>
                  </a:lnTo>
                  <a:lnTo>
                    <a:pt x="1980526" y="2130364"/>
                  </a:lnTo>
                  <a:lnTo>
                    <a:pt x="1954013" y="2104694"/>
                  </a:lnTo>
                  <a:lnTo>
                    <a:pt x="1951041" y="2104750"/>
                  </a:lnTo>
                  <a:lnTo>
                    <a:pt x="1949512" y="2103277"/>
                  </a:lnTo>
                  <a:lnTo>
                    <a:pt x="1908861" y="2104875"/>
                  </a:lnTo>
                  <a:cubicBezTo>
                    <a:pt x="1894355" y="2105545"/>
                    <a:pt x="1880060" y="2106935"/>
                    <a:pt x="1866558" y="2110905"/>
                  </a:cubicBezTo>
                  <a:cubicBezTo>
                    <a:pt x="1831910" y="2121131"/>
                    <a:pt x="1797164" y="2123414"/>
                    <a:pt x="1762120" y="2125003"/>
                  </a:cubicBezTo>
                  <a:cubicBezTo>
                    <a:pt x="1723402" y="2126691"/>
                    <a:pt x="1684685" y="2125896"/>
                    <a:pt x="1659568" y="2155778"/>
                  </a:cubicBezTo>
                  <a:cubicBezTo>
                    <a:pt x="1633359" y="2146645"/>
                    <a:pt x="1615291" y="2140391"/>
                    <a:pt x="1597322" y="2134136"/>
                  </a:cubicBezTo>
                  <a:cubicBezTo>
                    <a:pt x="1579552" y="2140192"/>
                    <a:pt x="1561980" y="2146248"/>
                    <a:pt x="1545897" y="2151707"/>
                  </a:cubicBezTo>
                  <a:cubicBezTo>
                    <a:pt x="1529914" y="2135724"/>
                    <a:pt x="1529715" y="2121528"/>
                    <a:pt x="1540140" y="2106537"/>
                  </a:cubicBezTo>
                  <a:cubicBezTo>
                    <a:pt x="1607151" y="2086086"/>
                    <a:pt x="1679224" y="2101474"/>
                    <a:pt x="1745938" y="2077152"/>
                  </a:cubicBezTo>
                  <a:cubicBezTo>
                    <a:pt x="1757255" y="2072982"/>
                    <a:pt x="1771253" y="2074571"/>
                    <a:pt x="1783762" y="2075563"/>
                  </a:cubicBezTo>
                  <a:cubicBezTo>
                    <a:pt x="1802922" y="2077053"/>
                    <a:pt x="1822182" y="2083505"/>
                    <a:pt x="1840945" y="2082017"/>
                  </a:cubicBezTo>
                  <a:cubicBezTo>
                    <a:pt x="1859410" y="2080527"/>
                    <a:pt x="1877279" y="2071890"/>
                    <a:pt x="1891575" y="2067522"/>
                  </a:cubicBezTo>
                  <a:close/>
                  <a:moveTo>
                    <a:pt x="2407412" y="2040420"/>
                  </a:moveTo>
                  <a:cubicBezTo>
                    <a:pt x="2406320" y="2041213"/>
                    <a:pt x="2402746" y="2043795"/>
                    <a:pt x="2399172" y="2046376"/>
                  </a:cubicBezTo>
                  <a:lnTo>
                    <a:pt x="2395821" y="2046477"/>
                  </a:lnTo>
                  <a:lnTo>
                    <a:pt x="2384876" y="2054913"/>
                  </a:lnTo>
                  <a:cubicBezTo>
                    <a:pt x="2383784" y="2047667"/>
                    <a:pt x="2386315" y="2046501"/>
                    <a:pt x="2389641" y="2046662"/>
                  </a:cubicBezTo>
                  <a:lnTo>
                    <a:pt x="2395821" y="2046477"/>
                  </a:lnTo>
                  <a:lnTo>
                    <a:pt x="2397882" y="2044888"/>
                  </a:lnTo>
                  <a:cubicBezTo>
                    <a:pt x="2402050" y="2043001"/>
                    <a:pt x="2406121" y="2041016"/>
                    <a:pt x="2407412" y="2040420"/>
                  </a:cubicBezTo>
                  <a:close/>
                  <a:moveTo>
                    <a:pt x="2729164" y="2011530"/>
                  </a:moveTo>
                  <a:lnTo>
                    <a:pt x="2728667" y="2017388"/>
                  </a:lnTo>
                  <a:lnTo>
                    <a:pt x="2722612" y="2014012"/>
                  </a:lnTo>
                  <a:close/>
                  <a:moveTo>
                    <a:pt x="2673668" y="2004382"/>
                  </a:moveTo>
                  <a:lnTo>
                    <a:pt x="2680320" y="2005276"/>
                  </a:lnTo>
                  <a:lnTo>
                    <a:pt x="2676250" y="2011530"/>
                  </a:lnTo>
                  <a:close/>
                  <a:moveTo>
                    <a:pt x="2899520" y="1985223"/>
                  </a:moveTo>
                  <a:lnTo>
                    <a:pt x="2898067" y="1986269"/>
                  </a:lnTo>
                  <a:lnTo>
                    <a:pt x="2898329" y="1986414"/>
                  </a:lnTo>
                  <a:close/>
                  <a:moveTo>
                    <a:pt x="2418270" y="1957376"/>
                  </a:moveTo>
                  <a:cubicBezTo>
                    <a:pt x="2424983" y="1955589"/>
                    <a:pt x="2433074" y="1957823"/>
                    <a:pt x="2442158" y="1962687"/>
                  </a:cubicBezTo>
                  <a:cubicBezTo>
                    <a:pt x="2430443" y="1971026"/>
                    <a:pt x="2421211" y="1985917"/>
                    <a:pt x="2402647" y="1976188"/>
                  </a:cubicBezTo>
                  <a:cubicBezTo>
                    <a:pt x="2406220" y="1964970"/>
                    <a:pt x="2411556" y="1959163"/>
                    <a:pt x="2418270" y="1957376"/>
                  </a:cubicBezTo>
                  <a:close/>
                  <a:moveTo>
                    <a:pt x="2879967" y="1927741"/>
                  </a:moveTo>
                  <a:lnTo>
                    <a:pt x="2879963" y="1927742"/>
                  </a:lnTo>
                  <a:lnTo>
                    <a:pt x="2880162" y="1928337"/>
                  </a:lnTo>
                  <a:close/>
                  <a:moveTo>
                    <a:pt x="3422505" y="1772872"/>
                  </a:moveTo>
                  <a:lnTo>
                    <a:pt x="3421314" y="1774063"/>
                  </a:lnTo>
                  <a:lnTo>
                    <a:pt x="3422844" y="1773397"/>
                  </a:lnTo>
                  <a:close/>
                  <a:moveTo>
                    <a:pt x="3130436" y="1619491"/>
                  </a:moveTo>
                  <a:lnTo>
                    <a:pt x="3130065" y="1619567"/>
                  </a:lnTo>
                  <a:lnTo>
                    <a:pt x="3129940" y="1619789"/>
                  </a:lnTo>
                  <a:close/>
                  <a:moveTo>
                    <a:pt x="1876584" y="185951"/>
                  </a:moveTo>
                  <a:cubicBezTo>
                    <a:pt x="1876883" y="185951"/>
                    <a:pt x="1877478" y="190915"/>
                    <a:pt x="1877875" y="193594"/>
                  </a:cubicBezTo>
                  <a:cubicBezTo>
                    <a:pt x="1873309" y="196275"/>
                    <a:pt x="1868642" y="198956"/>
                    <a:pt x="1863977" y="201537"/>
                  </a:cubicBezTo>
                  <a:cubicBezTo>
                    <a:pt x="1863282" y="196971"/>
                    <a:pt x="1862487" y="192304"/>
                    <a:pt x="1861792" y="187737"/>
                  </a:cubicBezTo>
                  <a:cubicBezTo>
                    <a:pt x="1866756" y="187043"/>
                    <a:pt x="1871621" y="186149"/>
                    <a:pt x="1876584" y="185951"/>
                  </a:cubicBezTo>
                  <a:close/>
                  <a:moveTo>
                    <a:pt x="1766252" y="157868"/>
                  </a:moveTo>
                  <a:cubicBezTo>
                    <a:pt x="1779394" y="159171"/>
                    <a:pt x="1793490" y="162422"/>
                    <a:pt x="1809573" y="163415"/>
                  </a:cubicBezTo>
                  <a:cubicBezTo>
                    <a:pt x="1795774" y="192801"/>
                    <a:pt x="1782074" y="204813"/>
                    <a:pt x="1761326" y="204317"/>
                  </a:cubicBezTo>
                  <a:cubicBezTo>
                    <a:pt x="1742364" y="203820"/>
                    <a:pt x="1724395" y="198956"/>
                    <a:pt x="1716850" y="177909"/>
                  </a:cubicBezTo>
                  <a:cubicBezTo>
                    <a:pt x="1720821" y="173144"/>
                    <a:pt x="1723700" y="166790"/>
                    <a:pt x="1728664" y="164010"/>
                  </a:cubicBezTo>
                  <a:cubicBezTo>
                    <a:pt x="1740925" y="157210"/>
                    <a:pt x="1753111" y="156565"/>
                    <a:pt x="1766252" y="157868"/>
                  </a:cubicBezTo>
                  <a:close/>
                  <a:moveTo>
                    <a:pt x="0" y="0"/>
                  </a:moveTo>
                  <a:lnTo>
                    <a:pt x="0" y="90077"/>
                  </a:lnTo>
                  <a:lnTo>
                    <a:pt x="22626" y="92635"/>
                  </a:lnTo>
                  <a:cubicBezTo>
                    <a:pt x="108721" y="98135"/>
                    <a:pt x="194831" y="93053"/>
                    <a:pt x="280828" y="96404"/>
                  </a:cubicBezTo>
                  <a:cubicBezTo>
                    <a:pt x="299988" y="97099"/>
                    <a:pt x="319744" y="97893"/>
                    <a:pt x="338210" y="102559"/>
                  </a:cubicBezTo>
                  <a:cubicBezTo>
                    <a:pt x="363724" y="108913"/>
                    <a:pt x="388145" y="110302"/>
                    <a:pt x="414254" y="106332"/>
                  </a:cubicBezTo>
                  <a:cubicBezTo>
                    <a:pt x="436194" y="103055"/>
                    <a:pt x="459127" y="105338"/>
                    <a:pt x="481563" y="106034"/>
                  </a:cubicBezTo>
                  <a:cubicBezTo>
                    <a:pt x="529513" y="107424"/>
                    <a:pt x="578754" y="103254"/>
                    <a:pt x="625116" y="112784"/>
                  </a:cubicBezTo>
                  <a:cubicBezTo>
                    <a:pt x="673761" y="122811"/>
                    <a:pt x="721116" y="118145"/>
                    <a:pt x="768867" y="117252"/>
                  </a:cubicBezTo>
                  <a:cubicBezTo>
                    <a:pt x="813739" y="116359"/>
                    <a:pt x="856726" y="134824"/>
                    <a:pt x="901996" y="126782"/>
                  </a:cubicBezTo>
                  <a:cubicBezTo>
                    <a:pt x="914107" y="124598"/>
                    <a:pt x="927906" y="130853"/>
                    <a:pt x="939820" y="128172"/>
                  </a:cubicBezTo>
                  <a:cubicBezTo>
                    <a:pt x="988762" y="117351"/>
                    <a:pt x="1035918" y="127080"/>
                    <a:pt x="1082379" y="139589"/>
                  </a:cubicBezTo>
                  <a:cubicBezTo>
                    <a:pt x="1123479" y="150608"/>
                    <a:pt x="1164083" y="152197"/>
                    <a:pt x="1206276" y="149020"/>
                  </a:cubicBezTo>
                  <a:cubicBezTo>
                    <a:pt x="1270110" y="144255"/>
                    <a:pt x="1334143" y="143262"/>
                    <a:pt x="1398175" y="141178"/>
                  </a:cubicBezTo>
                  <a:cubicBezTo>
                    <a:pt x="1446125" y="139589"/>
                    <a:pt x="1494076" y="138199"/>
                    <a:pt x="1542026" y="138100"/>
                  </a:cubicBezTo>
                  <a:cubicBezTo>
                    <a:pt x="1577467" y="138000"/>
                    <a:pt x="1611717" y="144056"/>
                    <a:pt x="1641599" y="164110"/>
                  </a:cubicBezTo>
                  <a:cubicBezTo>
                    <a:pt x="1641103" y="194290"/>
                    <a:pt x="1594840" y="205904"/>
                    <a:pt x="1614695" y="242140"/>
                  </a:cubicBezTo>
                  <a:cubicBezTo>
                    <a:pt x="1643684" y="252267"/>
                    <a:pt x="1673764" y="262691"/>
                    <a:pt x="1703547" y="273114"/>
                  </a:cubicBezTo>
                  <a:cubicBezTo>
                    <a:pt x="1703250" y="276589"/>
                    <a:pt x="1703250" y="281751"/>
                    <a:pt x="1702654" y="281851"/>
                  </a:cubicBezTo>
                  <a:cubicBezTo>
                    <a:pt x="1696300" y="282646"/>
                    <a:pt x="1689946" y="282745"/>
                    <a:pt x="1683494" y="282745"/>
                  </a:cubicBezTo>
                  <a:cubicBezTo>
                    <a:pt x="1638522" y="283042"/>
                    <a:pt x="1592756" y="288900"/>
                    <a:pt x="1548777" y="282347"/>
                  </a:cubicBezTo>
                  <a:cubicBezTo>
                    <a:pt x="1472136" y="271030"/>
                    <a:pt x="1395098" y="275397"/>
                    <a:pt x="1318457" y="269540"/>
                  </a:cubicBezTo>
                  <a:cubicBezTo>
                    <a:pt x="1289766" y="267357"/>
                    <a:pt x="1261075" y="270037"/>
                    <a:pt x="1234569" y="253458"/>
                  </a:cubicBezTo>
                  <a:cubicBezTo>
                    <a:pt x="1211239" y="238865"/>
                    <a:pt x="1182846" y="243332"/>
                    <a:pt x="1159219" y="249785"/>
                  </a:cubicBezTo>
                  <a:cubicBezTo>
                    <a:pt x="1094987" y="267456"/>
                    <a:pt x="1032643" y="259911"/>
                    <a:pt x="968411" y="250579"/>
                  </a:cubicBezTo>
                  <a:cubicBezTo>
                    <a:pt x="931183" y="245218"/>
                    <a:pt x="892664" y="233801"/>
                    <a:pt x="853847" y="246410"/>
                  </a:cubicBezTo>
                  <a:cubicBezTo>
                    <a:pt x="845210" y="249190"/>
                    <a:pt x="833893" y="248494"/>
                    <a:pt x="825256" y="245517"/>
                  </a:cubicBezTo>
                  <a:cubicBezTo>
                    <a:pt x="762712" y="223775"/>
                    <a:pt x="697885" y="233008"/>
                    <a:pt x="634051" y="231518"/>
                  </a:cubicBezTo>
                  <a:cubicBezTo>
                    <a:pt x="537853" y="229235"/>
                    <a:pt x="441456" y="230426"/>
                    <a:pt x="345159" y="230625"/>
                  </a:cubicBezTo>
                  <a:cubicBezTo>
                    <a:pt x="329473" y="230723"/>
                    <a:pt x="313688" y="233305"/>
                    <a:pt x="292245" y="235291"/>
                  </a:cubicBezTo>
                  <a:cubicBezTo>
                    <a:pt x="300386" y="246905"/>
                    <a:pt x="303761" y="257429"/>
                    <a:pt x="310114" y="259712"/>
                  </a:cubicBezTo>
                  <a:cubicBezTo>
                    <a:pt x="324906" y="264974"/>
                    <a:pt x="341088" y="268449"/>
                    <a:pt x="356774" y="268548"/>
                  </a:cubicBezTo>
                  <a:cubicBezTo>
                    <a:pt x="382387" y="268647"/>
                    <a:pt x="408496" y="267952"/>
                    <a:pt x="433613" y="263187"/>
                  </a:cubicBezTo>
                  <a:cubicBezTo>
                    <a:pt x="504297" y="249785"/>
                    <a:pt x="573592" y="256635"/>
                    <a:pt x="642688" y="272916"/>
                  </a:cubicBezTo>
                  <a:cubicBezTo>
                    <a:pt x="650630" y="281652"/>
                    <a:pt x="658671" y="290488"/>
                    <a:pt x="666415" y="298926"/>
                  </a:cubicBezTo>
                  <a:cubicBezTo>
                    <a:pt x="678824" y="290786"/>
                    <a:pt x="689248" y="283936"/>
                    <a:pt x="699374" y="277284"/>
                  </a:cubicBezTo>
                  <a:cubicBezTo>
                    <a:pt x="767278" y="274405"/>
                    <a:pt x="833992" y="284134"/>
                    <a:pt x="899812" y="295749"/>
                  </a:cubicBezTo>
                  <a:cubicBezTo>
                    <a:pt x="969900" y="308059"/>
                    <a:pt x="1040386" y="309748"/>
                    <a:pt x="1110773" y="313123"/>
                  </a:cubicBezTo>
                  <a:cubicBezTo>
                    <a:pt x="1232583" y="318880"/>
                    <a:pt x="1354792" y="317689"/>
                    <a:pt x="1476206" y="327915"/>
                  </a:cubicBezTo>
                  <a:cubicBezTo>
                    <a:pt x="1536764" y="332978"/>
                    <a:pt x="1596925" y="335658"/>
                    <a:pt x="1657483" y="336452"/>
                  </a:cubicBezTo>
                  <a:cubicBezTo>
                    <a:pt x="1662149" y="336552"/>
                    <a:pt x="1669297" y="343104"/>
                    <a:pt x="1670786" y="347968"/>
                  </a:cubicBezTo>
                  <a:cubicBezTo>
                    <a:pt x="1672176" y="352634"/>
                    <a:pt x="1669198" y="362462"/>
                    <a:pt x="1665426" y="364150"/>
                  </a:cubicBezTo>
                  <a:cubicBezTo>
                    <a:pt x="1648250" y="371994"/>
                    <a:pt x="1629885" y="384006"/>
                    <a:pt x="1612412" y="383212"/>
                  </a:cubicBezTo>
                  <a:cubicBezTo>
                    <a:pt x="1547982" y="380432"/>
                    <a:pt x="1484545" y="384799"/>
                    <a:pt x="1421406" y="397408"/>
                  </a:cubicBezTo>
                  <a:cubicBezTo>
                    <a:pt x="1408996" y="399889"/>
                    <a:pt x="1395693" y="398004"/>
                    <a:pt x="1382887" y="397408"/>
                  </a:cubicBezTo>
                  <a:cubicBezTo>
                    <a:pt x="1280236" y="392444"/>
                    <a:pt x="1177585" y="386686"/>
                    <a:pt x="1074934" y="382317"/>
                  </a:cubicBezTo>
                  <a:cubicBezTo>
                    <a:pt x="1029962" y="380432"/>
                    <a:pt x="984890" y="381325"/>
                    <a:pt x="939919" y="380730"/>
                  </a:cubicBezTo>
                  <a:cubicBezTo>
                    <a:pt x="866058" y="379736"/>
                    <a:pt x="792097" y="378744"/>
                    <a:pt x="718236" y="377354"/>
                  </a:cubicBezTo>
                  <a:cubicBezTo>
                    <a:pt x="641397" y="375964"/>
                    <a:pt x="564756" y="370107"/>
                    <a:pt x="487222" y="358988"/>
                  </a:cubicBezTo>
                  <a:cubicBezTo>
                    <a:pt x="474912" y="369611"/>
                    <a:pt x="462999" y="379736"/>
                    <a:pt x="447313" y="393238"/>
                  </a:cubicBezTo>
                  <a:cubicBezTo>
                    <a:pt x="400356" y="395423"/>
                    <a:pt x="349328" y="400188"/>
                    <a:pt x="298400" y="399492"/>
                  </a:cubicBezTo>
                  <a:cubicBezTo>
                    <a:pt x="256009" y="398996"/>
                    <a:pt x="216597" y="407733"/>
                    <a:pt x="175794" y="417461"/>
                  </a:cubicBezTo>
                  <a:cubicBezTo>
                    <a:pt x="139460" y="426098"/>
                    <a:pt x="99054" y="415873"/>
                    <a:pt x="61230" y="420241"/>
                  </a:cubicBezTo>
                  <a:cubicBezTo>
                    <a:pt x="40680" y="422624"/>
                    <a:pt x="20428" y="428084"/>
                    <a:pt x="39" y="431174"/>
                  </a:cubicBezTo>
                  <a:lnTo>
                    <a:pt x="0" y="431177"/>
                  </a:lnTo>
                  <a:lnTo>
                    <a:pt x="0" y="2156015"/>
                  </a:lnTo>
                  <a:lnTo>
                    <a:pt x="1294065" y="2156015"/>
                  </a:lnTo>
                  <a:lnTo>
                    <a:pt x="1279222" y="2140870"/>
                  </a:lnTo>
                  <a:lnTo>
                    <a:pt x="1277357" y="2142276"/>
                  </a:lnTo>
                  <a:lnTo>
                    <a:pt x="1276848" y="2140604"/>
                  </a:lnTo>
                  <a:lnTo>
                    <a:pt x="1242609" y="2140866"/>
                  </a:lnTo>
                  <a:lnTo>
                    <a:pt x="1241518" y="2142376"/>
                  </a:lnTo>
                  <a:lnTo>
                    <a:pt x="1236256" y="2144261"/>
                  </a:lnTo>
                  <a:lnTo>
                    <a:pt x="1240029" y="2140886"/>
                  </a:lnTo>
                  <a:lnTo>
                    <a:pt x="1242609" y="2140866"/>
                  </a:lnTo>
                  <a:lnTo>
                    <a:pt x="1251843" y="2128080"/>
                  </a:lnTo>
                  <a:cubicBezTo>
                    <a:pt x="1263011" y="2118177"/>
                    <a:pt x="1268428" y="2117265"/>
                    <a:pt x="1272951" y="2127815"/>
                  </a:cubicBezTo>
                  <a:lnTo>
                    <a:pt x="1276848" y="2140604"/>
                  </a:lnTo>
                  <a:lnTo>
                    <a:pt x="1278945" y="2140588"/>
                  </a:lnTo>
                  <a:lnTo>
                    <a:pt x="1279222" y="2140870"/>
                  </a:lnTo>
                  <a:lnTo>
                    <a:pt x="1314486" y="2114281"/>
                  </a:lnTo>
                  <a:cubicBezTo>
                    <a:pt x="1335334" y="2100135"/>
                    <a:pt x="1349928" y="2101680"/>
                    <a:pt x="1360947" y="2120130"/>
                  </a:cubicBezTo>
                  <a:lnTo>
                    <a:pt x="1370467" y="2143272"/>
                  </a:lnTo>
                  <a:lnTo>
                    <a:pt x="1372463" y="2142971"/>
                  </a:lnTo>
                  <a:lnTo>
                    <a:pt x="1377454" y="2144160"/>
                  </a:lnTo>
                  <a:lnTo>
                    <a:pt x="1409582" y="2143665"/>
                  </a:lnTo>
                  <a:lnTo>
                    <a:pt x="1414655" y="2142276"/>
                  </a:lnTo>
                  <a:lnTo>
                    <a:pt x="1417430" y="2141658"/>
                  </a:lnTo>
                  <a:lnTo>
                    <a:pt x="1452380" y="2096709"/>
                  </a:lnTo>
                  <a:cubicBezTo>
                    <a:pt x="1465087" y="2103360"/>
                    <a:pt x="1475015" y="2108523"/>
                    <a:pt x="1484843" y="2113685"/>
                  </a:cubicBezTo>
                  <a:cubicBezTo>
                    <a:pt x="1472185" y="2139820"/>
                    <a:pt x="1451319" y="2136971"/>
                    <a:pt x="1432463" y="2138311"/>
                  </a:cubicBezTo>
                  <a:lnTo>
                    <a:pt x="1417430" y="2141658"/>
                  </a:lnTo>
                  <a:lnTo>
                    <a:pt x="1415946" y="2143567"/>
                  </a:lnTo>
                  <a:lnTo>
                    <a:pt x="1409582" y="2143665"/>
                  </a:lnTo>
                  <a:lnTo>
                    <a:pt x="1393670" y="2148022"/>
                  </a:lnTo>
                  <a:lnTo>
                    <a:pt x="1377454" y="2144160"/>
                  </a:lnTo>
                  <a:lnTo>
                    <a:pt x="1370874" y="2144261"/>
                  </a:lnTo>
                  <a:lnTo>
                    <a:pt x="1370467" y="2143272"/>
                  </a:lnTo>
                  <a:lnTo>
                    <a:pt x="1346552" y="2146881"/>
                  </a:lnTo>
                  <a:lnTo>
                    <a:pt x="1326733" y="2156015"/>
                  </a:lnTo>
                  <a:lnTo>
                    <a:pt x="2670911" y="2156015"/>
                  </a:lnTo>
                  <a:lnTo>
                    <a:pt x="2672278" y="2152800"/>
                  </a:lnTo>
                  <a:cubicBezTo>
                    <a:pt x="2677739" y="2150417"/>
                    <a:pt x="2683795" y="2148034"/>
                    <a:pt x="2689553" y="2148332"/>
                  </a:cubicBezTo>
                  <a:cubicBezTo>
                    <a:pt x="2694814" y="2148630"/>
                    <a:pt x="2699877" y="2152403"/>
                    <a:pt x="2705040" y="2154686"/>
                  </a:cubicBezTo>
                  <a:lnTo>
                    <a:pt x="2704131" y="2156015"/>
                  </a:lnTo>
                  <a:lnTo>
                    <a:pt x="2941163" y="2156015"/>
                  </a:lnTo>
                  <a:lnTo>
                    <a:pt x="2958937" y="2147141"/>
                  </a:lnTo>
                  <a:cubicBezTo>
                    <a:pt x="2970602" y="2144659"/>
                    <a:pt x="2985344" y="2144659"/>
                    <a:pt x="3010412" y="2145552"/>
                  </a:cubicBezTo>
                  <a:cubicBezTo>
                    <a:pt x="3042080" y="2146645"/>
                    <a:pt x="3073650" y="2147042"/>
                    <a:pt x="3105320" y="2147935"/>
                  </a:cubicBezTo>
                  <a:cubicBezTo>
                    <a:pt x="3136491" y="2148829"/>
                    <a:pt x="3168161" y="2144560"/>
                    <a:pt x="3206879" y="2153793"/>
                  </a:cubicBezTo>
                  <a:lnTo>
                    <a:pt x="3205634" y="2156015"/>
                  </a:lnTo>
                  <a:lnTo>
                    <a:pt x="3695570" y="2156015"/>
                  </a:lnTo>
                  <a:lnTo>
                    <a:pt x="3683116" y="2150938"/>
                  </a:lnTo>
                  <a:cubicBezTo>
                    <a:pt x="3680423" y="2147637"/>
                    <a:pt x="3679778" y="2143319"/>
                    <a:pt x="3682310" y="2139496"/>
                  </a:cubicBezTo>
                  <a:cubicBezTo>
                    <a:pt x="3685188" y="2135129"/>
                    <a:pt x="3691442" y="2133043"/>
                    <a:pt x="3698888" y="2128179"/>
                  </a:cubicBezTo>
                  <a:cubicBezTo>
                    <a:pt x="3702959" y="2135129"/>
                    <a:pt x="3707029" y="2141978"/>
                    <a:pt x="3710901" y="2148730"/>
                  </a:cubicBezTo>
                  <a:lnTo>
                    <a:pt x="3696714" y="2156015"/>
                  </a:lnTo>
                  <a:lnTo>
                    <a:pt x="3793407" y="2156015"/>
                  </a:lnTo>
                  <a:lnTo>
                    <a:pt x="3792704" y="2141085"/>
                  </a:lnTo>
                  <a:cubicBezTo>
                    <a:pt x="3791810" y="2118848"/>
                    <a:pt x="3792506" y="2096610"/>
                    <a:pt x="3792506" y="2074768"/>
                  </a:cubicBezTo>
                  <a:cubicBezTo>
                    <a:pt x="3841647" y="2032478"/>
                    <a:pt x="3842838" y="1969437"/>
                    <a:pt x="3872422" y="1920296"/>
                  </a:cubicBezTo>
                  <a:cubicBezTo>
                    <a:pt x="3892873" y="1900441"/>
                    <a:pt x="3913323" y="1880685"/>
                    <a:pt x="3933079" y="1861525"/>
                  </a:cubicBezTo>
                  <a:cubicBezTo>
                    <a:pt x="3931987" y="1845939"/>
                    <a:pt x="3930995" y="1833430"/>
                    <a:pt x="3929903" y="1818837"/>
                  </a:cubicBezTo>
                  <a:cubicBezTo>
                    <a:pt x="3940922" y="1805236"/>
                    <a:pt x="3954127" y="1791238"/>
                    <a:pt x="3964649" y="1775453"/>
                  </a:cubicBezTo>
                  <a:cubicBezTo>
                    <a:pt x="3974477" y="1760562"/>
                    <a:pt x="3962664" y="1731076"/>
                    <a:pt x="3946184" y="1727602"/>
                  </a:cubicBezTo>
                  <a:cubicBezTo>
                    <a:pt x="3930597" y="1724426"/>
                    <a:pt x="3914614" y="1723730"/>
                    <a:pt x="3898829" y="1721447"/>
                  </a:cubicBezTo>
                  <a:cubicBezTo>
                    <a:pt x="3800646" y="1707251"/>
                    <a:pt x="3704150" y="1684914"/>
                    <a:pt x="3606959" y="1665753"/>
                  </a:cubicBezTo>
                  <a:cubicBezTo>
                    <a:pt x="3578864" y="1660195"/>
                    <a:pt x="3549975" y="1658109"/>
                    <a:pt x="3521284" y="1655627"/>
                  </a:cubicBezTo>
                  <a:cubicBezTo>
                    <a:pt x="3513144" y="1654933"/>
                    <a:pt x="3504606" y="1658606"/>
                    <a:pt x="3495174" y="1660392"/>
                  </a:cubicBezTo>
                  <a:cubicBezTo>
                    <a:pt x="3513938" y="1692657"/>
                    <a:pt x="3541139" y="1703081"/>
                    <a:pt x="3573801" y="1709534"/>
                  </a:cubicBezTo>
                  <a:cubicBezTo>
                    <a:pt x="3605966" y="1715888"/>
                    <a:pt x="3608647" y="1741203"/>
                    <a:pt x="3581843" y="1765625"/>
                  </a:cubicBezTo>
                  <a:cubicBezTo>
                    <a:pt x="3572709" y="1773964"/>
                    <a:pt x="3560795" y="1779226"/>
                    <a:pt x="3555435" y="1782601"/>
                  </a:cubicBezTo>
                  <a:cubicBezTo>
                    <a:pt x="3514335" y="1782303"/>
                    <a:pt x="3491899" y="1757385"/>
                    <a:pt x="3461322" y="1739118"/>
                  </a:cubicBezTo>
                  <a:cubicBezTo>
                    <a:pt x="3457599" y="1748500"/>
                    <a:pt x="3452909" y="1756888"/>
                    <a:pt x="3446493" y="1763106"/>
                  </a:cubicBezTo>
                  <a:lnTo>
                    <a:pt x="3422844" y="1773397"/>
                  </a:lnTo>
                  <a:lnTo>
                    <a:pt x="3435472" y="1792938"/>
                  </a:lnTo>
                  <a:cubicBezTo>
                    <a:pt x="3441813" y="1797071"/>
                    <a:pt x="3449656" y="1799130"/>
                    <a:pt x="3457450" y="1800569"/>
                  </a:cubicBezTo>
                  <a:cubicBezTo>
                    <a:pt x="3498551" y="1808114"/>
                    <a:pt x="3540047" y="1813376"/>
                    <a:pt x="3580949" y="1821418"/>
                  </a:cubicBezTo>
                  <a:cubicBezTo>
                    <a:pt x="3590876" y="1823403"/>
                    <a:pt x="3605469" y="1827771"/>
                    <a:pt x="3601003" y="1843755"/>
                  </a:cubicBezTo>
                  <a:cubicBezTo>
                    <a:pt x="3565462" y="1849215"/>
                    <a:pt x="3530815" y="1854278"/>
                    <a:pt x="3496168" y="1859937"/>
                  </a:cubicBezTo>
                  <a:cubicBezTo>
                    <a:pt x="3477206" y="1863113"/>
                    <a:pt x="3458443" y="1869666"/>
                    <a:pt x="3439481" y="1870162"/>
                  </a:cubicBezTo>
                  <a:cubicBezTo>
                    <a:pt x="3420817" y="1870658"/>
                    <a:pt x="3402054" y="1865297"/>
                    <a:pt x="3382596" y="1862419"/>
                  </a:cubicBezTo>
                  <a:cubicBezTo>
                    <a:pt x="3375747" y="1891208"/>
                    <a:pt x="3349934" y="1909476"/>
                    <a:pt x="3344673" y="1934790"/>
                  </a:cubicBezTo>
                  <a:cubicBezTo>
                    <a:pt x="3360060" y="1948291"/>
                    <a:pt x="3376839" y="1956433"/>
                    <a:pt x="3382199" y="1969338"/>
                  </a:cubicBezTo>
                  <a:cubicBezTo>
                    <a:pt x="3389744" y="1987605"/>
                    <a:pt x="3385078" y="2007461"/>
                    <a:pt x="3360259" y="2014509"/>
                  </a:cubicBezTo>
                  <a:cubicBezTo>
                    <a:pt x="3349140" y="2009744"/>
                    <a:pt x="3337624" y="2004879"/>
                    <a:pt x="3324818" y="1999419"/>
                  </a:cubicBezTo>
                  <a:cubicBezTo>
                    <a:pt x="3287887" y="2028408"/>
                    <a:pt x="3241725" y="2025628"/>
                    <a:pt x="3197944" y="2031088"/>
                  </a:cubicBezTo>
                  <a:cubicBezTo>
                    <a:pt x="3182259" y="2032974"/>
                    <a:pt x="3167367" y="2024635"/>
                    <a:pt x="3157836" y="2009147"/>
                  </a:cubicBezTo>
                  <a:cubicBezTo>
                    <a:pt x="3153468" y="2002099"/>
                    <a:pt x="3145228" y="1997334"/>
                    <a:pt x="3135996" y="1989193"/>
                  </a:cubicBezTo>
                  <a:cubicBezTo>
                    <a:pt x="3122296" y="2005772"/>
                    <a:pt x="3110581" y="2019969"/>
                    <a:pt x="3098171" y="2034960"/>
                  </a:cubicBezTo>
                  <a:cubicBezTo>
                    <a:pt x="3009419" y="2034960"/>
                    <a:pt x="2920270" y="2034960"/>
                    <a:pt x="2830425" y="2034960"/>
                  </a:cubicBezTo>
                  <a:lnTo>
                    <a:pt x="2898067" y="1986269"/>
                  </a:lnTo>
                  <a:lnTo>
                    <a:pt x="2870692" y="1971032"/>
                  </a:lnTo>
                  <a:cubicBezTo>
                    <a:pt x="2842357" y="1960925"/>
                    <a:pt x="2812109" y="1965169"/>
                    <a:pt x="2781581" y="1970529"/>
                  </a:cubicBezTo>
                  <a:cubicBezTo>
                    <a:pt x="2764506" y="1973508"/>
                    <a:pt x="2748423" y="1989491"/>
                    <a:pt x="2726285" y="1973110"/>
                  </a:cubicBezTo>
                  <a:cubicBezTo>
                    <a:pt x="2763414" y="1921189"/>
                    <a:pt x="2819008" y="1916226"/>
                    <a:pt x="2874602" y="1911262"/>
                  </a:cubicBezTo>
                  <a:lnTo>
                    <a:pt x="2879967" y="1927741"/>
                  </a:lnTo>
                  <a:lnTo>
                    <a:pt x="2914722" y="1915816"/>
                  </a:lnTo>
                  <a:cubicBezTo>
                    <a:pt x="2920238" y="1913403"/>
                    <a:pt x="2925348" y="1910365"/>
                    <a:pt x="2929649" y="1906089"/>
                  </a:cubicBezTo>
                  <a:lnTo>
                    <a:pt x="2938963" y="1890227"/>
                  </a:lnTo>
                  <a:lnTo>
                    <a:pt x="2938437" y="1890414"/>
                  </a:lnTo>
                  <a:lnTo>
                    <a:pt x="2934297" y="1887753"/>
                  </a:lnTo>
                  <a:lnTo>
                    <a:pt x="2934148" y="1887721"/>
                  </a:lnTo>
                  <a:lnTo>
                    <a:pt x="2934168" y="1887734"/>
                  </a:lnTo>
                  <a:cubicBezTo>
                    <a:pt x="2929899" y="1886791"/>
                    <a:pt x="2929526" y="1886716"/>
                    <a:pt x="2931102" y="1887064"/>
                  </a:cubicBezTo>
                  <a:lnTo>
                    <a:pt x="2934148" y="1887721"/>
                  </a:lnTo>
                  <a:lnTo>
                    <a:pt x="2931314" y="1885835"/>
                  </a:lnTo>
                  <a:lnTo>
                    <a:pt x="2934297" y="1887753"/>
                  </a:lnTo>
                  <a:lnTo>
                    <a:pt x="2939728" y="1888925"/>
                  </a:lnTo>
                  <a:lnTo>
                    <a:pt x="2938963" y="1890227"/>
                  </a:lnTo>
                  <a:lnTo>
                    <a:pt x="3001464" y="1867978"/>
                  </a:lnTo>
                  <a:cubicBezTo>
                    <a:pt x="3022970" y="1862419"/>
                    <a:pt x="3044959" y="1858647"/>
                    <a:pt x="3067396" y="1856264"/>
                  </a:cubicBezTo>
                  <a:cubicBezTo>
                    <a:pt x="3089733" y="1853880"/>
                    <a:pt x="3109389" y="1844847"/>
                    <a:pt x="3114949" y="1813972"/>
                  </a:cubicBezTo>
                  <a:cubicBezTo>
                    <a:pt x="3069679" y="1798485"/>
                    <a:pt x="3020339" y="1807519"/>
                    <a:pt x="2973780" y="1790940"/>
                  </a:cubicBezTo>
                  <a:cubicBezTo>
                    <a:pt x="2969411" y="1784785"/>
                    <a:pt x="2962660" y="1777637"/>
                    <a:pt x="2958888" y="1769199"/>
                  </a:cubicBezTo>
                  <a:cubicBezTo>
                    <a:pt x="2955214" y="1760958"/>
                    <a:pt x="2954420" y="1751428"/>
                    <a:pt x="2951343" y="1737927"/>
                  </a:cubicBezTo>
                  <a:cubicBezTo>
                    <a:pt x="2965936" y="1731672"/>
                    <a:pt x="2979438" y="1723730"/>
                    <a:pt x="2993932" y="1720355"/>
                  </a:cubicBezTo>
                  <a:cubicBezTo>
                    <a:pt x="3009022" y="1716781"/>
                    <a:pt x="3025701" y="1719661"/>
                    <a:pt x="3040493" y="1715491"/>
                  </a:cubicBezTo>
                  <a:cubicBezTo>
                    <a:pt x="3046250" y="1713802"/>
                    <a:pt x="3051910" y="1700699"/>
                    <a:pt x="3051910" y="1692855"/>
                  </a:cubicBezTo>
                  <a:cubicBezTo>
                    <a:pt x="3051910" y="1685013"/>
                    <a:pt x="3044761" y="1677170"/>
                    <a:pt x="3038209" y="1664165"/>
                  </a:cubicBezTo>
                  <a:cubicBezTo>
                    <a:pt x="3064269" y="1658655"/>
                    <a:pt x="3080723" y="1635499"/>
                    <a:pt x="3104117" y="1624852"/>
                  </a:cubicBezTo>
                  <a:lnTo>
                    <a:pt x="3130065" y="1619567"/>
                  </a:lnTo>
                  <a:lnTo>
                    <a:pt x="3167268" y="1553473"/>
                  </a:lnTo>
                  <a:cubicBezTo>
                    <a:pt x="3181662" y="1529448"/>
                    <a:pt x="3197050" y="1505920"/>
                    <a:pt x="3213034" y="1480505"/>
                  </a:cubicBezTo>
                  <a:cubicBezTo>
                    <a:pt x="3202114" y="1450425"/>
                    <a:pt x="3191490" y="1420939"/>
                    <a:pt x="3180570" y="1390661"/>
                  </a:cubicBezTo>
                  <a:cubicBezTo>
                    <a:pt x="3196752" y="1366238"/>
                    <a:pt x="3212437" y="1342413"/>
                    <a:pt x="3224648" y="1323947"/>
                  </a:cubicBezTo>
                  <a:cubicBezTo>
                    <a:pt x="3254530" y="1307766"/>
                    <a:pt x="3292255" y="1327323"/>
                    <a:pt x="3305856" y="1282748"/>
                  </a:cubicBezTo>
                  <a:cubicBezTo>
                    <a:pt x="3298510" y="1264084"/>
                    <a:pt x="3289674" y="1241151"/>
                    <a:pt x="3279250" y="1214347"/>
                  </a:cubicBezTo>
                  <a:cubicBezTo>
                    <a:pt x="3300099" y="1206504"/>
                    <a:pt x="3319059" y="1202732"/>
                    <a:pt x="3334348" y="1193102"/>
                  </a:cubicBezTo>
                  <a:cubicBezTo>
                    <a:pt x="3363833" y="1174538"/>
                    <a:pt x="3391233" y="1152796"/>
                    <a:pt x="3419229" y="1131948"/>
                  </a:cubicBezTo>
                  <a:cubicBezTo>
                    <a:pt x="3420321" y="1131055"/>
                    <a:pt x="3418136" y="1125992"/>
                    <a:pt x="3417541" y="1122815"/>
                  </a:cubicBezTo>
                  <a:cubicBezTo>
                    <a:pt x="3414861" y="1121127"/>
                    <a:pt x="3412279" y="1119043"/>
                    <a:pt x="3409400" y="1117752"/>
                  </a:cubicBezTo>
                  <a:cubicBezTo>
                    <a:pt x="3403941" y="1115270"/>
                    <a:pt x="3398281" y="1113284"/>
                    <a:pt x="3392623" y="1111001"/>
                  </a:cubicBezTo>
                  <a:cubicBezTo>
                    <a:pt x="3430348" y="1090054"/>
                    <a:pt x="3430348" y="1090054"/>
                    <a:pt x="3451692" y="1058384"/>
                  </a:cubicBezTo>
                  <a:cubicBezTo>
                    <a:pt x="3447821" y="1032970"/>
                    <a:pt x="3440573" y="1009045"/>
                    <a:pt x="3414067" y="994451"/>
                  </a:cubicBezTo>
                  <a:cubicBezTo>
                    <a:pt x="3377135" y="994451"/>
                    <a:pt x="3338815" y="996735"/>
                    <a:pt x="3300793" y="993955"/>
                  </a:cubicBezTo>
                  <a:cubicBezTo>
                    <a:pt x="3236860" y="989289"/>
                    <a:pt x="3173125" y="980950"/>
                    <a:pt x="3109290" y="974894"/>
                  </a:cubicBezTo>
                  <a:cubicBezTo>
                    <a:pt x="3048633" y="969235"/>
                    <a:pt x="2987876" y="964470"/>
                    <a:pt x="2929701" y="959506"/>
                  </a:cubicBezTo>
                  <a:cubicBezTo>
                    <a:pt x="2899124" y="921484"/>
                    <a:pt x="2870533" y="886837"/>
                    <a:pt x="2843232" y="851196"/>
                  </a:cubicBezTo>
                  <a:cubicBezTo>
                    <a:pt x="2838169" y="844545"/>
                    <a:pt x="2838069" y="833922"/>
                    <a:pt x="2836381" y="827569"/>
                  </a:cubicBezTo>
                  <a:cubicBezTo>
                    <a:pt x="2851372" y="800070"/>
                    <a:pt x="2878375" y="809600"/>
                    <a:pt x="2897933" y="800566"/>
                  </a:cubicBezTo>
                  <a:cubicBezTo>
                    <a:pt x="2915901" y="792227"/>
                    <a:pt x="2927616" y="769890"/>
                    <a:pt x="2919276" y="753410"/>
                  </a:cubicBezTo>
                  <a:cubicBezTo>
                    <a:pt x="2906272" y="727897"/>
                    <a:pt x="2891877" y="703177"/>
                    <a:pt x="2878673" y="679251"/>
                  </a:cubicBezTo>
                  <a:cubicBezTo>
                    <a:pt x="2891281" y="655226"/>
                    <a:pt x="2902897" y="633187"/>
                    <a:pt x="2912526" y="614821"/>
                  </a:cubicBezTo>
                  <a:cubicBezTo>
                    <a:pt x="2904187" y="565878"/>
                    <a:pt x="2896742" y="522098"/>
                    <a:pt x="2889494" y="479509"/>
                  </a:cubicBezTo>
                  <a:cubicBezTo>
                    <a:pt x="2913121" y="456675"/>
                    <a:pt x="2950548" y="483182"/>
                    <a:pt x="2969510" y="452407"/>
                  </a:cubicBezTo>
                  <a:cubicBezTo>
                    <a:pt x="2969113" y="446252"/>
                    <a:pt x="2970403" y="439104"/>
                    <a:pt x="2967922" y="433643"/>
                  </a:cubicBezTo>
                  <a:cubicBezTo>
                    <a:pt x="2946676" y="386686"/>
                    <a:pt x="2929701" y="338636"/>
                    <a:pt x="2920865" y="287510"/>
                  </a:cubicBezTo>
                  <a:cubicBezTo>
                    <a:pt x="2917689" y="269242"/>
                    <a:pt x="2908356" y="250777"/>
                    <a:pt x="2897635" y="235390"/>
                  </a:cubicBezTo>
                  <a:cubicBezTo>
                    <a:pt x="2879368" y="209181"/>
                    <a:pt x="2857825" y="185355"/>
                    <a:pt x="2841544" y="165400"/>
                  </a:cubicBezTo>
                  <a:cubicBezTo>
                    <a:pt x="2786644" y="144255"/>
                    <a:pt x="2738098" y="129264"/>
                    <a:pt x="2685383" y="131646"/>
                  </a:cubicBezTo>
                  <a:cubicBezTo>
                    <a:pt x="2669500" y="132441"/>
                    <a:pt x="2653218" y="129463"/>
                    <a:pt x="2637631" y="125889"/>
                  </a:cubicBezTo>
                  <a:cubicBezTo>
                    <a:pt x="2495966" y="93525"/>
                    <a:pt x="2351221" y="86774"/>
                    <a:pt x="2207073" y="78832"/>
                  </a:cubicBezTo>
                  <a:cubicBezTo>
                    <a:pt x="1979633" y="66224"/>
                    <a:pt x="1751597" y="67813"/>
                    <a:pt x="1523858" y="57587"/>
                  </a:cubicBezTo>
                  <a:cubicBezTo>
                    <a:pt x="1344268" y="49545"/>
                    <a:pt x="1164381" y="53517"/>
                    <a:pt x="984593" y="40809"/>
                  </a:cubicBezTo>
                  <a:cubicBezTo>
                    <a:pt x="792395" y="27308"/>
                    <a:pt x="599404" y="24430"/>
                    <a:pt x="406809" y="16984"/>
                  </a:cubicBezTo>
                  <a:cubicBezTo>
                    <a:pt x="345853" y="14601"/>
                    <a:pt x="284799" y="12615"/>
                    <a:pt x="223844" y="9934"/>
                  </a:cubicBezTo>
                  <a:close/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23" name="Freeform 23"/>
            <p:cNvSpPr/>
            <p:nvPr/>
          </p:nvSpPr>
          <p:spPr>
            <a:xfrm flipH="1" rot="0">
              <a:off x="8896826" y="6588919"/>
              <a:ext cx="39148" cy="25718"/>
            </a:xfrm>
            <a:custGeom>
              <a:avLst/>
              <a:gdLst/>
              <a:ahLst/>
              <a:cxnLst/>
              <a:rect b="b" l="l" r="r" t="t"/>
              <a:pathLst>
                <a:path h="25687" w="39181">
                  <a:moveTo>
                    <a:pt x="16539" y="25688"/>
                  </a:moveTo>
                  <a:cubicBezTo>
                    <a:pt x="11178" y="23802"/>
                    <a:pt x="2342" y="23206"/>
                    <a:pt x="1052" y="19731"/>
                  </a:cubicBezTo>
                  <a:cubicBezTo>
                    <a:pt x="-3316" y="8215"/>
                    <a:pt x="6811" y="4144"/>
                    <a:pt x="15050" y="1266"/>
                  </a:cubicBezTo>
                  <a:cubicBezTo>
                    <a:pt x="20411" y="-621"/>
                    <a:pt x="26863" y="-25"/>
                    <a:pt x="32721" y="670"/>
                  </a:cubicBezTo>
                  <a:cubicBezTo>
                    <a:pt x="35203" y="968"/>
                    <a:pt x="39372" y="4542"/>
                    <a:pt x="39175" y="6031"/>
                  </a:cubicBezTo>
                  <a:cubicBezTo>
                    <a:pt x="38280" y="11194"/>
                    <a:pt x="37288" y="17844"/>
                    <a:pt x="33714" y="20724"/>
                  </a:cubicBezTo>
                  <a:cubicBezTo>
                    <a:pt x="29247" y="24099"/>
                    <a:pt x="22297" y="24198"/>
                    <a:pt x="16539" y="25688"/>
                  </a:cubicBez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24" name="Freeform 24"/>
            <p:cNvSpPr/>
            <p:nvPr/>
          </p:nvSpPr>
          <p:spPr>
            <a:xfrm flipH="1" rot="0">
              <a:off x="9156668" y="5231225"/>
              <a:ext cx="27241" cy="20098"/>
            </a:xfrm>
            <a:custGeom>
              <a:avLst/>
              <a:gdLst/>
              <a:ahLst/>
              <a:cxnLst/>
              <a:rect b="b" l="l" r="r" t="t"/>
              <a:pathLst>
                <a:path h="20083" w="27201">
                  <a:moveTo>
                    <a:pt x="0" y="5971"/>
                  </a:moveTo>
                  <a:cubicBezTo>
                    <a:pt x="1786" y="3887"/>
                    <a:pt x="4666" y="-283"/>
                    <a:pt x="5063" y="15"/>
                  </a:cubicBezTo>
                  <a:cubicBezTo>
                    <a:pt x="12608" y="4383"/>
                    <a:pt x="19855" y="9149"/>
                    <a:pt x="27201" y="13914"/>
                  </a:cubicBezTo>
                  <a:cubicBezTo>
                    <a:pt x="25513" y="16098"/>
                    <a:pt x="23330" y="20366"/>
                    <a:pt x="22337" y="20069"/>
                  </a:cubicBezTo>
                  <a:cubicBezTo>
                    <a:pt x="16381" y="18480"/>
                    <a:pt x="10423" y="16396"/>
                    <a:pt x="4964" y="13417"/>
                  </a:cubicBezTo>
                  <a:cubicBezTo>
                    <a:pt x="2681" y="12226"/>
                    <a:pt x="1589" y="8553"/>
                    <a:pt x="0" y="5971"/>
                  </a:cubicBez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25" name="Freeform 25"/>
            <p:cNvSpPr/>
            <p:nvPr/>
          </p:nvSpPr>
          <p:spPr>
            <a:xfrm flipH="1" rot="0">
              <a:off x="9194292" y="6672929"/>
              <a:ext cx="31242" cy="21146"/>
            </a:xfrm>
            <a:custGeom>
              <a:avLst/>
              <a:gdLst/>
              <a:ahLst/>
              <a:cxnLst/>
              <a:rect b="b" l="l" r="r" t="t"/>
              <a:pathLst>
                <a:path h="21154" w="31213">
                  <a:moveTo>
                    <a:pt x="14197" y="21154"/>
                  </a:moveTo>
                  <a:cubicBezTo>
                    <a:pt x="9432" y="18374"/>
                    <a:pt x="4766" y="15694"/>
                    <a:pt x="0" y="12915"/>
                  </a:cubicBezTo>
                  <a:cubicBezTo>
                    <a:pt x="2681" y="8347"/>
                    <a:pt x="5262" y="9"/>
                    <a:pt x="8042" y="9"/>
                  </a:cubicBezTo>
                  <a:cubicBezTo>
                    <a:pt x="15786" y="-190"/>
                    <a:pt x="23528" y="3087"/>
                    <a:pt x="31173" y="5370"/>
                  </a:cubicBezTo>
                  <a:cubicBezTo>
                    <a:pt x="31371" y="5469"/>
                    <a:pt x="30875" y="11922"/>
                    <a:pt x="29188" y="13212"/>
                  </a:cubicBezTo>
                  <a:cubicBezTo>
                    <a:pt x="24720" y="16489"/>
                    <a:pt x="19260" y="18573"/>
                    <a:pt x="14197" y="21154"/>
                  </a:cubicBez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26" name="Freeform 26"/>
            <p:cNvSpPr/>
            <p:nvPr/>
          </p:nvSpPr>
          <p:spPr>
            <a:xfrm flipH="1" rot="0">
              <a:off x="8986647" y="6617303"/>
              <a:ext cx="14954" cy="7144"/>
            </a:xfrm>
            <a:custGeom>
              <a:avLst/>
              <a:gdLst/>
              <a:ahLst/>
              <a:cxnLst/>
              <a:rect b="b" l="l" r="r" t="t"/>
              <a:pathLst>
                <a:path h="7155" w="14935">
                  <a:moveTo>
                    <a:pt x="14936" y="8"/>
                  </a:moveTo>
                  <a:cubicBezTo>
                    <a:pt x="14936" y="2391"/>
                    <a:pt x="14936" y="4773"/>
                    <a:pt x="14936" y="7156"/>
                  </a:cubicBezTo>
                  <a:cubicBezTo>
                    <a:pt x="9972" y="7156"/>
                    <a:pt x="5008" y="7156"/>
                    <a:pt x="44" y="7156"/>
                  </a:cubicBezTo>
                  <a:cubicBezTo>
                    <a:pt x="44" y="4773"/>
                    <a:pt x="-55" y="406"/>
                    <a:pt x="44" y="406"/>
                  </a:cubicBezTo>
                  <a:cubicBezTo>
                    <a:pt x="5107" y="-91"/>
                    <a:pt x="10071" y="8"/>
                    <a:pt x="14936" y="8"/>
                  </a:cubicBez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27" name="Freeform 27"/>
            <p:cNvSpPr/>
            <p:nvPr/>
          </p:nvSpPr>
          <p:spPr>
            <a:xfrm flipH="1" rot="0">
              <a:off x="8842629" y="6343364"/>
              <a:ext cx="15907" cy="7810"/>
            </a:xfrm>
            <a:custGeom>
              <a:avLst/>
              <a:gdLst/>
              <a:ahLst/>
              <a:cxnLst/>
              <a:rect b="b" l="l" r="r" t="t"/>
              <a:pathLst>
                <a:path h="7827" w="15883">
                  <a:moveTo>
                    <a:pt x="15884" y="7239"/>
                  </a:moveTo>
                  <a:cubicBezTo>
                    <a:pt x="11119" y="7537"/>
                    <a:pt x="6452" y="8132"/>
                    <a:pt x="1786" y="7637"/>
                  </a:cubicBezTo>
                  <a:cubicBezTo>
                    <a:pt x="993" y="7537"/>
                    <a:pt x="595" y="3069"/>
                    <a:pt x="0" y="587"/>
                  </a:cubicBezTo>
                  <a:cubicBezTo>
                    <a:pt x="4566" y="289"/>
                    <a:pt x="9232" y="-306"/>
                    <a:pt x="13799" y="191"/>
                  </a:cubicBezTo>
                  <a:cubicBezTo>
                    <a:pt x="14693" y="389"/>
                    <a:pt x="15188" y="4857"/>
                    <a:pt x="15884" y="7239"/>
                  </a:cubicBez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28" name="Freeform 28"/>
            <p:cNvSpPr/>
            <p:nvPr/>
          </p:nvSpPr>
          <p:spPr>
            <a:xfrm flipH="1" rot="0">
              <a:off x="8767667" y="6346317"/>
              <a:ext cx="22574" cy="13525"/>
            </a:xfrm>
            <a:custGeom>
              <a:avLst/>
              <a:gdLst/>
              <a:ahLst/>
              <a:cxnLst/>
              <a:rect b="b" l="l" r="r" t="t"/>
              <a:pathLst>
                <a:path h="13520" w="22534">
                  <a:moveTo>
                    <a:pt x="6750" y="13521"/>
                  </a:moveTo>
                  <a:cubicBezTo>
                    <a:pt x="4467" y="9650"/>
                    <a:pt x="2184" y="5877"/>
                    <a:pt x="0" y="2005"/>
                  </a:cubicBezTo>
                  <a:cubicBezTo>
                    <a:pt x="5658" y="1210"/>
                    <a:pt x="11318" y="-180"/>
                    <a:pt x="16876" y="19"/>
                  </a:cubicBezTo>
                  <a:cubicBezTo>
                    <a:pt x="18861" y="119"/>
                    <a:pt x="20649" y="4289"/>
                    <a:pt x="22535" y="6572"/>
                  </a:cubicBezTo>
                  <a:cubicBezTo>
                    <a:pt x="17274" y="8954"/>
                    <a:pt x="12012" y="11237"/>
                    <a:pt x="6750" y="13521"/>
                  </a:cubicBez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29" name="Freeform 29"/>
            <p:cNvSpPr/>
            <p:nvPr/>
          </p:nvSpPr>
          <p:spPr>
            <a:xfrm flipH="1" rot="0">
              <a:off x="8769763" y="6471380"/>
              <a:ext cx="13144" cy="5048"/>
            </a:xfrm>
            <a:custGeom>
              <a:avLst/>
              <a:gdLst/>
              <a:ahLst/>
              <a:cxnLst/>
              <a:rect b="b" l="l" r="r" t="t"/>
              <a:pathLst>
                <a:path h="5061" w="13103">
                  <a:moveTo>
                    <a:pt x="13104" y="3970"/>
                  </a:moveTo>
                  <a:cubicBezTo>
                    <a:pt x="8140" y="2482"/>
                    <a:pt x="3176" y="993"/>
                    <a:pt x="0" y="0"/>
                  </a:cubicBezTo>
                  <a:cubicBezTo>
                    <a:pt x="2779" y="1191"/>
                    <a:pt x="7346" y="3176"/>
                    <a:pt x="11913" y="5062"/>
                  </a:cubicBezTo>
                  <a:lnTo>
                    <a:pt x="13104" y="3970"/>
                  </a:ln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30" name="Freeform 30"/>
            <p:cNvSpPr/>
            <p:nvPr/>
          </p:nvSpPr>
          <p:spPr>
            <a:xfrm flipH="1" rot="0">
              <a:off x="9086850" y="6398514"/>
              <a:ext cx="7715" cy="12001"/>
            </a:xfrm>
            <a:custGeom>
              <a:avLst/>
              <a:gdLst/>
              <a:ahLst/>
              <a:cxnLst/>
              <a:rect b="b" l="l" r="r" t="t"/>
              <a:pathLst>
                <a:path h="12013" w="7758">
                  <a:moveTo>
                    <a:pt x="4280" y="0"/>
                  </a:moveTo>
                  <a:cubicBezTo>
                    <a:pt x="5571" y="2086"/>
                    <a:pt x="7855" y="4269"/>
                    <a:pt x="7755" y="6254"/>
                  </a:cubicBezTo>
                  <a:cubicBezTo>
                    <a:pt x="7656" y="8241"/>
                    <a:pt x="4975" y="10126"/>
                    <a:pt x="3486" y="12013"/>
                  </a:cubicBezTo>
                  <a:cubicBezTo>
                    <a:pt x="2195" y="9928"/>
                    <a:pt x="-187" y="7843"/>
                    <a:pt x="12" y="5858"/>
                  </a:cubicBezTo>
                  <a:cubicBezTo>
                    <a:pt x="111" y="3872"/>
                    <a:pt x="2792" y="1986"/>
                    <a:pt x="4280" y="0"/>
                  </a:cubicBez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31" name="Freeform 31"/>
            <p:cNvSpPr/>
            <p:nvPr/>
          </p:nvSpPr>
          <p:spPr>
            <a:xfrm flipH="1" rot="0">
              <a:off x="9059037" y="6321933"/>
              <a:ext cx="3239" cy="2667"/>
            </a:xfrm>
            <a:custGeom>
              <a:avLst/>
              <a:gdLst/>
              <a:ahLst/>
              <a:cxnLst/>
              <a:rect b="b" l="l" r="r" t="t"/>
              <a:pathLst>
                <a:path h="2680" w="3275">
                  <a:moveTo>
                    <a:pt x="0" y="298"/>
                  </a:moveTo>
                  <a:lnTo>
                    <a:pt x="3276" y="2681"/>
                  </a:lnTo>
                  <a:lnTo>
                    <a:pt x="397" y="0"/>
                  </a:ln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32" name="Freeform 32"/>
            <p:cNvSpPr/>
            <p:nvPr/>
          </p:nvSpPr>
          <p:spPr>
            <a:xfrm flipH="1" rot="0">
              <a:off x="9312116" y="6630258"/>
              <a:ext cx="2476" cy="3143"/>
            </a:xfrm>
            <a:custGeom>
              <a:avLst/>
              <a:gdLst/>
              <a:ahLst/>
              <a:cxnLst/>
              <a:rect b="b" l="l" r="r" t="t"/>
              <a:pathLst>
                <a:path h="3176" w="2481">
                  <a:moveTo>
                    <a:pt x="2283" y="0"/>
                  </a:moveTo>
                  <a:lnTo>
                    <a:pt x="0" y="3176"/>
                  </a:lnTo>
                  <a:lnTo>
                    <a:pt x="2482" y="595"/>
                  </a:ln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33" name="Freeform 33"/>
            <p:cNvSpPr/>
            <p:nvPr/>
          </p:nvSpPr>
          <p:spPr>
            <a:xfrm flipH="1" rot="0">
              <a:off x="9292876" y="6687693"/>
              <a:ext cx="1238" cy="1238"/>
            </a:xfrm>
            <a:custGeom>
              <a:avLst/>
              <a:gdLst/>
              <a:ahLst/>
              <a:cxnLst/>
              <a:rect b="b" l="l" r="r" t="t"/>
              <a:pathLst>
                <a:path h="1191" w="1191">
                  <a:moveTo>
                    <a:pt x="0" y="1191"/>
                  </a:moveTo>
                  <a:lnTo>
                    <a:pt x="1191" y="0"/>
                  </a:lnTo>
                  <a:lnTo>
                    <a:pt x="0" y="1191"/>
                  </a:ln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34" name="Freeform 34"/>
            <p:cNvSpPr/>
            <p:nvPr/>
          </p:nvSpPr>
          <p:spPr>
            <a:xfrm flipH="1" rot="0">
              <a:off x="11953684" y="4907470"/>
              <a:ext cx="238316" cy="47054"/>
            </a:xfrm>
            <a:custGeom>
              <a:avLst/>
              <a:gdLst/>
              <a:ahLst/>
              <a:cxnLst/>
              <a:rect b="b" l="l" r="r" t="t"/>
              <a:pathLst>
                <a:path h="47064" w="238338">
                  <a:moveTo>
                    <a:pt x="98049" y="100"/>
                  </a:moveTo>
                  <a:lnTo>
                    <a:pt x="0" y="6144"/>
                  </a:lnTo>
                  <a:lnTo>
                    <a:pt x="0" y="39888"/>
                  </a:lnTo>
                  <a:lnTo>
                    <a:pt x="6033" y="40467"/>
                  </a:lnTo>
                  <a:cubicBezTo>
                    <a:pt x="73342" y="55657"/>
                    <a:pt x="140154" y="27463"/>
                    <a:pt x="206669" y="46324"/>
                  </a:cubicBezTo>
                  <a:cubicBezTo>
                    <a:pt x="221957" y="50594"/>
                    <a:pt x="235757" y="35901"/>
                    <a:pt x="238338" y="14954"/>
                  </a:cubicBezTo>
                  <a:cubicBezTo>
                    <a:pt x="230297" y="11876"/>
                    <a:pt x="222156" y="6713"/>
                    <a:pt x="213619" y="5721"/>
                  </a:cubicBezTo>
                  <a:cubicBezTo>
                    <a:pt x="175100" y="1155"/>
                    <a:pt x="136556" y="-434"/>
                    <a:pt x="98049" y="100"/>
                  </a:cubicBez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35" name="Freeform 35"/>
            <p:cNvSpPr/>
            <p:nvPr/>
          </p:nvSpPr>
          <p:spPr>
            <a:xfrm flipH="1" rot="0">
              <a:off x="12075319" y="5014817"/>
              <a:ext cx="48387" cy="12001"/>
            </a:xfrm>
            <a:custGeom>
              <a:avLst/>
              <a:gdLst/>
              <a:ahLst/>
              <a:cxnLst/>
              <a:rect b="b" l="l" r="r" t="t"/>
              <a:pathLst>
                <a:path h="11988" w="48347">
                  <a:moveTo>
                    <a:pt x="48347" y="5771"/>
                  </a:moveTo>
                  <a:cubicBezTo>
                    <a:pt x="24322" y="14011"/>
                    <a:pt x="24322" y="14011"/>
                    <a:pt x="0" y="6068"/>
                  </a:cubicBezTo>
                  <a:cubicBezTo>
                    <a:pt x="23528" y="-1973"/>
                    <a:pt x="23528" y="-1973"/>
                    <a:pt x="48347" y="5771"/>
                  </a:cubicBez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36" name="Freeform 36"/>
            <p:cNvSpPr/>
            <p:nvPr/>
          </p:nvSpPr>
          <p:spPr>
            <a:xfrm flipH="1" rot="0">
              <a:off x="11417617" y="4900708"/>
              <a:ext cx="16288" cy="7334"/>
            </a:xfrm>
            <a:custGeom>
              <a:avLst/>
              <a:gdLst/>
              <a:ahLst/>
              <a:cxnLst/>
              <a:rect b="b" l="l" r="r" t="t"/>
              <a:pathLst>
                <a:path h="7357" w="16306">
                  <a:moveTo>
                    <a:pt x="16306" y="11"/>
                  </a:moveTo>
                  <a:cubicBezTo>
                    <a:pt x="16306" y="2493"/>
                    <a:pt x="16306" y="4875"/>
                    <a:pt x="16306" y="7357"/>
                  </a:cubicBezTo>
                  <a:cubicBezTo>
                    <a:pt x="10846" y="7357"/>
                    <a:pt x="5386" y="7357"/>
                    <a:pt x="25" y="7357"/>
                  </a:cubicBezTo>
                  <a:cubicBezTo>
                    <a:pt x="25" y="4875"/>
                    <a:pt x="-75" y="309"/>
                    <a:pt x="124" y="309"/>
                  </a:cubicBezTo>
                  <a:cubicBezTo>
                    <a:pt x="5485" y="-88"/>
                    <a:pt x="10945" y="11"/>
                    <a:pt x="16306" y="11"/>
                  </a:cubicBez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37" name="Freeform 37"/>
            <p:cNvSpPr/>
            <p:nvPr/>
          </p:nvSpPr>
          <p:spPr>
            <a:xfrm flipH="1" rot="0">
              <a:off x="11916347" y="5030152"/>
              <a:ext cx="16288" cy="15811"/>
            </a:xfrm>
            <a:custGeom>
              <a:avLst/>
              <a:gdLst/>
              <a:ahLst/>
              <a:cxnLst/>
              <a:rect b="b" l="l" r="r" t="t"/>
              <a:pathLst>
                <a:path h="15801" w="16247">
                  <a:moveTo>
                    <a:pt x="16247" y="12227"/>
                  </a:moveTo>
                  <a:cubicBezTo>
                    <a:pt x="11085" y="13419"/>
                    <a:pt x="6022" y="14610"/>
                    <a:pt x="959" y="15801"/>
                  </a:cubicBezTo>
                  <a:cubicBezTo>
                    <a:pt x="562" y="11036"/>
                    <a:pt x="-233" y="6271"/>
                    <a:pt x="65" y="1606"/>
                  </a:cubicBezTo>
                  <a:cubicBezTo>
                    <a:pt x="164" y="910"/>
                    <a:pt x="6717" y="-777"/>
                    <a:pt x="8007" y="414"/>
                  </a:cubicBezTo>
                  <a:cubicBezTo>
                    <a:pt x="11482" y="3690"/>
                    <a:pt x="13567" y="8157"/>
                    <a:pt x="16247" y="12227"/>
                  </a:cubicBez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38" name="Freeform 38"/>
            <p:cNvSpPr/>
            <p:nvPr/>
          </p:nvSpPr>
          <p:spPr>
            <a:xfrm flipH="1" rot="0">
              <a:off x="11798998" y="5033772"/>
              <a:ext cx="20574" cy="10668"/>
            </a:xfrm>
            <a:custGeom>
              <a:avLst/>
              <a:gdLst/>
              <a:ahLst/>
              <a:cxnLst/>
              <a:rect b="b" l="l" r="r" t="t"/>
              <a:pathLst>
                <a:path h="10623" w="20531">
                  <a:moveTo>
                    <a:pt x="7725" y="0"/>
                  </a:moveTo>
                  <a:cubicBezTo>
                    <a:pt x="10802" y="298"/>
                    <a:pt x="14277" y="-99"/>
                    <a:pt x="16858" y="1092"/>
                  </a:cubicBezTo>
                  <a:cubicBezTo>
                    <a:pt x="18645" y="1886"/>
                    <a:pt x="19340" y="5063"/>
                    <a:pt x="20531" y="7247"/>
                  </a:cubicBezTo>
                  <a:cubicBezTo>
                    <a:pt x="14774" y="8438"/>
                    <a:pt x="9115" y="10027"/>
                    <a:pt x="3257" y="10622"/>
                  </a:cubicBezTo>
                  <a:cubicBezTo>
                    <a:pt x="2364" y="10721"/>
                    <a:pt x="-515" y="5262"/>
                    <a:pt x="80" y="4566"/>
                  </a:cubicBezTo>
                  <a:cubicBezTo>
                    <a:pt x="2066" y="2482"/>
                    <a:pt x="5044" y="1390"/>
                    <a:pt x="7725" y="0"/>
                  </a:cubicBez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39" name="Freeform 39"/>
            <p:cNvSpPr/>
            <p:nvPr/>
          </p:nvSpPr>
          <p:spPr>
            <a:xfrm flipH="1" rot="0">
              <a:off x="10551319" y="6136672"/>
              <a:ext cx="1640681" cy="721328"/>
            </a:xfrm>
            <a:custGeom>
              <a:avLst/>
              <a:gdLst/>
              <a:ahLst/>
              <a:cxnLst/>
              <a:rect b="b" l="l" r="r" t="t"/>
              <a:pathLst>
                <a:path h="721329" w="1640700">
                  <a:moveTo>
                    <a:pt x="1585213" y="632068"/>
                  </a:moveTo>
                  <a:cubicBezTo>
                    <a:pt x="1574360" y="634185"/>
                    <a:pt x="1564135" y="640787"/>
                    <a:pt x="1556962" y="653246"/>
                  </a:cubicBezTo>
                  <a:cubicBezTo>
                    <a:pt x="1554778" y="657118"/>
                    <a:pt x="1552296" y="660791"/>
                    <a:pt x="1549814" y="664564"/>
                  </a:cubicBezTo>
                  <a:cubicBezTo>
                    <a:pt x="1549317" y="665258"/>
                    <a:pt x="1549019" y="665755"/>
                    <a:pt x="1548722" y="666252"/>
                  </a:cubicBezTo>
                  <a:cubicBezTo>
                    <a:pt x="1547431" y="667840"/>
                    <a:pt x="1546141" y="669528"/>
                    <a:pt x="1544751" y="671117"/>
                  </a:cubicBezTo>
                  <a:cubicBezTo>
                    <a:pt x="1538000" y="678958"/>
                    <a:pt x="1530852" y="686207"/>
                    <a:pt x="1523208" y="693155"/>
                  </a:cubicBezTo>
                  <a:cubicBezTo>
                    <a:pt x="1521719" y="694446"/>
                    <a:pt x="1520230" y="695737"/>
                    <a:pt x="1518740" y="696928"/>
                  </a:cubicBezTo>
                  <a:cubicBezTo>
                    <a:pt x="1515266" y="699410"/>
                    <a:pt x="1511791" y="701892"/>
                    <a:pt x="1508217" y="704274"/>
                  </a:cubicBezTo>
                  <a:cubicBezTo>
                    <a:pt x="1499580" y="709932"/>
                    <a:pt x="1490546" y="714996"/>
                    <a:pt x="1481215" y="719464"/>
                  </a:cubicBezTo>
                  <a:lnTo>
                    <a:pt x="1477091" y="721329"/>
                  </a:lnTo>
                  <a:lnTo>
                    <a:pt x="1615444" y="721329"/>
                  </a:lnTo>
                  <a:lnTo>
                    <a:pt x="1634397" y="697027"/>
                  </a:lnTo>
                  <a:cubicBezTo>
                    <a:pt x="1655989" y="659725"/>
                    <a:pt x="1617774" y="625716"/>
                    <a:pt x="1585213" y="632068"/>
                  </a:cubicBezTo>
                  <a:close/>
                  <a:moveTo>
                    <a:pt x="1318799" y="428586"/>
                  </a:moveTo>
                  <a:cubicBezTo>
                    <a:pt x="1318502" y="428983"/>
                    <a:pt x="1324657" y="429281"/>
                    <a:pt x="1326047" y="429082"/>
                  </a:cubicBezTo>
                  <a:cubicBezTo>
                    <a:pt x="1327238" y="429677"/>
                    <a:pt x="1333492" y="431763"/>
                    <a:pt x="1333194" y="431366"/>
                  </a:cubicBezTo>
                  <a:cubicBezTo>
                    <a:pt x="1334783" y="432159"/>
                    <a:pt x="1336371" y="433054"/>
                    <a:pt x="1337860" y="433947"/>
                  </a:cubicBezTo>
                  <a:cubicBezTo>
                    <a:pt x="1338158" y="434146"/>
                    <a:pt x="1338158" y="434146"/>
                    <a:pt x="1338357" y="434245"/>
                  </a:cubicBezTo>
                  <a:cubicBezTo>
                    <a:pt x="1338555" y="434443"/>
                    <a:pt x="1338754" y="434542"/>
                    <a:pt x="1339052" y="434840"/>
                  </a:cubicBezTo>
                  <a:cubicBezTo>
                    <a:pt x="1340640" y="436131"/>
                    <a:pt x="1342030" y="437719"/>
                    <a:pt x="1343420" y="439109"/>
                  </a:cubicBezTo>
                  <a:cubicBezTo>
                    <a:pt x="1345604" y="442286"/>
                    <a:pt x="1347490" y="445563"/>
                    <a:pt x="1349178" y="449037"/>
                  </a:cubicBezTo>
                  <a:cubicBezTo>
                    <a:pt x="1350369" y="452412"/>
                    <a:pt x="1351262" y="455688"/>
                    <a:pt x="1352156" y="459163"/>
                  </a:cubicBezTo>
                  <a:cubicBezTo>
                    <a:pt x="1352752" y="461347"/>
                    <a:pt x="1353149" y="463630"/>
                    <a:pt x="1353645" y="465814"/>
                  </a:cubicBezTo>
                  <a:cubicBezTo>
                    <a:pt x="1353447" y="464821"/>
                    <a:pt x="1353149" y="460850"/>
                    <a:pt x="1353744" y="466013"/>
                  </a:cubicBezTo>
                  <a:cubicBezTo>
                    <a:pt x="1354241" y="470678"/>
                    <a:pt x="1354439" y="475443"/>
                    <a:pt x="1354439" y="480210"/>
                  </a:cubicBezTo>
                  <a:cubicBezTo>
                    <a:pt x="1354439" y="493015"/>
                    <a:pt x="1354142" y="496392"/>
                    <a:pt x="1351660" y="507708"/>
                  </a:cubicBezTo>
                  <a:cubicBezTo>
                    <a:pt x="1346894" y="529748"/>
                    <a:pt x="1341633" y="541363"/>
                    <a:pt x="1329323" y="561218"/>
                  </a:cubicBezTo>
                  <a:cubicBezTo>
                    <a:pt x="1318203" y="579287"/>
                    <a:pt x="1311155" y="588122"/>
                    <a:pt x="1295271" y="604404"/>
                  </a:cubicBezTo>
                  <a:cubicBezTo>
                    <a:pt x="1278493" y="621677"/>
                    <a:pt x="1269459" y="629223"/>
                    <a:pt x="1252682" y="640539"/>
                  </a:cubicBezTo>
                  <a:cubicBezTo>
                    <a:pt x="1252682" y="640341"/>
                    <a:pt x="1252384" y="639844"/>
                    <a:pt x="1252186" y="639348"/>
                  </a:cubicBezTo>
                  <a:cubicBezTo>
                    <a:pt x="1251689" y="638156"/>
                    <a:pt x="1249902" y="633689"/>
                    <a:pt x="1249306" y="632101"/>
                  </a:cubicBezTo>
                  <a:cubicBezTo>
                    <a:pt x="1247321" y="626542"/>
                    <a:pt x="1245534" y="620882"/>
                    <a:pt x="1243945" y="615125"/>
                  </a:cubicBezTo>
                  <a:cubicBezTo>
                    <a:pt x="1241364" y="605792"/>
                    <a:pt x="1239478" y="596362"/>
                    <a:pt x="1237790" y="586832"/>
                  </a:cubicBezTo>
                  <a:cubicBezTo>
                    <a:pt x="1237691" y="586434"/>
                    <a:pt x="1237691" y="586136"/>
                    <a:pt x="1237592" y="585937"/>
                  </a:cubicBezTo>
                  <a:cubicBezTo>
                    <a:pt x="1237394" y="584350"/>
                    <a:pt x="1237195" y="582662"/>
                    <a:pt x="1237095" y="581073"/>
                  </a:cubicBezTo>
                  <a:cubicBezTo>
                    <a:pt x="1236699" y="575910"/>
                    <a:pt x="1236301" y="570749"/>
                    <a:pt x="1236202" y="565487"/>
                  </a:cubicBezTo>
                  <a:cubicBezTo>
                    <a:pt x="1236004" y="555957"/>
                    <a:pt x="1236400" y="546326"/>
                    <a:pt x="1237394" y="536796"/>
                  </a:cubicBezTo>
                  <a:cubicBezTo>
                    <a:pt x="1237691" y="534811"/>
                    <a:pt x="1237989" y="532726"/>
                    <a:pt x="1238386" y="530741"/>
                  </a:cubicBezTo>
                  <a:cubicBezTo>
                    <a:pt x="1239577" y="524983"/>
                    <a:pt x="1240769" y="519224"/>
                    <a:pt x="1242357" y="513566"/>
                  </a:cubicBezTo>
                  <a:cubicBezTo>
                    <a:pt x="1251491" y="480011"/>
                    <a:pt x="1270452" y="451915"/>
                    <a:pt x="1300731" y="434245"/>
                  </a:cubicBezTo>
                  <a:cubicBezTo>
                    <a:pt x="1306787" y="430671"/>
                    <a:pt x="1300334" y="433351"/>
                    <a:pt x="1307085" y="431465"/>
                  </a:cubicBezTo>
                  <a:cubicBezTo>
                    <a:pt x="1310957" y="430373"/>
                    <a:pt x="1314828" y="429182"/>
                    <a:pt x="1318799" y="428586"/>
                  </a:cubicBezTo>
                  <a:close/>
                  <a:moveTo>
                    <a:pt x="988807" y="358001"/>
                  </a:moveTo>
                  <a:cubicBezTo>
                    <a:pt x="991388" y="358001"/>
                    <a:pt x="993969" y="358001"/>
                    <a:pt x="996551" y="358100"/>
                  </a:cubicBezTo>
                  <a:cubicBezTo>
                    <a:pt x="998040" y="358398"/>
                    <a:pt x="999628" y="358696"/>
                    <a:pt x="1001117" y="359093"/>
                  </a:cubicBezTo>
                  <a:cubicBezTo>
                    <a:pt x="1002606" y="359490"/>
                    <a:pt x="1004195" y="359986"/>
                    <a:pt x="1005684" y="360483"/>
                  </a:cubicBezTo>
                  <a:cubicBezTo>
                    <a:pt x="1006180" y="360880"/>
                    <a:pt x="1006776" y="361276"/>
                    <a:pt x="1007570" y="361972"/>
                  </a:cubicBezTo>
                  <a:cubicBezTo>
                    <a:pt x="1012832" y="366638"/>
                    <a:pt x="1015314" y="367630"/>
                    <a:pt x="1019185" y="374282"/>
                  </a:cubicBezTo>
                  <a:cubicBezTo>
                    <a:pt x="1022660" y="380338"/>
                    <a:pt x="1025043" y="386095"/>
                    <a:pt x="1026433" y="397413"/>
                  </a:cubicBezTo>
                  <a:cubicBezTo>
                    <a:pt x="1025936" y="393343"/>
                    <a:pt x="1026333" y="404164"/>
                    <a:pt x="1026333" y="405654"/>
                  </a:cubicBezTo>
                  <a:cubicBezTo>
                    <a:pt x="1026333" y="408631"/>
                    <a:pt x="1026135" y="411610"/>
                    <a:pt x="1025936" y="414587"/>
                  </a:cubicBezTo>
                  <a:cubicBezTo>
                    <a:pt x="1025738" y="415482"/>
                    <a:pt x="1025340" y="418559"/>
                    <a:pt x="1025242" y="418956"/>
                  </a:cubicBezTo>
                  <a:cubicBezTo>
                    <a:pt x="1021469" y="437719"/>
                    <a:pt x="1011442" y="455291"/>
                    <a:pt x="998437" y="470282"/>
                  </a:cubicBezTo>
                  <a:cubicBezTo>
                    <a:pt x="973717" y="498874"/>
                    <a:pt x="944034" y="523096"/>
                    <a:pt x="912861" y="544639"/>
                  </a:cubicBezTo>
                  <a:cubicBezTo>
                    <a:pt x="911968" y="542158"/>
                    <a:pt x="911075" y="539775"/>
                    <a:pt x="910380" y="537393"/>
                  </a:cubicBezTo>
                  <a:cubicBezTo>
                    <a:pt x="907798" y="528557"/>
                    <a:pt x="905813" y="519622"/>
                    <a:pt x="904125" y="510587"/>
                  </a:cubicBezTo>
                  <a:cubicBezTo>
                    <a:pt x="903728" y="508702"/>
                    <a:pt x="903430" y="506815"/>
                    <a:pt x="903231" y="504929"/>
                  </a:cubicBezTo>
                  <a:cubicBezTo>
                    <a:pt x="903231" y="504432"/>
                    <a:pt x="903132" y="504035"/>
                    <a:pt x="903132" y="503340"/>
                  </a:cubicBezTo>
                  <a:cubicBezTo>
                    <a:pt x="902835" y="498476"/>
                    <a:pt x="902338" y="493612"/>
                    <a:pt x="902239" y="488648"/>
                  </a:cubicBezTo>
                  <a:cubicBezTo>
                    <a:pt x="901941" y="479514"/>
                    <a:pt x="902338" y="470480"/>
                    <a:pt x="903132" y="461446"/>
                  </a:cubicBezTo>
                  <a:cubicBezTo>
                    <a:pt x="903231" y="459957"/>
                    <a:pt x="903331" y="459261"/>
                    <a:pt x="903331" y="458865"/>
                  </a:cubicBezTo>
                  <a:cubicBezTo>
                    <a:pt x="903430" y="458468"/>
                    <a:pt x="903629" y="457773"/>
                    <a:pt x="904026" y="456185"/>
                  </a:cubicBezTo>
                  <a:cubicBezTo>
                    <a:pt x="905118" y="451419"/>
                    <a:pt x="905912" y="446555"/>
                    <a:pt x="907203" y="441790"/>
                  </a:cubicBezTo>
                  <a:cubicBezTo>
                    <a:pt x="908394" y="437024"/>
                    <a:pt x="909784" y="432259"/>
                    <a:pt x="911372" y="427692"/>
                  </a:cubicBezTo>
                  <a:cubicBezTo>
                    <a:pt x="911769" y="426501"/>
                    <a:pt x="913755" y="421836"/>
                    <a:pt x="914152" y="420744"/>
                  </a:cubicBezTo>
                  <a:cubicBezTo>
                    <a:pt x="917825" y="412801"/>
                    <a:pt x="921995" y="405057"/>
                    <a:pt x="926958" y="397810"/>
                  </a:cubicBezTo>
                  <a:cubicBezTo>
                    <a:pt x="927753" y="396917"/>
                    <a:pt x="930930" y="392847"/>
                    <a:pt x="931723" y="391854"/>
                  </a:cubicBezTo>
                  <a:cubicBezTo>
                    <a:pt x="935099" y="388082"/>
                    <a:pt x="938574" y="384408"/>
                    <a:pt x="942247" y="380934"/>
                  </a:cubicBezTo>
                  <a:cubicBezTo>
                    <a:pt x="943438" y="379743"/>
                    <a:pt x="948303" y="375672"/>
                    <a:pt x="949395" y="374680"/>
                  </a:cubicBezTo>
                  <a:cubicBezTo>
                    <a:pt x="950884" y="373785"/>
                    <a:pt x="956840" y="369716"/>
                    <a:pt x="958727" y="368624"/>
                  </a:cubicBezTo>
                  <a:cubicBezTo>
                    <a:pt x="962599" y="366240"/>
                    <a:pt x="966669" y="364156"/>
                    <a:pt x="970838" y="362270"/>
                  </a:cubicBezTo>
                  <a:cubicBezTo>
                    <a:pt x="972724" y="361674"/>
                    <a:pt x="974511" y="360980"/>
                    <a:pt x="976398" y="360483"/>
                  </a:cubicBezTo>
                  <a:cubicBezTo>
                    <a:pt x="977688" y="360185"/>
                    <a:pt x="982652" y="358894"/>
                    <a:pt x="984439" y="358398"/>
                  </a:cubicBezTo>
                  <a:cubicBezTo>
                    <a:pt x="985928" y="358199"/>
                    <a:pt x="988211" y="358001"/>
                    <a:pt x="988807" y="358001"/>
                  </a:cubicBezTo>
                  <a:close/>
                  <a:moveTo>
                    <a:pt x="649483" y="231623"/>
                  </a:moveTo>
                  <a:cubicBezTo>
                    <a:pt x="652263" y="231822"/>
                    <a:pt x="659609" y="235793"/>
                    <a:pt x="661297" y="237182"/>
                  </a:cubicBezTo>
                  <a:cubicBezTo>
                    <a:pt x="662687" y="238373"/>
                    <a:pt x="663977" y="239763"/>
                    <a:pt x="665268" y="241153"/>
                  </a:cubicBezTo>
                  <a:cubicBezTo>
                    <a:pt x="665367" y="241252"/>
                    <a:pt x="665367" y="241252"/>
                    <a:pt x="665367" y="241352"/>
                  </a:cubicBezTo>
                  <a:cubicBezTo>
                    <a:pt x="666360" y="242841"/>
                    <a:pt x="670728" y="251975"/>
                    <a:pt x="670232" y="250188"/>
                  </a:cubicBezTo>
                  <a:cubicBezTo>
                    <a:pt x="673507" y="259321"/>
                    <a:pt x="674302" y="264980"/>
                    <a:pt x="674699" y="271830"/>
                  </a:cubicBezTo>
                  <a:cubicBezTo>
                    <a:pt x="675791" y="294265"/>
                    <a:pt x="673210" y="309952"/>
                    <a:pt x="665367" y="331991"/>
                  </a:cubicBezTo>
                  <a:cubicBezTo>
                    <a:pt x="652759" y="367333"/>
                    <a:pt x="624267" y="405554"/>
                    <a:pt x="593690" y="434840"/>
                  </a:cubicBezTo>
                  <a:cubicBezTo>
                    <a:pt x="576019" y="451718"/>
                    <a:pt x="565794" y="460255"/>
                    <a:pt x="545641" y="473160"/>
                  </a:cubicBezTo>
                  <a:cubicBezTo>
                    <a:pt x="545243" y="473458"/>
                    <a:pt x="544747" y="473657"/>
                    <a:pt x="544251" y="473955"/>
                  </a:cubicBezTo>
                  <a:cubicBezTo>
                    <a:pt x="543953" y="451419"/>
                    <a:pt x="546832" y="428685"/>
                    <a:pt x="551597" y="405455"/>
                  </a:cubicBezTo>
                  <a:cubicBezTo>
                    <a:pt x="560830" y="360284"/>
                    <a:pt x="569963" y="308661"/>
                    <a:pt x="593392" y="268454"/>
                  </a:cubicBezTo>
                  <a:cubicBezTo>
                    <a:pt x="598356" y="260016"/>
                    <a:pt x="603816" y="253067"/>
                    <a:pt x="611063" y="246316"/>
                  </a:cubicBezTo>
                  <a:cubicBezTo>
                    <a:pt x="612652" y="244826"/>
                    <a:pt x="612354" y="244727"/>
                    <a:pt x="617318" y="241551"/>
                  </a:cubicBezTo>
                  <a:cubicBezTo>
                    <a:pt x="619105" y="240359"/>
                    <a:pt x="629826" y="234403"/>
                    <a:pt x="625955" y="236090"/>
                  </a:cubicBezTo>
                  <a:cubicBezTo>
                    <a:pt x="635882" y="231722"/>
                    <a:pt x="642236" y="231027"/>
                    <a:pt x="649483" y="231623"/>
                  </a:cubicBezTo>
                  <a:close/>
                  <a:moveTo>
                    <a:pt x="307218" y="74743"/>
                  </a:moveTo>
                  <a:cubicBezTo>
                    <a:pt x="322171" y="75289"/>
                    <a:pt x="336020" y="80823"/>
                    <a:pt x="344409" y="94920"/>
                  </a:cubicBezTo>
                  <a:cubicBezTo>
                    <a:pt x="364959" y="129269"/>
                    <a:pt x="342026" y="180000"/>
                    <a:pt x="323759" y="210974"/>
                  </a:cubicBezTo>
                  <a:cubicBezTo>
                    <a:pt x="300331" y="250882"/>
                    <a:pt x="268066" y="286622"/>
                    <a:pt x="229547" y="312334"/>
                  </a:cubicBezTo>
                  <a:cubicBezTo>
                    <a:pt x="206515" y="327721"/>
                    <a:pt x="181497" y="339337"/>
                    <a:pt x="155686" y="346783"/>
                  </a:cubicBezTo>
                  <a:cubicBezTo>
                    <a:pt x="148935" y="323751"/>
                    <a:pt x="146255" y="299229"/>
                    <a:pt x="147148" y="273815"/>
                  </a:cubicBezTo>
                  <a:cubicBezTo>
                    <a:pt x="148538" y="235694"/>
                    <a:pt x="159855" y="196678"/>
                    <a:pt x="180009" y="162528"/>
                  </a:cubicBezTo>
                  <a:cubicBezTo>
                    <a:pt x="199466" y="129468"/>
                    <a:pt x="227661" y="100877"/>
                    <a:pt x="263400" y="84496"/>
                  </a:cubicBezTo>
                  <a:cubicBezTo>
                    <a:pt x="276206" y="78639"/>
                    <a:pt x="292264" y="74197"/>
                    <a:pt x="307218" y="74743"/>
                  </a:cubicBezTo>
                  <a:close/>
                  <a:moveTo>
                    <a:pt x="283475" y="1026"/>
                  </a:moveTo>
                  <a:cubicBezTo>
                    <a:pt x="269475" y="2582"/>
                    <a:pt x="255682" y="5870"/>
                    <a:pt x="242751" y="10635"/>
                  </a:cubicBezTo>
                  <a:cubicBezTo>
                    <a:pt x="135136" y="50346"/>
                    <a:pt x="70408" y="160442"/>
                    <a:pt x="62069" y="271433"/>
                  </a:cubicBezTo>
                  <a:cubicBezTo>
                    <a:pt x="59885" y="300123"/>
                    <a:pt x="62268" y="328218"/>
                    <a:pt x="68423" y="355221"/>
                  </a:cubicBezTo>
                  <a:cubicBezTo>
                    <a:pt x="54773" y="353930"/>
                    <a:pt x="41172" y="351374"/>
                    <a:pt x="27794" y="347465"/>
                  </a:cubicBezTo>
                  <a:lnTo>
                    <a:pt x="0" y="336237"/>
                  </a:lnTo>
                  <a:lnTo>
                    <a:pt x="0" y="419528"/>
                  </a:lnTo>
                  <a:lnTo>
                    <a:pt x="21704" y="427578"/>
                  </a:lnTo>
                  <a:cubicBezTo>
                    <a:pt x="47295" y="433481"/>
                    <a:pt x="73535" y="436106"/>
                    <a:pt x="99297" y="435237"/>
                  </a:cubicBezTo>
                  <a:cubicBezTo>
                    <a:pt x="126499" y="483883"/>
                    <a:pt x="166805" y="525578"/>
                    <a:pt x="215052" y="555957"/>
                  </a:cubicBezTo>
                  <a:cubicBezTo>
                    <a:pt x="296558" y="607381"/>
                    <a:pt x="392756" y="620287"/>
                    <a:pt x="483594" y="598446"/>
                  </a:cubicBezTo>
                  <a:cubicBezTo>
                    <a:pt x="539883" y="696134"/>
                    <a:pt x="663580" y="732965"/>
                    <a:pt x="771791" y="712712"/>
                  </a:cubicBezTo>
                  <a:cubicBezTo>
                    <a:pt x="810011" y="705565"/>
                    <a:pt x="846644" y="691567"/>
                    <a:pt x="881292" y="673598"/>
                  </a:cubicBezTo>
                  <a:lnTo>
                    <a:pt x="932463" y="721329"/>
                  </a:lnTo>
                  <a:lnTo>
                    <a:pt x="1328109" y="721329"/>
                  </a:lnTo>
                  <a:lnTo>
                    <a:pt x="1314729" y="714500"/>
                  </a:lnTo>
                  <a:cubicBezTo>
                    <a:pt x="1312942" y="713408"/>
                    <a:pt x="1311353" y="712217"/>
                    <a:pt x="1309567" y="711125"/>
                  </a:cubicBezTo>
                  <a:cubicBezTo>
                    <a:pt x="1313042" y="708643"/>
                    <a:pt x="1316516" y="706161"/>
                    <a:pt x="1319892" y="703480"/>
                  </a:cubicBezTo>
                  <a:cubicBezTo>
                    <a:pt x="1404177" y="637462"/>
                    <a:pt x="1478335" y="515154"/>
                    <a:pt x="1425719" y="407539"/>
                  </a:cubicBezTo>
                  <a:cubicBezTo>
                    <a:pt x="1398816" y="352540"/>
                    <a:pt x="1332499" y="329211"/>
                    <a:pt x="1276111" y="350754"/>
                  </a:cubicBezTo>
                  <a:cubicBezTo>
                    <a:pt x="1220020" y="372198"/>
                    <a:pt x="1181998" y="419254"/>
                    <a:pt x="1160852" y="474153"/>
                  </a:cubicBezTo>
                  <a:cubicBezTo>
                    <a:pt x="1135636" y="539676"/>
                    <a:pt x="1140401" y="615522"/>
                    <a:pt x="1169092" y="679952"/>
                  </a:cubicBezTo>
                  <a:cubicBezTo>
                    <a:pt x="1160752" y="682235"/>
                    <a:pt x="1152215" y="684320"/>
                    <a:pt x="1143677" y="685909"/>
                  </a:cubicBezTo>
                  <a:cubicBezTo>
                    <a:pt x="1142387" y="686107"/>
                    <a:pt x="1136232" y="687100"/>
                    <a:pt x="1135239" y="687299"/>
                  </a:cubicBezTo>
                  <a:cubicBezTo>
                    <a:pt x="1131169" y="687794"/>
                    <a:pt x="1126999" y="688192"/>
                    <a:pt x="1122928" y="688390"/>
                  </a:cubicBezTo>
                  <a:cubicBezTo>
                    <a:pt x="1112008" y="689085"/>
                    <a:pt x="1101088" y="689184"/>
                    <a:pt x="1090267" y="688589"/>
                  </a:cubicBezTo>
                  <a:cubicBezTo>
                    <a:pt x="1085998" y="688390"/>
                    <a:pt x="1081729" y="687993"/>
                    <a:pt x="1077460" y="687497"/>
                  </a:cubicBezTo>
                  <a:cubicBezTo>
                    <a:pt x="1077361" y="687398"/>
                    <a:pt x="1068724" y="686008"/>
                    <a:pt x="1067036" y="685710"/>
                  </a:cubicBezTo>
                  <a:cubicBezTo>
                    <a:pt x="1056414" y="683625"/>
                    <a:pt x="1045990" y="680746"/>
                    <a:pt x="1035765" y="677272"/>
                  </a:cubicBezTo>
                  <a:cubicBezTo>
                    <a:pt x="1034077" y="676675"/>
                    <a:pt x="1032389" y="676080"/>
                    <a:pt x="1030702" y="675385"/>
                  </a:cubicBezTo>
                  <a:cubicBezTo>
                    <a:pt x="1026830" y="673598"/>
                    <a:pt x="1022858" y="671811"/>
                    <a:pt x="1019087" y="669925"/>
                  </a:cubicBezTo>
                  <a:cubicBezTo>
                    <a:pt x="1010151" y="665358"/>
                    <a:pt x="1001614" y="660196"/>
                    <a:pt x="993274" y="654636"/>
                  </a:cubicBezTo>
                  <a:cubicBezTo>
                    <a:pt x="991884" y="653743"/>
                    <a:pt x="990495" y="652751"/>
                    <a:pt x="989105" y="651757"/>
                  </a:cubicBezTo>
                  <a:cubicBezTo>
                    <a:pt x="989006" y="651757"/>
                    <a:pt x="989006" y="651658"/>
                    <a:pt x="989006" y="651658"/>
                  </a:cubicBezTo>
                  <a:cubicBezTo>
                    <a:pt x="985134" y="648481"/>
                    <a:pt x="981262" y="645305"/>
                    <a:pt x="977490" y="642028"/>
                  </a:cubicBezTo>
                  <a:cubicBezTo>
                    <a:pt x="971236" y="636469"/>
                    <a:pt x="965378" y="630611"/>
                    <a:pt x="959819" y="624456"/>
                  </a:cubicBezTo>
                  <a:cubicBezTo>
                    <a:pt x="1009953" y="588222"/>
                    <a:pt x="1063164" y="546823"/>
                    <a:pt x="1093146" y="491923"/>
                  </a:cubicBezTo>
                  <a:cubicBezTo>
                    <a:pt x="1124120" y="435237"/>
                    <a:pt x="1123822" y="364255"/>
                    <a:pt x="1081431" y="313426"/>
                  </a:cubicBezTo>
                  <a:cubicBezTo>
                    <a:pt x="1043309" y="267760"/>
                    <a:pt x="979277" y="264186"/>
                    <a:pt x="928249" y="287416"/>
                  </a:cubicBezTo>
                  <a:cubicBezTo>
                    <a:pt x="830363" y="332090"/>
                    <a:pt x="798297" y="450029"/>
                    <a:pt x="820038" y="548213"/>
                  </a:cubicBezTo>
                  <a:cubicBezTo>
                    <a:pt x="823414" y="563403"/>
                    <a:pt x="828080" y="578095"/>
                    <a:pt x="833738" y="592490"/>
                  </a:cubicBezTo>
                  <a:cubicBezTo>
                    <a:pt x="804949" y="606786"/>
                    <a:pt x="775166" y="617607"/>
                    <a:pt x="742008" y="623662"/>
                  </a:cubicBezTo>
                  <a:cubicBezTo>
                    <a:pt x="726025" y="626542"/>
                    <a:pt x="698724" y="626741"/>
                    <a:pt x="682244" y="624456"/>
                  </a:cubicBezTo>
                  <a:cubicBezTo>
                    <a:pt x="676684" y="623662"/>
                    <a:pt x="663878" y="620982"/>
                    <a:pt x="655737" y="618798"/>
                  </a:cubicBezTo>
                  <a:cubicBezTo>
                    <a:pt x="643923" y="615621"/>
                    <a:pt x="636378" y="613041"/>
                    <a:pt x="628833" y="609565"/>
                  </a:cubicBezTo>
                  <a:cubicBezTo>
                    <a:pt x="606794" y="599340"/>
                    <a:pt x="595377" y="591994"/>
                    <a:pt x="579891" y="576109"/>
                  </a:cubicBezTo>
                  <a:cubicBezTo>
                    <a:pt x="576912" y="573132"/>
                    <a:pt x="573934" y="569458"/>
                    <a:pt x="570956" y="565686"/>
                  </a:cubicBezTo>
                  <a:cubicBezTo>
                    <a:pt x="667849" y="514360"/>
                    <a:pt x="750843" y="414191"/>
                    <a:pt x="762657" y="304193"/>
                  </a:cubicBezTo>
                  <a:cubicBezTo>
                    <a:pt x="769209" y="243337"/>
                    <a:pt x="745681" y="177220"/>
                    <a:pt x="685024" y="153989"/>
                  </a:cubicBezTo>
                  <a:cubicBezTo>
                    <a:pt x="623175" y="130362"/>
                    <a:pt x="559142" y="165406"/>
                    <a:pt x="523800" y="216334"/>
                  </a:cubicBezTo>
                  <a:cubicBezTo>
                    <a:pt x="505335" y="242941"/>
                    <a:pt x="494613" y="274510"/>
                    <a:pt x="485579" y="305286"/>
                  </a:cubicBezTo>
                  <a:cubicBezTo>
                    <a:pt x="477240" y="333579"/>
                    <a:pt x="469397" y="362071"/>
                    <a:pt x="463440" y="390862"/>
                  </a:cubicBezTo>
                  <a:cubicBezTo>
                    <a:pt x="455200" y="430671"/>
                    <a:pt x="450832" y="471870"/>
                    <a:pt x="455498" y="512077"/>
                  </a:cubicBezTo>
                  <a:cubicBezTo>
                    <a:pt x="425021" y="519324"/>
                    <a:pt x="394444" y="521408"/>
                    <a:pt x="363966" y="517041"/>
                  </a:cubicBezTo>
                  <a:cubicBezTo>
                    <a:pt x="296260" y="507312"/>
                    <a:pt x="232724" y="471275"/>
                    <a:pt x="191624" y="417268"/>
                  </a:cubicBezTo>
                  <a:cubicBezTo>
                    <a:pt x="284447" y="384607"/>
                    <a:pt x="363966" y="311242"/>
                    <a:pt x="404272" y="221695"/>
                  </a:cubicBezTo>
                  <a:cubicBezTo>
                    <a:pt x="429885" y="164612"/>
                    <a:pt x="440806" y="92339"/>
                    <a:pt x="397422" y="40716"/>
                  </a:cubicBezTo>
                  <a:cubicBezTo>
                    <a:pt x="369352" y="7286"/>
                    <a:pt x="325478" y="-3642"/>
                    <a:pt x="283475" y="1026"/>
                  </a:cubicBezTo>
                  <a:close/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40" name="Freeform 40"/>
            <p:cNvSpPr/>
            <p:nvPr/>
          </p:nvSpPr>
          <p:spPr>
            <a:xfrm flipH="1" rot="20263240">
              <a:off x="9177051" y="4621721"/>
              <a:ext cx="2696623" cy="449580"/>
            </a:xfrm>
            <a:custGeom>
              <a:avLst/>
              <a:gdLst/>
              <a:ahLst/>
              <a:cxnLst/>
              <a:rect b="b" l="l" r="r" t="t"/>
              <a:pathLst>
                <a:path h="449541" w="2696596">
                  <a:moveTo>
                    <a:pt x="578551" y="275391"/>
                  </a:moveTo>
                  <a:cubicBezTo>
                    <a:pt x="587287" y="261493"/>
                    <a:pt x="587287" y="261493"/>
                    <a:pt x="581331" y="255734"/>
                  </a:cubicBezTo>
                  <a:cubicBezTo>
                    <a:pt x="579445" y="257422"/>
                    <a:pt x="577558" y="259110"/>
                    <a:pt x="574778" y="261493"/>
                  </a:cubicBezTo>
                  <a:cubicBezTo>
                    <a:pt x="574183" y="258117"/>
                    <a:pt x="572395" y="254543"/>
                    <a:pt x="573388" y="253252"/>
                  </a:cubicBezTo>
                  <a:cubicBezTo>
                    <a:pt x="580933" y="243722"/>
                    <a:pt x="582522" y="230519"/>
                    <a:pt x="592052" y="221980"/>
                  </a:cubicBezTo>
                  <a:cubicBezTo>
                    <a:pt x="595031" y="219301"/>
                    <a:pt x="596122" y="214535"/>
                    <a:pt x="598009" y="210763"/>
                  </a:cubicBezTo>
                  <a:cubicBezTo>
                    <a:pt x="599994" y="206991"/>
                    <a:pt x="600888" y="201530"/>
                    <a:pt x="603966" y="199643"/>
                  </a:cubicBezTo>
                  <a:cubicBezTo>
                    <a:pt x="611610" y="194978"/>
                    <a:pt x="610121" y="184554"/>
                    <a:pt x="617268" y="179987"/>
                  </a:cubicBezTo>
                  <a:cubicBezTo>
                    <a:pt x="625806" y="174428"/>
                    <a:pt x="627593" y="163705"/>
                    <a:pt x="634542" y="156657"/>
                  </a:cubicBezTo>
                  <a:cubicBezTo>
                    <a:pt x="640598" y="150502"/>
                    <a:pt x="647349" y="145141"/>
                    <a:pt x="650724" y="135810"/>
                  </a:cubicBezTo>
                  <a:cubicBezTo>
                    <a:pt x="653305" y="128662"/>
                    <a:pt x="661644" y="123798"/>
                    <a:pt x="667502" y="117840"/>
                  </a:cubicBezTo>
                  <a:cubicBezTo>
                    <a:pt x="675146" y="109998"/>
                    <a:pt x="682889" y="102056"/>
                    <a:pt x="690534" y="94212"/>
                  </a:cubicBezTo>
                  <a:cubicBezTo>
                    <a:pt x="694704" y="95306"/>
                    <a:pt x="697186" y="93021"/>
                    <a:pt x="700064" y="90539"/>
                  </a:cubicBezTo>
                  <a:cubicBezTo>
                    <a:pt x="702546" y="88455"/>
                    <a:pt x="706219" y="88057"/>
                    <a:pt x="709198" y="87065"/>
                  </a:cubicBezTo>
                  <a:cubicBezTo>
                    <a:pt x="709396" y="84682"/>
                    <a:pt x="709496" y="82896"/>
                    <a:pt x="709595" y="81705"/>
                  </a:cubicBezTo>
                  <a:cubicBezTo>
                    <a:pt x="718232" y="72869"/>
                    <a:pt x="726571" y="64430"/>
                    <a:pt x="734414" y="56389"/>
                  </a:cubicBezTo>
                  <a:cubicBezTo>
                    <a:pt x="746724" y="52617"/>
                    <a:pt x="751787" y="40605"/>
                    <a:pt x="762111" y="33456"/>
                  </a:cubicBezTo>
                  <a:lnTo>
                    <a:pt x="771742" y="33456"/>
                  </a:lnTo>
                  <a:cubicBezTo>
                    <a:pt x="773826" y="31570"/>
                    <a:pt x="775811" y="29683"/>
                    <a:pt x="777996" y="27698"/>
                  </a:cubicBezTo>
                  <a:lnTo>
                    <a:pt x="789710" y="27698"/>
                  </a:lnTo>
                  <a:cubicBezTo>
                    <a:pt x="792689" y="23132"/>
                    <a:pt x="795964" y="18069"/>
                    <a:pt x="800431" y="11318"/>
                  </a:cubicBezTo>
                  <a:cubicBezTo>
                    <a:pt x="807877" y="9828"/>
                    <a:pt x="817805" y="11914"/>
                    <a:pt x="827535" y="10424"/>
                  </a:cubicBezTo>
                  <a:cubicBezTo>
                    <a:pt x="828825" y="9134"/>
                    <a:pt x="830116" y="7843"/>
                    <a:pt x="831902" y="5958"/>
                  </a:cubicBezTo>
                  <a:lnTo>
                    <a:pt x="879951" y="5958"/>
                  </a:lnTo>
                  <a:cubicBezTo>
                    <a:pt x="882236" y="4071"/>
                    <a:pt x="884320" y="2482"/>
                    <a:pt x="887100" y="199"/>
                  </a:cubicBezTo>
                  <a:lnTo>
                    <a:pt x="907054" y="199"/>
                  </a:lnTo>
                  <a:cubicBezTo>
                    <a:pt x="915493" y="8836"/>
                    <a:pt x="923732" y="17274"/>
                    <a:pt x="933262" y="27004"/>
                  </a:cubicBezTo>
                  <a:lnTo>
                    <a:pt x="933262" y="41398"/>
                  </a:lnTo>
                  <a:cubicBezTo>
                    <a:pt x="931675" y="43186"/>
                    <a:pt x="929788" y="45171"/>
                    <a:pt x="927902" y="47255"/>
                  </a:cubicBezTo>
                  <a:lnTo>
                    <a:pt x="927902" y="58275"/>
                  </a:lnTo>
                  <a:cubicBezTo>
                    <a:pt x="920952" y="61948"/>
                    <a:pt x="922740" y="71280"/>
                    <a:pt x="916485" y="75847"/>
                  </a:cubicBezTo>
                  <a:cubicBezTo>
                    <a:pt x="910925" y="79917"/>
                    <a:pt x="905664" y="85179"/>
                    <a:pt x="904770" y="93021"/>
                  </a:cubicBezTo>
                  <a:cubicBezTo>
                    <a:pt x="897623" y="97589"/>
                    <a:pt x="896233" y="106325"/>
                    <a:pt x="891169" y="112281"/>
                  </a:cubicBezTo>
                  <a:cubicBezTo>
                    <a:pt x="886404" y="117840"/>
                    <a:pt x="879852" y="122110"/>
                    <a:pt x="876179" y="128265"/>
                  </a:cubicBezTo>
                  <a:cubicBezTo>
                    <a:pt x="872605" y="134320"/>
                    <a:pt x="869727" y="140575"/>
                    <a:pt x="864365" y="145439"/>
                  </a:cubicBezTo>
                  <a:cubicBezTo>
                    <a:pt x="858905" y="150403"/>
                    <a:pt x="854040" y="155863"/>
                    <a:pt x="848878" y="161026"/>
                  </a:cubicBezTo>
                  <a:lnTo>
                    <a:pt x="843418" y="161026"/>
                  </a:lnTo>
                  <a:cubicBezTo>
                    <a:pt x="838653" y="166684"/>
                    <a:pt x="839248" y="177109"/>
                    <a:pt x="828825" y="177803"/>
                  </a:cubicBezTo>
                  <a:cubicBezTo>
                    <a:pt x="827336" y="177902"/>
                    <a:pt x="825648" y="179193"/>
                    <a:pt x="824456" y="180384"/>
                  </a:cubicBezTo>
                  <a:cubicBezTo>
                    <a:pt x="814728" y="190113"/>
                    <a:pt x="805098" y="200041"/>
                    <a:pt x="795468" y="209769"/>
                  </a:cubicBezTo>
                  <a:cubicBezTo>
                    <a:pt x="782165" y="212848"/>
                    <a:pt x="776706" y="225852"/>
                    <a:pt x="766281" y="233397"/>
                  </a:cubicBezTo>
                  <a:cubicBezTo>
                    <a:pt x="764990" y="233397"/>
                    <a:pt x="762111" y="232703"/>
                    <a:pt x="761615" y="233497"/>
                  </a:cubicBezTo>
                  <a:cubicBezTo>
                    <a:pt x="758637" y="238858"/>
                    <a:pt x="752184" y="237766"/>
                    <a:pt x="748213" y="241240"/>
                  </a:cubicBezTo>
                  <a:cubicBezTo>
                    <a:pt x="742852" y="246005"/>
                    <a:pt x="738187" y="253054"/>
                    <a:pt x="732031" y="254940"/>
                  </a:cubicBezTo>
                  <a:cubicBezTo>
                    <a:pt x="724486" y="257124"/>
                    <a:pt x="722898" y="266457"/>
                    <a:pt x="714856" y="266654"/>
                  </a:cubicBezTo>
                  <a:cubicBezTo>
                    <a:pt x="706914" y="266853"/>
                    <a:pt x="706119" y="277675"/>
                    <a:pt x="697582" y="278071"/>
                  </a:cubicBezTo>
                  <a:cubicBezTo>
                    <a:pt x="690633" y="278369"/>
                    <a:pt x="688945" y="288595"/>
                    <a:pt x="680308" y="289389"/>
                  </a:cubicBezTo>
                  <a:cubicBezTo>
                    <a:pt x="673954" y="289985"/>
                    <a:pt x="671870" y="301303"/>
                    <a:pt x="663034" y="300209"/>
                  </a:cubicBezTo>
                  <a:cubicBezTo>
                    <a:pt x="657971" y="306663"/>
                    <a:pt x="647944" y="305869"/>
                    <a:pt x="644072" y="314009"/>
                  </a:cubicBezTo>
                  <a:cubicBezTo>
                    <a:pt x="637223" y="315300"/>
                    <a:pt x="632854" y="322051"/>
                    <a:pt x="625607" y="322250"/>
                  </a:cubicBezTo>
                  <a:cubicBezTo>
                    <a:pt x="619551" y="331581"/>
                    <a:pt x="607241" y="332772"/>
                    <a:pt x="600589" y="341608"/>
                  </a:cubicBezTo>
                  <a:lnTo>
                    <a:pt x="600589" y="380326"/>
                  </a:lnTo>
                  <a:cubicBezTo>
                    <a:pt x="606943" y="385289"/>
                    <a:pt x="605553" y="395911"/>
                    <a:pt x="613893" y="399684"/>
                  </a:cubicBezTo>
                  <a:cubicBezTo>
                    <a:pt x="623324" y="397500"/>
                    <a:pt x="630670" y="403655"/>
                    <a:pt x="637521" y="408024"/>
                  </a:cubicBezTo>
                  <a:cubicBezTo>
                    <a:pt x="642782" y="411300"/>
                    <a:pt x="647647" y="410208"/>
                    <a:pt x="652313" y="411399"/>
                  </a:cubicBezTo>
                  <a:cubicBezTo>
                    <a:pt x="654497" y="413384"/>
                    <a:pt x="656482" y="415171"/>
                    <a:pt x="657971" y="416363"/>
                  </a:cubicBezTo>
                  <a:lnTo>
                    <a:pt x="718133" y="416363"/>
                  </a:lnTo>
                  <a:cubicBezTo>
                    <a:pt x="719720" y="414774"/>
                    <a:pt x="721011" y="413483"/>
                    <a:pt x="722798" y="411598"/>
                  </a:cubicBezTo>
                  <a:cubicBezTo>
                    <a:pt x="724486" y="412988"/>
                    <a:pt x="726372" y="414476"/>
                    <a:pt x="728556" y="416263"/>
                  </a:cubicBezTo>
                  <a:cubicBezTo>
                    <a:pt x="730244" y="414873"/>
                    <a:pt x="732031" y="413285"/>
                    <a:pt x="734215" y="411399"/>
                  </a:cubicBezTo>
                  <a:lnTo>
                    <a:pt x="760920" y="411399"/>
                  </a:lnTo>
                  <a:cubicBezTo>
                    <a:pt x="762906" y="409413"/>
                    <a:pt x="764891" y="407626"/>
                    <a:pt x="766975" y="405640"/>
                  </a:cubicBezTo>
                  <a:lnTo>
                    <a:pt x="788618" y="405640"/>
                  </a:lnTo>
                  <a:cubicBezTo>
                    <a:pt x="790603" y="403754"/>
                    <a:pt x="792589" y="401869"/>
                    <a:pt x="794674" y="399883"/>
                  </a:cubicBezTo>
                  <a:lnTo>
                    <a:pt x="810458" y="399883"/>
                  </a:lnTo>
                  <a:cubicBezTo>
                    <a:pt x="812643" y="397997"/>
                    <a:pt x="814529" y="396408"/>
                    <a:pt x="816118" y="395018"/>
                  </a:cubicBezTo>
                  <a:cubicBezTo>
                    <a:pt x="818500" y="397003"/>
                    <a:pt x="820585" y="398691"/>
                    <a:pt x="822173" y="399982"/>
                  </a:cubicBezTo>
                  <a:cubicBezTo>
                    <a:pt x="831405" y="400875"/>
                    <a:pt x="832994" y="390353"/>
                    <a:pt x="840738" y="387871"/>
                  </a:cubicBezTo>
                  <a:cubicBezTo>
                    <a:pt x="843617" y="390054"/>
                    <a:pt x="846297" y="392139"/>
                    <a:pt x="849474" y="394521"/>
                  </a:cubicBezTo>
                  <a:cubicBezTo>
                    <a:pt x="850566" y="391345"/>
                    <a:pt x="851658" y="388169"/>
                    <a:pt x="853048" y="383899"/>
                  </a:cubicBezTo>
                  <a:cubicBezTo>
                    <a:pt x="856920" y="383601"/>
                    <a:pt x="861188" y="383303"/>
                    <a:pt x="865557" y="383006"/>
                  </a:cubicBezTo>
                  <a:cubicBezTo>
                    <a:pt x="866847" y="381716"/>
                    <a:pt x="868138" y="380425"/>
                    <a:pt x="870421" y="378042"/>
                  </a:cubicBezTo>
                  <a:lnTo>
                    <a:pt x="891766" y="378042"/>
                  </a:lnTo>
                  <a:cubicBezTo>
                    <a:pt x="898714" y="373376"/>
                    <a:pt x="900005" y="367023"/>
                    <a:pt x="902884" y="361662"/>
                  </a:cubicBezTo>
                  <a:cubicBezTo>
                    <a:pt x="905565" y="363547"/>
                    <a:pt x="908246" y="365335"/>
                    <a:pt x="910529" y="366824"/>
                  </a:cubicBezTo>
                  <a:cubicBezTo>
                    <a:pt x="918371" y="365832"/>
                    <a:pt x="920456" y="358386"/>
                    <a:pt x="925916" y="355507"/>
                  </a:cubicBezTo>
                  <a:cubicBezTo>
                    <a:pt x="932866" y="352032"/>
                    <a:pt x="934851" y="366129"/>
                    <a:pt x="943587" y="358683"/>
                  </a:cubicBezTo>
                  <a:cubicBezTo>
                    <a:pt x="943786" y="357989"/>
                    <a:pt x="944283" y="355407"/>
                    <a:pt x="945077" y="351834"/>
                  </a:cubicBezTo>
                  <a:cubicBezTo>
                    <a:pt x="948452" y="346373"/>
                    <a:pt x="957089" y="353520"/>
                    <a:pt x="961159" y="346969"/>
                  </a:cubicBezTo>
                  <a:cubicBezTo>
                    <a:pt x="964733" y="341111"/>
                    <a:pt x="971781" y="347267"/>
                    <a:pt x="975852" y="342998"/>
                  </a:cubicBezTo>
                  <a:cubicBezTo>
                    <a:pt x="976944" y="339822"/>
                    <a:pt x="978036" y="336545"/>
                    <a:pt x="979127" y="333368"/>
                  </a:cubicBezTo>
                  <a:lnTo>
                    <a:pt x="990445" y="333368"/>
                  </a:lnTo>
                  <a:cubicBezTo>
                    <a:pt x="994416" y="329497"/>
                    <a:pt x="998288" y="325724"/>
                    <a:pt x="1001862" y="322349"/>
                  </a:cubicBezTo>
                  <a:cubicBezTo>
                    <a:pt x="1005933" y="322150"/>
                    <a:pt x="1010996" y="323341"/>
                    <a:pt x="1012881" y="321455"/>
                  </a:cubicBezTo>
                  <a:cubicBezTo>
                    <a:pt x="1019136" y="315003"/>
                    <a:pt x="1030851" y="316491"/>
                    <a:pt x="1032737" y="304976"/>
                  </a:cubicBezTo>
                  <a:lnTo>
                    <a:pt x="1058946" y="304976"/>
                  </a:lnTo>
                  <a:cubicBezTo>
                    <a:pt x="1057060" y="301203"/>
                    <a:pt x="1055769" y="298721"/>
                    <a:pt x="1054578" y="296140"/>
                  </a:cubicBezTo>
                  <a:cubicBezTo>
                    <a:pt x="1058450" y="292467"/>
                    <a:pt x="1063314" y="295444"/>
                    <a:pt x="1067483" y="294154"/>
                  </a:cubicBezTo>
                  <a:cubicBezTo>
                    <a:pt x="1068377" y="292666"/>
                    <a:pt x="1069766" y="291176"/>
                    <a:pt x="1069965" y="289687"/>
                  </a:cubicBezTo>
                  <a:cubicBezTo>
                    <a:pt x="1070362" y="286014"/>
                    <a:pt x="1069866" y="282241"/>
                    <a:pt x="1070164" y="278568"/>
                  </a:cubicBezTo>
                  <a:cubicBezTo>
                    <a:pt x="1070362" y="274994"/>
                    <a:pt x="1069766" y="269434"/>
                    <a:pt x="1071653" y="268342"/>
                  </a:cubicBezTo>
                  <a:cubicBezTo>
                    <a:pt x="1079594" y="263677"/>
                    <a:pt x="1071554" y="253252"/>
                    <a:pt x="1079198" y="248984"/>
                  </a:cubicBezTo>
                  <a:cubicBezTo>
                    <a:pt x="1081084" y="241538"/>
                    <a:pt x="1086246" y="235582"/>
                    <a:pt x="1087239" y="227143"/>
                  </a:cubicBezTo>
                  <a:cubicBezTo>
                    <a:pt x="1088034" y="220095"/>
                    <a:pt x="1091806" y="212053"/>
                    <a:pt x="1098556" y="207089"/>
                  </a:cubicBezTo>
                  <a:cubicBezTo>
                    <a:pt x="1105109" y="202224"/>
                    <a:pt x="1109477" y="195176"/>
                    <a:pt x="1111761" y="187731"/>
                  </a:cubicBezTo>
                  <a:cubicBezTo>
                    <a:pt x="1115930" y="174627"/>
                    <a:pt x="1127446" y="168372"/>
                    <a:pt x="1135190" y="158246"/>
                  </a:cubicBezTo>
                  <a:cubicBezTo>
                    <a:pt x="1135289" y="156955"/>
                    <a:pt x="1135487" y="155168"/>
                    <a:pt x="1135685" y="153382"/>
                  </a:cubicBezTo>
                  <a:cubicBezTo>
                    <a:pt x="1138962" y="147722"/>
                    <a:pt x="1146804" y="149410"/>
                    <a:pt x="1150378" y="143454"/>
                  </a:cubicBezTo>
                  <a:cubicBezTo>
                    <a:pt x="1154647" y="136405"/>
                    <a:pt x="1162689" y="133923"/>
                    <a:pt x="1169042" y="129356"/>
                  </a:cubicBezTo>
                  <a:cubicBezTo>
                    <a:pt x="1174900" y="125186"/>
                    <a:pt x="1179367" y="119031"/>
                    <a:pt x="1184629" y="113870"/>
                  </a:cubicBezTo>
                  <a:cubicBezTo>
                    <a:pt x="1188996" y="109601"/>
                    <a:pt x="1195648" y="109501"/>
                    <a:pt x="1199918" y="104239"/>
                  </a:cubicBezTo>
                  <a:cubicBezTo>
                    <a:pt x="1204782" y="98184"/>
                    <a:pt x="1213419" y="96993"/>
                    <a:pt x="1218978" y="90539"/>
                  </a:cubicBezTo>
                  <a:cubicBezTo>
                    <a:pt x="1223942" y="84782"/>
                    <a:pt x="1231288" y="81009"/>
                    <a:pt x="1237642" y="76542"/>
                  </a:cubicBezTo>
                  <a:cubicBezTo>
                    <a:pt x="1242605" y="73067"/>
                    <a:pt x="1248661" y="70883"/>
                    <a:pt x="1252434" y="66416"/>
                  </a:cubicBezTo>
                  <a:cubicBezTo>
                    <a:pt x="1256306" y="61948"/>
                    <a:pt x="1262361" y="62345"/>
                    <a:pt x="1265638" y="58672"/>
                  </a:cubicBezTo>
                  <a:cubicBezTo>
                    <a:pt x="1270105" y="53609"/>
                    <a:pt x="1275763" y="56488"/>
                    <a:pt x="1281224" y="54701"/>
                  </a:cubicBezTo>
                  <a:cubicBezTo>
                    <a:pt x="1282216" y="51823"/>
                    <a:pt x="1283408" y="48645"/>
                    <a:pt x="1284698" y="44773"/>
                  </a:cubicBezTo>
                  <a:lnTo>
                    <a:pt x="1299490" y="44773"/>
                  </a:lnTo>
                  <a:cubicBezTo>
                    <a:pt x="1308028" y="38618"/>
                    <a:pt x="1318154" y="36534"/>
                    <a:pt x="1323217" y="27599"/>
                  </a:cubicBezTo>
                  <a:lnTo>
                    <a:pt x="1334435" y="27599"/>
                  </a:lnTo>
                  <a:cubicBezTo>
                    <a:pt x="1338407" y="23727"/>
                    <a:pt x="1342279" y="19955"/>
                    <a:pt x="1346250" y="16182"/>
                  </a:cubicBezTo>
                  <a:lnTo>
                    <a:pt x="1362332" y="16182"/>
                  </a:lnTo>
                  <a:cubicBezTo>
                    <a:pt x="1365807" y="12708"/>
                    <a:pt x="1368983" y="9432"/>
                    <a:pt x="1372656" y="5759"/>
                  </a:cubicBezTo>
                  <a:lnTo>
                    <a:pt x="1388343" y="5759"/>
                  </a:lnTo>
                  <a:cubicBezTo>
                    <a:pt x="1390526" y="3872"/>
                    <a:pt x="1392511" y="2185"/>
                    <a:pt x="1394993" y="0"/>
                  </a:cubicBezTo>
                  <a:lnTo>
                    <a:pt x="1454857" y="0"/>
                  </a:lnTo>
                  <a:cubicBezTo>
                    <a:pt x="1458232" y="3277"/>
                    <a:pt x="1462104" y="7049"/>
                    <a:pt x="1465876" y="10623"/>
                  </a:cubicBezTo>
                  <a:cubicBezTo>
                    <a:pt x="1467863" y="8736"/>
                    <a:pt x="1469848" y="6950"/>
                    <a:pt x="1471436" y="5560"/>
                  </a:cubicBezTo>
                  <a:lnTo>
                    <a:pt x="1482456" y="5560"/>
                  </a:lnTo>
                  <a:cubicBezTo>
                    <a:pt x="1487121" y="9432"/>
                    <a:pt x="1483448" y="14594"/>
                    <a:pt x="1486129" y="20153"/>
                  </a:cubicBezTo>
                  <a:cubicBezTo>
                    <a:pt x="1487718" y="20749"/>
                    <a:pt x="1490894" y="21742"/>
                    <a:pt x="1494070" y="22834"/>
                  </a:cubicBezTo>
                  <a:cubicBezTo>
                    <a:pt x="1497843" y="28691"/>
                    <a:pt x="1495163" y="35243"/>
                    <a:pt x="1495858" y="41398"/>
                  </a:cubicBezTo>
                  <a:cubicBezTo>
                    <a:pt x="1494567" y="42689"/>
                    <a:pt x="1493276" y="43980"/>
                    <a:pt x="1490993" y="46263"/>
                  </a:cubicBezTo>
                  <a:lnTo>
                    <a:pt x="1490993" y="63239"/>
                  </a:lnTo>
                  <a:cubicBezTo>
                    <a:pt x="1479775" y="71579"/>
                    <a:pt x="1477691" y="85973"/>
                    <a:pt x="1466869" y="93121"/>
                  </a:cubicBezTo>
                  <a:cubicBezTo>
                    <a:pt x="1458828" y="98482"/>
                    <a:pt x="1455849" y="110593"/>
                    <a:pt x="1444036" y="110891"/>
                  </a:cubicBezTo>
                  <a:cubicBezTo>
                    <a:pt x="1436491" y="116848"/>
                    <a:pt x="1431925" y="126280"/>
                    <a:pt x="1421302" y="128959"/>
                  </a:cubicBezTo>
                  <a:cubicBezTo>
                    <a:pt x="1416735" y="130150"/>
                    <a:pt x="1412764" y="135909"/>
                    <a:pt x="1409785" y="140376"/>
                  </a:cubicBezTo>
                  <a:cubicBezTo>
                    <a:pt x="1406410" y="145538"/>
                    <a:pt x="1399263" y="142560"/>
                    <a:pt x="1396383" y="148120"/>
                  </a:cubicBezTo>
                  <a:cubicBezTo>
                    <a:pt x="1392810" y="154871"/>
                    <a:pt x="1384471" y="154772"/>
                    <a:pt x="1379209" y="159735"/>
                  </a:cubicBezTo>
                  <a:cubicBezTo>
                    <a:pt x="1373551" y="165095"/>
                    <a:pt x="1366700" y="168967"/>
                    <a:pt x="1360446" y="173732"/>
                  </a:cubicBezTo>
                  <a:cubicBezTo>
                    <a:pt x="1354887" y="177902"/>
                    <a:pt x="1348136" y="179392"/>
                    <a:pt x="1342477" y="183164"/>
                  </a:cubicBezTo>
                  <a:cubicBezTo>
                    <a:pt x="1339598" y="185050"/>
                    <a:pt x="1336818" y="187333"/>
                    <a:pt x="1334137" y="189419"/>
                  </a:cubicBezTo>
                  <a:cubicBezTo>
                    <a:pt x="1332053" y="191006"/>
                    <a:pt x="1330068" y="193985"/>
                    <a:pt x="1327883" y="193985"/>
                  </a:cubicBezTo>
                  <a:cubicBezTo>
                    <a:pt x="1323615" y="194084"/>
                    <a:pt x="1321332" y="196566"/>
                    <a:pt x="1319048" y="199247"/>
                  </a:cubicBezTo>
                  <a:cubicBezTo>
                    <a:pt x="1313687" y="205402"/>
                    <a:pt x="1305745" y="206792"/>
                    <a:pt x="1299193" y="210961"/>
                  </a:cubicBezTo>
                  <a:cubicBezTo>
                    <a:pt x="1292740" y="215131"/>
                    <a:pt x="1284798" y="216521"/>
                    <a:pt x="1279436" y="222775"/>
                  </a:cubicBezTo>
                  <a:cubicBezTo>
                    <a:pt x="1273579" y="229724"/>
                    <a:pt x="1264049" y="230022"/>
                    <a:pt x="1257099" y="234787"/>
                  </a:cubicBezTo>
                  <a:cubicBezTo>
                    <a:pt x="1249257" y="240049"/>
                    <a:pt x="1240819" y="245112"/>
                    <a:pt x="1232380" y="247693"/>
                  </a:cubicBezTo>
                  <a:cubicBezTo>
                    <a:pt x="1222651" y="250671"/>
                    <a:pt x="1218779" y="262088"/>
                    <a:pt x="1208157" y="262088"/>
                  </a:cubicBezTo>
                  <a:cubicBezTo>
                    <a:pt x="1197336" y="270626"/>
                    <a:pt x="1184231" y="274895"/>
                    <a:pt x="1172319" y="281348"/>
                  </a:cubicBezTo>
                  <a:cubicBezTo>
                    <a:pt x="1160504" y="287800"/>
                    <a:pt x="1148492" y="294353"/>
                    <a:pt x="1136083" y="299416"/>
                  </a:cubicBezTo>
                  <a:cubicBezTo>
                    <a:pt x="1131417" y="301303"/>
                    <a:pt x="1129530" y="305273"/>
                    <a:pt x="1125957" y="306663"/>
                  </a:cubicBezTo>
                  <a:cubicBezTo>
                    <a:pt x="1120893" y="317186"/>
                    <a:pt x="1129530" y="323738"/>
                    <a:pt x="1132012" y="331680"/>
                  </a:cubicBezTo>
                  <a:cubicBezTo>
                    <a:pt x="1133502" y="336346"/>
                    <a:pt x="1138764" y="342105"/>
                    <a:pt x="1143230" y="343097"/>
                  </a:cubicBezTo>
                  <a:cubicBezTo>
                    <a:pt x="1154051" y="345579"/>
                    <a:pt x="1158022" y="355705"/>
                    <a:pt x="1166263" y="360966"/>
                  </a:cubicBezTo>
                  <a:cubicBezTo>
                    <a:pt x="1173510" y="359478"/>
                    <a:pt x="1177382" y="370993"/>
                    <a:pt x="1185621" y="366526"/>
                  </a:cubicBezTo>
                  <a:cubicBezTo>
                    <a:pt x="1192769" y="374071"/>
                    <a:pt x="1202002" y="371987"/>
                    <a:pt x="1210639" y="372086"/>
                  </a:cubicBezTo>
                  <a:cubicBezTo>
                    <a:pt x="1228707" y="372284"/>
                    <a:pt x="1246775" y="372086"/>
                    <a:pt x="1263950" y="372086"/>
                  </a:cubicBezTo>
                  <a:cubicBezTo>
                    <a:pt x="1266134" y="369802"/>
                    <a:pt x="1267424" y="368511"/>
                    <a:pt x="1269708" y="366228"/>
                  </a:cubicBezTo>
                  <a:lnTo>
                    <a:pt x="1302469" y="366228"/>
                  </a:lnTo>
                  <a:cubicBezTo>
                    <a:pt x="1304653" y="363945"/>
                    <a:pt x="1306043" y="362654"/>
                    <a:pt x="1307433" y="361165"/>
                  </a:cubicBezTo>
                  <a:lnTo>
                    <a:pt x="1350717" y="361165"/>
                  </a:lnTo>
                  <a:cubicBezTo>
                    <a:pt x="1352801" y="359279"/>
                    <a:pt x="1354787" y="357392"/>
                    <a:pt x="1356772" y="355507"/>
                  </a:cubicBezTo>
                  <a:cubicBezTo>
                    <a:pt x="1365509" y="359180"/>
                    <a:pt x="1371168" y="350841"/>
                    <a:pt x="1378712" y="349153"/>
                  </a:cubicBezTo>
                  <a:cubicBezTo>
                    <a:pt x="1384769" y="347862"/>
                    <a:pt x="1390030" y="342799"/>
                    <a:pt x="1395590" y="339523"/>
                  </a:cubicBezTo>
                  <a:cubicBezTo>
                    <a:pt x="1397178" y="341111"/>
                    <a:pt x="1398469" y="342402"/>
                    <a:pt x="1400057" y="343990"/>
                  </a:cubicBezTo>
                  <a:cubicBezTo>
                    <a:pt x="1401943" y="342402"/>
                    <a:pt x="1403730" y="340814"/>
                    <a:pt x="1405915" y="338927"/>
                  </a:cubicBezTo>
                  <a:lnTo>
                    <a:pt x="1421799" y="338927"/>
                  </a:lnTo>
                  <a:cubicBezTo>
                    <a:pt x="1423883" y="337042"/>
                    <a:pt x="1425770" y="335155"/>
                    <a:pt x="1427854" y="333170"/>
                  </a:cubicBezTo>
                  <a:lnTo>
                    <a:pt x="1438576" y="333170"/>
                  </a:lnTo>
                  <a:cubicBezTo>
                    <a:pt x="1440562" y="331283"/>
                    <a:pt x="1442547" y="329397"/>
                    <a:pt x="1444631" y="327412"/>
                  </a:cubicBezTo>
                  <a:lnTo>
                    <a:pt x="1460714" y="327412"/>
                  </a:lnTo>
                  <a:cubicBezTo>
                    <a:pt x="1464090" y="323936"/>
                    <a:pt x="1467266" y="320661"/>
                    <a:pt x="1471039" y="316988"/>
                  </a:cubicBezTo>
                  <a:lnTo>
                    <a:pt x="1496850" y="316988"/>
                  </a:lnTo>
                  <a:cubicBezTo>
                    <a:pt x="1502311" y="312818"/>
                    <a:pt x="1506678" y="307854"/>
                    <a:pt x="1512139" y="305769"/>
                  </a:cubicBezTo>
                  <a:cubicBezTo>
                    <a:pt x="1517600" y="303685"/>
                    <a:pt x="1521769" y="299217"/>
                    <a:pt x="1528817" y="299217"/>
                  </a:cubicBezTo>
                  <a:cubicBezTo>
                    <a:pt x="1534874" y="299217"/>
                    <a:pt x="1540731" y="292368"/>
                    <a:pt x="1548176" y="293955"/>
                  </a:cubicBezTo>
                  <a:cubicBezTo>
                    <a:pt x="1552048" y="285517"/>
                    <a:pt x="1561678" y="291573"/>
                    <a:pt x="1566840" y="286113"/>
                  </a:cubicBezTo>
                  <a:cubicBezTo>
                    <a:pt x="1567733" y="285121"/>
                    <a:pt x="1569322" y="284723"/>
                    <a:pt x="1570513" y="284127"/>
                  </a:cubicBezTo>
                  <a:cubicBezTo>
                    <a:pt x="1571903" y="285616"/>
                    <a:pt x="1573194" y="286907"/>
                    <a:pt x="1575576" y="289190"/>
                  </a:cubicBezTo>
                  <a:cubicBezTo>
                    <a:pt x="1581135" y="286708"/>
                    <a:pt x="1587093" y="284127"/>
                    <a:pt x="1593248" y="281447"/>
                  </a:cubicBezTo>
                  <a:cubicBezTo>
                    <a:pt x="1593942" y="278966"/>
                    <a:pt x="1594538" y="276484"/>
                    <a:pt x="1595133" y="273902"/>
                  </a:cubicBezTo>
                  <a:cubicBezTo>
                    <a:pt x="1598906" y="270130"/>
                    <a:pt x="1603770" y="273107"/>
                    <a:pt x="1607940" y="272016"/>
                  </a:cubicBezTo>
                  <a:cubicBezTo>
                    <a:pt x="1613103" y="266754"/>
                    <a:pt x="1618264" y="261493"/>
                    <a:pt x="1624321" y="255338"/>
                  </a:cubicBezTo>
                  <a:lnTo>
                    <a:pt x="1657280" y="255338"/>
                  </a:lnTo>
                  <a:cubicBezTo>
                    <a:pt x="1658571" y="253650"/>
                    <a:pt x="1659464" y="253054"/>
                    <a:pt x="1659663" y="252260"/>
                  </a:cubicBezTo>
                  <a:cubicBezTo>
                    <a:pt x="1659961" y="250473"/>
                    <a:pt x="1659961" y="248686"/>
                    <a:pt x="1660060" y="245707"/>
                  </a:cubicBezTo>
                  <a:cubicBezTo>
                    <a:pt x="1664825" y="244913"/>
                    <a:pt x="1669789" y="244120"/>
                    <a:pt x="1674753" y="243225"/>
                  </a:cubicBezTo>
                  <a:cubicBezTo>
                    <a:pt x="1675447" y="240447"/>
                    <a:pt x="1676043" y="237865"/>
                    <a:pt x="1676738" y="235185"/>
                  </a:cubicBezTo>
                  <a:cubicBezTo>
                    <a:pt x="1682397" y="231015"/>
                    <a:pt x="1688850" y="234093"/>
                    <a:pt x="1693912" y="233298"/>
                  </a:cubicBezTo>
                  <a:cubicBezTo>
                    <a:pt x="1702648" y="227540"/>
                    <a:pt x="1711584" y="223768"/>
                    <a:pt x="1717937" y="215825"/>
                  </a:cubicBezTo>
                  <a:cubicBezTo>
                    <a:pt x="1724192" y="207983"/>
                    <a:pt x="1734219" y="202423"/>
                    <a:pt x="1738488" y="193786"/>
                  </a:cubicBezTo>
                  <a:cubicBezTo>
                    <a:pt x="1745636" y="179292"/>
                    <a:pt x="1757846" y="170258"/>
                    <a:pt x="1767973" y="159139"/>
                  </a:cubicBezTo>
                  <a:cubicBezTo>
                    <a:pt x="1778495" y="147623"/>
                    <a:pt x="1789614" y="136603"/>
                    <a:pt x="1800733" y="125783"/>
                  </a:cubicBezTo>
                  <a:cubicBezTo>
                    <a:pt x="1805697" y="121018"/>
                    <a:pt x="1813540" y="120620"/>
                    <a:pt x="1817909" y="114068"/>
                  </a:cubicBezTo>
                  <a:cubicBezTo>
                    <a:pt x="1821383" y="108807"/>
                    <a:pt x="1826743" y="104736"/>
                    <a:pt x="1831410" y="99971"/>
                  </a:cubicBezTo>
                  <a:lnTo>
                    <a:pt x="1842032" y="99971"/>
                  </a:lnTo>
                  <a:cubicBezTo>
                    <a:pt x="1846896" y="93717"/>
                    <a:pt x="1855235" y="90639"/>
                    <a:pt x="1856426" y="81109"/>
                  </a:cubicBezTo>
                  <a:cubicBezTo>
                    <a:pt x="1856824" y="78130"/>
                    <a:pt x="1860596" y="73862"/>
                    <a:pt x="1863376" y="73365"/>
                  </a:cubicBezTo>
                  <a:cubicBezTo>
                    <a:pt x="1872311" y="71777"/>
                    <a:pt x="1877076" y="65125"/>
                    <a:pt x="1882040" y="59070"/>
                  </a:cubicBezTo>
                  <a:cubicBezTo>
                    <a:pt x="1885813" y="54404"/>
                    <a:pt x="1891868" y="56290"/>
                    <a:pt x="1895840" y="51723"/>
                  </a:cubicBezTo>
                  <a:cubicBezTo>
                    <a:pt x="1898123" y="49142"/>
                    <a:pt x="1903980" y="49936"/>
                    <a:pt x="1908645" y="49043"/>
                  </a:cubicBezTo>
                  <a:cubicBezTo>
                    <a:pt x="1913412" y="44178"/>
                    <a:pt x="1918573" y="38916"/>
                    <a:pt x="1924034" y="33356"/>
                  </a:cubicBezTo>
                  <a:lnTo>
                    <a:pt x="1935749" y="33356"/>
                  </a:lnTo>
                  <a:cubicBezTo>
                    <a:pt x="1938627" y="29585"/>
                    <a:pt x="1942003" y="25316"/>
                    <a:pt x="1944583" y="21941"/>
                  </a:cubicBezTo>
                  <a:lnTo>
                    <a:pt x="1955306" y="21941"/>
                  </a:lnTo>
                  <a:cubicBezTo>
                    <a:pt x="1963446" y="17572"/>
                    <a:pt x="1970197" y="13998"/>
                    <a:pt x="1977146" y="10226"/>
                  </a:cubicBezTo>
                  <a:cubicBezTo>
                    <a:pt x="1979528" y="12113"/>
                    <a:pt x="1981515" y="13799"/>
                    <a:pt x="1984096" y="15786"/>
                  </a:cubicBezTo>
                  <a:cubicBezTo>
                    <a:pt x="1985683" y="14495"/>
                    <a:pt x="1987471" y="13006"/>
                    <a:pt x="1989754" y="11119"/>
                  </a:cubicBezTo>
                  <a:lnTo>
                    <a:pt x="2005837" y="11119"/>
                  </a:lnTo>
                  <a:cubicBezTo>
                    <a:pt x="2011496" y="13998"/>
                    <a:pt x="2013779" y="23231"/>
                    <a:pt x="2022615" y="22139"/>
                  </a:cubicBezTo>
                  <a:cubicBezTo>
                    <a:pt x="2027082" y="26706"/>
                    <a:pt x="2031648" y="31272"/>
                    <a:pt x="2036116" y="35838"/>
                  </a:cubicBezTo>
                  <a:lnTo>
                    <a:pt x="2036116" y="46958"/>
                  </a:lnTo>
                  <a:cubicBezTo>
                    <a:pt x="2029166" y="50632"/>
                    <a:pt x="2030854" y="59864"/>
                    <a:pt x="2024699" y="64529"/>
                  </a:cubicBezTo>
                  <a:cubicBezTo>
                    <a:pt x="2018246" y="69493"/>
                    <a:pt x="2012984" y="76045"/>
                    <a:pt x="2007227" y="82002"/>
                  </a:cubicBezTo>
                  <a:cubicBezTo>
                    <a:pt x="2002064" y="87264"/>
                    <a:pt x="1996802" y="92327"/>
                    <a:pt x="1991839" y="97787"/>
                  </a:cubicBezTo>
                  <a:cubicBezTo>
                    <a:pt x="1988662" y="101262"/>
                    <a:pt x="1983003" y="98482"/>
                    <a:pt x="1980423" y="103545"/>
                  </a:cubicBezTo>
                  <a:cubicBezTo>
                    <a:pt x="1976947" y="110494"/>
                    <a:pt x="1968211" y="109799"/>
                    <a:pt x="1963446" y="115358"/>
                  </a:cubicBezTo>
                  <a:cubicBezTo>
                    <a:pt x="1958681" y="120918"/>
                    <a:pt x="1953220" y="125882"/>
                    <a:pt x="1948059" y="131144"/>
                  </a:cubicBezTo>
                  <a:cubicBezTo>
                    <a:pt x="1947463" y="131838"/>
                    <a:pt x="1946669" y="133129"/>
                    <a:pt x="1946172" y="133030"/>
                  </a:cubicBezTo>
                  <a:cubicBezTo>
                    <a:pt x="1937237" y="131838"/>
                    <a:pt x="1935451" y="142858"/>
                    <a:pt x="1928799" y="143850"/>
                  </a:cubicBezTo>
                  <a:cubicBezTo>
                    <a:pt x="1923736" y="144546"/>
                    <a:pt x="1921452" y="148418"/>
                    <a:pt x="1917481" y="149907"/>
                  </a:cubicBezTo>
                  <a:cubicBezTo>
                    <a:pt x="1908645" y="153282"/>
                    <a:pt x="1899712" y="156657"/>
                    <a:pt x="1893358" y="164500"/>
                  </a:cubicBezTo>
                  <a:cubicBezTo>
                    <a:pt x="1892365" y="165692"/>
                    <a:pt x="1890379" y="165890"/>
                    <a:pt x="1888790" y="166485"/>
                  </a:cubicBezTo>
                  <a:cubicBezTo>
                    <a:pt x="1879062" y="170258"/>
                    <a:pt x="1871318" y="177406"/>
                    <a:pt x="1862583" y="182767"/>
                  </a:cubicBezTo>
                  <a:cubicBezTo>
                    <a:pt x="1853349" y="188426"/>
                    <a:pt x="1843223" y="193191"/>
                    <a:pt x="1833296" y="197758"/>
                  </a:cubicBezTo>
                  <a:cubicBezTo>
                    <a:pt x="1824064" y="201928"/>
                    <a:pt x="1814731" y="206096"/>
                    <a:pt x="1806094" y="211159"/>
                  </a:cubicBezTo>
                  <a:cubicBezTo>
                    <a:pt x="1796465" y="216720"/>
                    <a:pt x="1788721" y="224959"/>
                    <a:pt x="1777403" y="228037"/>
                  </a:cubicBezTo>
                  <a:cubicBezTo>
                    <a:pt x="1772837" y="229328"/>
                    <a:pt x="1768965" y="234887"/>
                    <a:pt x="1765789" y="239255"/>
                  </a:cubicBezTo>
                  <a:cubicBezTo>
                    <a:pt x="1762810" y="243325"/>
                    <a:pt x="1761122" y="248288"/>
                    <a:pt x="1757946" y="254642"/>
                  </a:cubicBezTo>
                  <a:lnTo>
                    <a:pt x="1757946" y="263478"/>
                  </a:lnTo>
                  <a:cubicBezTo>
                    <a:pt x="1756059" y="265562"/>
                    <a:pt x="1754173" y="267549"/>
                    <a:pt x="1752286" y="269633"/>
                  </a:cubicBezTo>
                  <a:lnTo>
                    <a:pt x="1752286" y="280256"/>
                  </a:lnTo>
                  <a:cubicBezTo>
                    <a:pt x="1750301" y="282539"/>
                    <a:pt x="1748514" y="284624"/>
                    <a:pt x="1746529" y="286907"/>
                  </a:cubicBezTo>
                  <a:cubicBezTo>
                    <a:pt x="1748018" y="295941"/>
                    <a:pt x="1756059" y="299515"/>
                    <a:pt x="1760825" y="305075"/>
                  </a:cubicBezTo>
                  <a:lnTo>
                    <a:pt x="1842727" y="305075"/>
                  </a:lnTo>
                  <a:cubicBezTo>
                    <a:pt x="1844216" y="303486"/>
                    <a:pt x="1845506" y="302196"/>
                    <a:pt x="1847789" y="299913"/>
                  </a:cubicBezTo>
                  <a:lnTo>
                    <a:pt x="1869631" y="299913"/>
                  </a:lnTo>
                  <a:cubicBezTo>
                    <a:pt x="1871914" y="297629"/>
                    <a:pt x="1873205" y="296339"/>
                    <a:pt x="1874893" y="294551"/>
                  </a:cubicBezTo>
                  <a:lnTo>
                    <a:pt x="1896038" y="294551"/>
                  </a:lnTo>
                  <a:cubicBezTo>
                    <a:pt x="1898222" y="292666"/>
                    <a:pt x="1900207" y="290878"/>
                    <a:pt x="1902689" y="288794"/>
                  </a:cubicBezTo>
                  <a:lnTo>
                    <a:pt x="1929296" y="288794"/>
                  </a:lnTo>
                  <a:cubicBezTo>
                    <a:pt x="1931380" y="286907"/>
                    <a:pt x="1933365" y="285021"/>
                    <a:pt x="1935451" y="283035"/>
                  </a:cubicBezTo>
                  <a:lnTo>
                    <a:pt x="1962453" y="283035"/>
                  </a:lnTo>
                  <a:cubicBezTo>
                    <a:pt x="1963843" y="281744"/>
                    <a:pt x="1965134" y="280454"/>
                    <a:pt x="1966425" y="279163"/>
                  </a:cubicBezTo>
                  <a:cubicBezTo>
                    <a:pt x="1967119" y="278568"/>
                    <a:pt x="1967715" y="277476"/>
                    <a:pt x="1968410" y="277476"/>
                  </a:cubicBezTo>
                  <a:cubicBezTo>
                    <a:pt x="1979330" y="277377"/>
                    <a:pt x="1990152" y="277377"/>
                    <a:pt x="2000873" y="277377"/>
                  </a:cubicBezTo>
                  <a:cubicBezTo>
                    <a:pt x="2002362" y="275887"/>
                    <a:pt x="2003653" y="274597"/>
                    <a:pt x="2005837" y="272314"/>
                  </a:cubicBezTo>
                  <a:lnTo>
                    <a:pt x="2027677" y="272314"/>
                  </a:lnTo>
                  <a:cubicBezTo>
                    <a:pt x="2029961" y="270030"/>
                    <a:pt x="2031252" y="268740"/>
                    <a:pt x="2033436" y="266457"/>
                  </a:cubicBezTo>
                  <a:lnTo>
                    <a:pt x="2055276" y="266457"/>
                  </a:lnTo>
                  <a:cubicBezTo>
                    <a:pt x="2057559" y="264172"/>
                    <a:pt x="2058850" y="262883"/>
                    <a:pt x="2060438" y="261195"/>
                  </a:cubicBezTo>
                  <a:lnTo>
                    <a:pt x="2081584" y="261195"/>
                  </a:lnTo>
                  <a:cubicBezTo>
                    <a:pt x="2083768" y="259308"/>
                    <a:pt x="2085754" y="257522"/>
                    <a:pt x="2088137" y="255437"/>
                  </a:cubicBezTo>
                  <a:lnTo>
                    <a:pt x="2109282" y="255437"/>
                  </a:lnTo>
                  <a:cubicBezTo>
                    <a:pt x="2111367" y="253550"/>
                    <a:pt x="2113352" y="251665"/>
                    <a:pt x="2115437" y="249678"/>
                  </a:cubicBezTo>
                  <a:lnTo>
                    <a:pt x="2126358" y="249678"/>
                  </a:lnTo>
                  <a:cubicBezTo>
                    <a:pt x="2127449" y="248388"/>
                    <a:pt x="2128641" y="246998"/>
                    <a:pt x="2129733" y="245807"/>
                  </a:cubicBezTo>
                  <a:cubicBezTo>
                    <a:pt x="2135888" y="242432"/>
                    <a:pt x="2142341" y="244913"/>
                    <a:pt x="2148396" y="243822"/>
                  </a:cubicBezTo>
                  <a:cubicBezTo>
                    <a:pt x="2149687" y="242531"/>
                    <a:pt x="2150978" y="241240"/>
                    <a:pt x="2152268" y="239850"/>
                  </a:cubicBezTo>
                  <a:cubicBezTo>
                    <a:pt x="2157332" y="237170"/>
                    <a:pt x="2162792" y="238957"/>
                    <a:pt x="2169145" y="238361"/>
                  </a:cubicBezTo>
                  <a:cubicBezTo>
                    <a:pt x="2170435" y="237368"/>
                    <a:pt x="2172521" y="235780"/>
                    <a:pt x="2176194" y="233001"/>
                  </a:cubicBezTo>
                  <a:lnTo>
                    <a:pt x="2191780" y="233001"/>
                  </a:lnTo>
                  <a:cubicBezTo>
                    <a:pt x="2194063" y="230717"/>
                    <a:pt x="2195354" y="229426"/>
                    <a:pt x="2197539" y="227143"/>
                  </a:cubicBezTo>
                  <a:lnTo>
                    <a:pt x="2219379" y="227143"/>
                  </a:lnTo>
                  <a:cubicBezTo>
                    <a:pt x="2221662" y="224860"/>
                    <a:pt x="2222953" y="223569"/>
                    <a:pt x="2224343" y="222080"/>
                  </a:cubicBezTo>
                  <a:lnTo>
                    <a:pt x="2240326" y="222080"/>
                  </a:lnTo>
                  <a:cubicBezTo>
                    <a:pt x="2242410" y="220194"/>
                    <a:pt x="2244396" y="218307"/>
                    <a:pt x="2246381" y="216322"/>
                  </a:cubicBezTo>
                  <a:lnTo>
                    <a:pt x="2267925" y="216322"/>
                  </a:lnTo>
                  <a:cubicBezTo>
                    <a:pt x="2269910" y="214436"/>
                    <a:pt x="2271896" y="212549"/>
                    <a:pt x="2273980" y="210564"/>
                  </a:cubicBezTo>
                  <a:lnTo>
                    <a:pt x="2290063" y="210564"/>
                  </a:lnTo>
                  <a:cubicBezTo>
                    <a:pt x="2291453" y="209075"/>
                    <a:pt x="2292744" y="207784"/>
                    <a:pt x="2295027" y="205501"/>
                  </a:cubicBezTo>
                  <a:lnTo>
                    <a:pt x="2316867" y="205501"/>
                  </a:lnTo>
                  <a:cubicBezTo>
                    <a:pt x="2319151" y="203218"/>
                    <a:pt x="2320442" y="201928"/>
                    <a:pt x="2322228" y="200041"/>
                  </a:cubicBezTo>
                  <a:lnTo>
                    <a:pt x="2354095" y="200041"/>
                  </a:lnTo>
                  <a:cubicBezTo>
                    <a:pt x="2356380" y="198155"/>
                    <a:pt x="2358365" y="196467"/>
                    <a:pt x="2361045" y="194283"/>
                  </a:cubicBezTo>
                  <a:lnTo>
                    <a:pt x="2376432" y="194283"/>
                  </a:lnTo>
                  <a:cubicBezTo>
                    <a:pt x="2378617" y="192396"/>
                    <a:pt x="2380602" y="190610"/>
                    <a:pt x="2382885" y="188524"/>
                  </a:cubicBezTo>
                  <a:lnTo>
                    <a:pt x="2409591" y="188524"/>
                  </a:lnTo>
                  <a:cubicBezTo>
                    <a:pt x="2411676" y="186639"/>
                    <a:pt x="2413661" y="184752"/>
                    <a:pt x="2415647" y="182767"/>
                  </a:cubicBezTo>
                  <a:lnTo>
                    <a:pt x="2437388" y="182767"/>
                  </a:lnTo>
                  <a:cubicBezTo>
                    <a:pt x="2438579" y="181476"/>
                    <a:pt x="2439870" y="180186"/>
                    <a:pt x="2442055" y="177902"/>
                  </a:cubicBezTo>
                  <a:lnTo>
                    <a:pt x="2463994" y="177902"/>
                  </a:lnTo>
                  <a:cubicBezTo>
                    <a:pt x="2466277" y="175619"/>
                    <a:pt x="2467568" y="174329"/>
                    <a:pt x="2469752" y="172045"/>
                  </a:cubicBezTo>
                  <a:lnTo>
                    <a:pt x="2513433" y="172045"/>
                  </a:lnTo>
                  <a:cubicBezTo>
                    <a:pt x="2515716" y="169762"/>
                    <a:pt x="2516908" y="168472"/>
                    <a:pt x="2519191" y="166089"/>
                  </a:cubicBezTo>
                  <a:cubicBezTo>
                    <a:pt x="2531700" y="166089"/>
                    <a:pt x="2545300" y="164996"/>
                    <a:pt x="2558703" y="166386"/>
                  </a:cubicBezTo>
                  <a:cubicBezTo>
                    <a:pt x="2570715" y="167677"/>
                    <a:pt x="2580047" y="159437"/>
                    <a:pt x="2591464" y="159040"/>
                  </a:cubicBezTo>
                  <a:cubicBezTo>
                    <a:pt x="2592754" y="159040"/>
                    <a:pt x="2594045" y="156558"/>
                    <a:pt x="2595634" y="154969"/>
                  </a:cubicBezTo>
                  <a:cubicBezTo>
                    <a:pt x="2627998" y="154969"/>
                    <a:pt x="2660659" y="154969"/>
                    <a:pt x="2693420" y="155069"/>
                  </a:cubicBezTo>
                  <a:cubicBezTo>
                    <a:pt x="2694114" y="155069"/>
                    <a:pt x="2694810" y="156062"/>
                    <a:pt x="2696596" y="157550"/>
                  </a:cubicBezTo>
                  <a:cubicBezTo>
                    <a:pt x="2696200" y="160032"/>
                    <a:pt x="2695703" y="163210"/>
                    <a:pt x="2695009" y="167082"/>
                  </a:cubicBezTo>
                  <a:cubicBezTo>
                    <a:pt x="2692030" y="164302"/>
                    <a:pt x="2690045" y="162514"/>
                    <a:pt x="2688158" y="160728"/>
                  </a:cubicBezTo>
                  <a:cubicBezTo>
                    <a:pt x="2683691" y="164500"/>
                    <a:pt x="2686471" y="169464"/>
                    <a:pt x="2685577" y="173931"/>
                  </a:cubicBezTo>
                  <a:cubicBezTo>
                    <a:pt x="2687265" y="175818"/>
                    <a:pt x="2689052" y="177902"/>
                    <a:pt x="2690839" y="179887"/>
                  </a:cubicBezTo>
                  <a:cubicBezTo>
                    <a:pt x="2685974" y="186738"/>
                    <a:pt x="2678827" y="179591"/>
                    <a:pt x="2673366" y="183363"/>
                  </a:cubicBezTo>
                  <a:cubicBezTo>
                    <a:pt x="2668303" y="186639"/>
                    <a:pt x="2662943" y="189220"/>
                    <a:pt x="2655993" y="188227"/>
                  </a:cubicBezTo>
                  <a:cubicBezTo>
                    <a:pt x="2654306" y="186738"/>
                    <a:pt x="2652320" y="184951"/>
                    <a:pt x="2650136" y="182966"/>
                  </a:cubicBezTo>
                  <a:cubicBezTo>
                    <a:pt x="2648348" y="184654"/>
                    <a:pt x="2646463" y="186440"/>
                    <a:pt x="2644477" y="188227"/>
                  </a:cubicBezTo>
                  <a:cubicBezTo>
                    <a:pt x="2619162" y="188227"/>
                    <a:pt x="2593647" y="188227"/>
                    <a:pt x="2568234" y="188227"/>
                  </a:cubicBezTo>
                  <a:cubicBezTo>
                    <a:pt x="2566943" y="189518"/>
                    <a:pt x="2565652" y="190809"/>
                    <a:pt x="2563270" y="193291"/>
                  </a:cubicBezTo>
                  <a:cubicBezTo>
                    <a:pt x="2552945" y="194679"/>
                    <a:pt x="2541231" y="192992"/>
                    <a:pt x="2529715" y="194084"/>
                  </a:cubicBezTo>
                  <a:cubicBezTo>
                    <a:pt x="2528424" y="195375"/>
                    <a:pt x="2527133" y="196666"/>
                    <a:pt x="2524850" y="198949"/>
                  </a:cubicBezTo>
                  <a:lnTo>
                    <a:pt x="2497351" y="198949"/>
                  </a:lnTo>
                  <a:cubicBezTo>
                    <a:pt x="2495067" y="201232"/>
                    <a:pt x="2493777" y="202523"/>
                    <a:pt x="2492486" y="203913"/>
                  </a:cubicBezTo>
                  <a:cubicBezTo>
                    <a:pt x="2484247" y="207089"/>
                    <a:pt x="2474220" y="201033"/>
                    <a:pt x="2466874" y="207983"/>
                  </a:cubicBezTo>
                  <a:cubicBezTo>
                    <a:pt x="2460619" y="213840"/>
                    <a:pt x="2449302" y="204409"/>
                    <a:pt x="2447415" y="217712"/>
                  </a:cubicBezTo>
                  <a:cubicBezTo>
                    <a:pt x="2441657" y="214337"/>
                    <a:pt x="2438083" y="212152"/>
                    <a:pt x="2435005" y="210366"/>
                  </a:cubicBezTo>
                  <a:cubicBezTo>
                    <a:pt x="2427758" y="210763"/>
                    <a:pt x="2426865" y="218307"/>
                    <a:pt x="2421901" y="221286"/>
                  </a:cubicBezTo>
                  <a:lnTo>
                    <a:pt x="2399067" y="221286"/>
                  </a:lnTo>
                  <a:cubicBezTo>
                    <a:pt x="2396784" y="223569"/>
                    <a:pt x="2395494" y="224860"/>
                    <a:pt x="2393310" y="227143"/>
                  </a:cubicBezTo>
                  <a:lnTo>
                    <a:pt x="2360548" y="227143"/>
                  </a:lnTo>
                  <a:cubicBezTo>
                    <a:pt x="2358265" y="229426"/>
                    <a:pt x="2356975" y="230717"/>
                    <a:pt x="2355485" y="232305"/>
                  </a:cubicBezTo>
                  <a:lnTo>
                    <a:pt x="2339601" y="232305"/>
                  </a:lnTo>
                  <a:cubicBezTo>
                    <a:pt x="2337517" y="234192"/>
                    <a:pt x="2335531" y="236078"/>
                    <a:pt x="2333248" y="238064"/>
                  </a:cubicBezTo>
                  <a:lnTo>
                    <a:pt x="2300983" y="238064"/>
                  </a:lnTo>
                  <a:cubicBezTo>
                    <a:pt x="2299593" y="239353"/>
                    <a:pt x="2298203" y="240644"/>
                    <a:pt x="2296417" y="242332"/>
                  </a:cubicBezTo>
                  <a:cubicBezTo>
                    <a:pt x="2291155" y="245807"/>
                    <a:pt x="2284602" y="242133"/>
                    <a:pt x="2277852" y="244615"/>
                  </a:cubicBezTo>
                  <a:cubicBezTo>
                    <a:pt x="2276760" y="245707"/>
                    <a:pt x="2274774" y="247495"/>
                    <a:pt x="2272889" y="249281"/>
                  </a:cubicBezTo>
                  <a:lnTo>
                    <a:pt x="2259089" y="249281"/>
                  </a:lnTo>
                  <a:cubicBezTo>
                    <a:pt x="2255217" y="251168"/>
                    <a:pt x="2250949" y="255139"/>
                    <a:pt x="2247771" y="254444"/>
                  </a:cubicBezTo>
                  <a:cubicBezTo>
                    <a:pt x="2239532" y="252458"/>
                    <a:pt x="2236156" y="262585"/>
                    <a:pt x="2228016" y="260698"/>
                  </a:cubicBezTo>
                  <a:cubicBezTo>
                    <a:pt x="2221166" y="259209"/>
                    <a:pt x="2213819" y="260401"/>
                    <a:pt x="2207763" y="260401"/>
                  </a:cubicBezTo>
                  <a:cubicBezTo>
                    <a:pt x="2205381" y="262784"/>
                    <a:pt x="2204090" y="264172"/>
                    <a:pt x="2202602" y="265662"/>
                  </a:cubicBezTo>
                  <a:lnTo>
                    <a:pt x="2186717" y="265662"/>
                  </a:lnTo>
                  <a:cubicBezTo>
                    <a:pt x="2184632" y="267549"/>
                    <a:pt x="2182647" y="269434"/>
                    <a:pt x="2180462" y="271420"/>
                  </a:cubicBezTo>
                  <a:lnTo>
                    <a:pt x="2164578" y="271420"/>
                  </a:lnTo>
                  <a:cubicBezTo>
                    <a:pt x="2162494" y="273406"/>
                    <a:pt x="2160508" y="275193"/>
                    <a:pt x="2158523" y="277178"/>
                  </a:cubicBezTo>
                  <a:lnTo>
                    <a:pt x="2131619" y="277178"/>
                  </a:lnTo>
                  <a:cubicBezTo>
                    <a:pt x="2129534" y="279163"/>
                    <a:pt x="2127549" y="280951"/>
                    <a:pt x="2125861" y="282440"/>
                  </a:cubicBezTo>
                  <a:cubicBezTo>
                    <a:pt x="2121791" y="282639"/>
                    <a:pt x="2117323" y="281546"/>
                    <a:pt x="2114941" y="283432"/>
                  </a:cubicBezTo>
                  <a:cubicBezTo>
                    <a:pt x="2111168" y="286212"/>
                    <a:pt x="2108191" y="288496"/>
                    <a:pt x="2103127" y="288496"/>
                  </a:cubicBezTo>
                  <a:cubicBezTo>
                    <a:pt x="2100049" y="288496"/>
                    <a:pt x="2096873" y="290679"/>
                    <a:pt x="2088632" y="293955"/>
                  </a:cubicBezTo>
                  <a:lnTo>
                    <a:pt x="2065899" y="293955"/>
                  </a:lnTo>
                  <a:cubicBezTo>
                    <a:pt x="2063616" y="296239"/>
                    <a:pt x="2062325" y="297530"/>
                    <a:pt x="2060836" y="299118"/>
                  </a:cubicBezTo>
                  <a:lnTo>
                    <a:pt x="2034031" y="299118"/>
                  </a:lnTo>
                  <a:cubicBezTo>
                    <a:pt x="2031946" y="301004"/>
                    <a:pt x="2029961" y="302890"/>
                    <a:pt x="2027776" y="304876"/>
                  </a:cubicBezTo>
                  <a:lnTo>
                    <a:pt x="2000873" y="304876"/>
                  </a:lnTo>
                  <a:cubicBezTo>
                    <a:pt x="1999483" y="306167"/>
                    <a:pt x="1998192" y="307458"/>
                    <a:pt x="1995215" y="310336"/>
                  </a:cubicBezTo>
                  <a:cubicBezTo>
                    <a:pt x="1989159" y="311230"/>
                    <a:pt x="1981117" y="309939"/>
                    <a:pt x="1973175" y="310733"/>
                  </a:cubicBezTo>
                  <a:cubicBezTo>
                    <a:pt x="1971884" y="312024"/>
                    <a:pt x="1970593" y="313315"/>
                    <a:pt x="1968509" y="315498"/>
                  </a:cubicBezTo>
                  <a:cubicBezTo>
                    <a:pt x="1959673" y="317286"/>
                    <a:pt x="1949746" y="315200"/>
                    <a:pt x="1940116" y="316590"/>
                  </a:cubicBezTo>
                  <a:cubicBezTo>
                    <a:pt x="1938826" y="317881"/>
                    <a:pt x="1937535" y="319171"/>
                    <a:pt x="1935351" y="321554"/>
                  </a:cubicBezTo>
                  <a:lnTo>
                    <a:pt x="1908050" y="321554"/>
                  </a:lnTo>
                  <a:cubicBezTo>
                    <a:pt x="1905767" y="323837"/>
                    <a:pt x="1904477" y="325128"/>
                    <a:pt x="1902293" y="327412"/>
                  </a:cubicBezTo>
                  <a:lnTo>
                    <a:pt x="1874992" y="327412"/>
                  </a:lnTo>
                  <a:cubicBezTo>
                    <a:pt x="1872708" y="329695"/>
                    <a:pt x="1871417" y="330986"/>
                    <a:pt x="1869929" y="332573"/>
                  </a:cubicBezTo>
                  <a:lnTo>
                    <a:pt x="1832104" y="332573"/>
                  </a:lnTo>
                  <a:cubicBezTo>
                    <a:pt x="1830020" y="334460"/>
                    <a:pt x="1828034" y="336346"/>
                    <a:pt x="1825949" y="338332"/>
                  </a:cubicBezTo>
                  <a:lnTo>
                    <a:pt x="1793585" y="338332"/>
                  </a:lnTo>
                  <a:cubicBezTo>
                    <a:pt x="1791501" y="340218"/>
                    <a:pt x="1789515" y="342105"/>
                    <a:pt x="1787629" y="343891"/>
                  </a:cubicBezTo>
                  <a:cubicBezTo>
                    <a:pt x="1781970" y="345977"/>
                    <a:pt x="1779985" y="340218"/>
                    <a:pt x="1776212" y="338332"/>
                  </a:cubicBezTo>
                  <a:lnTo>
                    <a:pt x="1761619" y="338332"/>
                  </a:lnTo>
                  <a:cubicBezTo>
                    <a:pt x="1760129" y="337240"/>
                    <a:pt x="1758144" y="335652"/>
                    <a:pt x="1755066" y="333368"/>
                  </a:cubicBezTo>
                  <a:lnTo>
                    <a:pt x="1741068" y="333368"/>
                  </a:lnTo>
                  <a:cubicBezTo>
                    <a:pt x="1732729" y="327114"/>
                    <a:pt x="1722901" y="324632"/>
                    <a:pt x="1717044" y="316194"/>
                  </a:cubicBezTo>
                  <a:cubicBezTo>
                    <a:pt x="1703344" y="317286"/>
                    <a:pt x="1705230" y="302494"/>
                    <a:pt x="1697983" y="296834"/>
                  </a:cubicBezTo>
                  <a:cubicBezTo>
                    <a:pt x="1697090" y="287006"/>
                    <a:pt x="1698876" y="276880"/>
                    <a:pt x="1696792" y="266457"/>
                  </a:cubicBezTo>
                  <a:cubicBezTo>
                    <a:pt x="1690935" y="269832"/>
                    <a:pt x="1685474" y="271023"/>
                    <a:pt x="1679816" y="272214"/>
                  </a:cubicBezTo>
                  <a:cubicBezTo>
                    <a:pt x="1675447" y="273107"/>
                    <a:pt x="1670087" y="275987"/>
                    <a:pt x="1666513" y="279064"/>
                  </a:cubicBezTo>
                  <a:cubicBezTo>
                    <a:pt x="1661747" y="283134"/>
                    <a:pt x="1654301" y="282142"/>
                    <a:pt x="1651026" y="288297"/>
                  </a:cubicBezTo>
                  <a:cubicBezTo>
                    <a:pt x="1642190" y="284922"/>
                    <a:pt x="1636631" y="293758"/>
                    <a:pt x="1628987" y="294452"/>
                  </a:cubicBezTo>
                  <a:cubicBezTo>
                    <a:pt x="1625115" y="302890"/>
                    <a:pt x="1615187" y="296239"/>
                    <a:pt x="1610323" y="302295"/>
                  </a:cubicBezTo>
                  <a:cubicBezTo>
                    <a:pt x="1606848" y="306762"/>
                    <a:pt x="1601785" y="303784"/>
                    <a:pt x="1597814" y="305075"/>
                  </a:cubicBezTo>
                  <a:cubicBezTo>
                    <a:pt x="1594637" y="306068"/>
                    <a:pt x="1592155" y="309443"/>
                    <a:pt x="1589078" y="310236"/>
                  </a:cubicBezTo>
                  <a:cubicBezTo>
                    <a:pt x="1584908" y="311230"/>
                    <a:pt x="1580143" y="309343"/>
                    <a:pt x="1576867" y="314009"/>
                  </a:cubicBezTo>
                  <a:cubicBezTo>
                    <a:pt x="1574186" y="317781"/>
                    <a:pt x="1568924" y="315697"/>
                    <a:pt x="1565351" y="319569"/>
                  </a:cubicBezTo>
                  <a:cubicBezTo>
                    <a:pt x="1562274" y="322944"/>
                    <a:pt x="1555920" y="323143"/>
                    <a:pt x="1552247" y="327114"/>
                  </a:cubicBezTo>
                  <a:cubicBezTo>
                    <a:pt x="1544304" y="323640"/>
                    <a:pt x="1539539" y="332078"/>
                    <a:pt x="1532689" y="332673"/>
                  </a:cubicBezTo>
                  <a:cubicBezTo>
                    <a:pt x="1529015" y="332971"/>
                    <a:pt x="1525442" y="332673"/>
                    <a:pt x="1521868" y="332673"/>
                  </a:cubicBezTo>
                  <a:cubicBezTo>
                    <a:pt x="1515812" y="336147"/>
                    <a:pt x="1509955" y="339523"/>
                    <a:pt x="1502609" y="343692"/>
                  </a:cubicBezTo>
                  <a:lnTo>
                    <a:pt x="1493575" y="343692"/>
                  </a:lnTo>
                  <a:cubicBezTo>
                    <a:pt x="1491490" y="345579"/>
                    <a:pt x="1489603" y="347465"/>
                    <a:pt x="1487519" y="349451"/>
                  </a:cubicBezTo>
                  <a:lnTo>
                    <a:pt x="1476896" y="349451"/>
                  </a:lnTo>
                  <a:cubicBezTo>
                    <a:pt x="1474811" y="351337"/>
                    <a:pt x="1472826" y="353224"/>
                    <a:pt x="1470840" y="355209"/>
                  </a:cubicBezTo>
                  <a:lnTo>
                    <a:pt x="1454757" y="355209"/>
                  </a:lnTo>
                  <a:cubicBezTo>
                    <a:pt x="1453268" y="356698"/>
                    <a:pt x="1451977" y="359180"/>
                    <a:pt x="1450687" y="359180"/>
                  </a:cubicBezTo>
                  <a:cubicBezTo>
                    <a:pt x="1440065" y="358981"/>
                    <a:pt x="1431825" y="368611"/>
                    <a:pt x="1420707" y="366327"/>
                  </a:cubicBezTo>
                  <a:cubicBezTo>
                    <a:pt x="1418621" y="365930"/>
                    <a:pt x="1415544" y="367519"/>
                    <a:pt x="1413856" y="369207"/>
                  </a:cubicBezTo>
                  <a:cubicBezTo>
                    <a:pt x="1408594" y="374666"/>
                    <a:pt x="1398567" y="367618"/>
                    <a:pt x="1395093" y="377050"/>
                  </a:cubicBezTo>
                  <a:lnTo>
                    <a:pt x="1384371" y="377050"/>
                  </a:lnTo>
                  <a:cubicBezTo>
                    <a:pt x="1382287" y="379035"/>
                    <a:pt x="1380301" y="380821"/>
                    <a:pt x="1378316" y="382807"/>
                  </a:cubicBezTo>
                  <a:lnTo>
                    <a:pt x="1362034" y="382807"/>
                  </a:lnTo>
                  <a:cubicBezTo>
                    <a:pt x="1360744" y="384197"/>
                    <a:pt x="1359453" y="385488"/>
                    <a:pt x="1357071" y="387771"/>
                  </a:cubicBezTo>
                  <a:cubicBezTo>
                    <a:pt x="1352007" y="388069"/>
                    <a:pt x="1345952" y="388366"/>
                    <a:pt x="1339797" y="388664"/>
                  </a:cubicBezTo>
                  <a:cubicBezTo>
                    <a:pt x="1338506" y="389955"/>
                    <a:pt x="1337215" y="391246"/>
                    <a:pt x="1334932" y="393529"/>
                  </a:cubicBezTo>
                  <a:lnTo>
                    <a:pt x="1313091" y="393529"/>
                  </a:lnTo>
                  <a:cubicBezTo>
                    <a:pt x="1310808" y="395812"/>
                    <a:pt x="1309517" y="397103"/>
                    <a:pt x="1307333" y="399387"/>
                  </a:cubicBezTo>
                  <a:lnTo>
                    <a:pt x="1269113" y="399387"/>
                  </a:lnTo>
                  <a:cubicBezTo>
                    <a:pt x="1266829" y="401670"/>
                    <a:pt x="1265539" y="402961"/>
                    <a:pt x="1264049" y="404548"/>
                  </a:cubicBezTo>
                  <a:lnTo>
                    <a:pt x="1236550" y="404548"/>
                  </a:lnTo>
                  <a:cubicBezTo>
                    <a:pt x="1235060" y="403158"/>
                    <a:pt x="1233075" y="401372"/>
                    <a:pt x="1230990" y="399485"/>
                  </a:cubicBezTo>
                  <a:cubicBezTo>
                    <a:pt x="1229104" y="401173"/>
                    <a:pt x="1227218" y="402961"/>
                    <a:pt x="1225332" y="404747"/>
                  </a:cubicBezTo>
                  <a:lnTo>
                    <a:pt x="1214610" y="404747"/>
                  </a:lnTo>
                  <a:cubicBezTo>
                    <a:pt x="1212525" y="402762"/>
                    <a:pt x="1210540" y="400974"/>
                    <a:pt x="1208852" y="399387"/>
                  </a:cubicBezTo>
                  <a:cubicBezTo>
                    <a:pt x="1202796" y="397103"/>
                    <a:pt x="1201109" y="403556"/>
                    <a:pt x="1197038" y="404747"/>
                  </a:cubicBezTo>
                  <a:cubicBezTo>
                    <a:pt x="1186316" y="406634"/>
                    <a:pt x="1180260" y="396905"/>
                    <a:pt x="1171326" y="393827"/>
                  </a:cubicBezTo>
                  <a:lnTo>
                    <a:pt x="1144521" y="393827"/>
                  </a:lnTo>
                  <a:cubicBezTo>
                    <a:pt x="1137870" y="387573"/>
                    <a:pt x="1128140" y="386381"/>
                    <a:pt x="1123177" y="378339"/>
                  </a:cubicBezTo>
                  <a:cubicBezTo>
                    <a:pt x="1114540" y="377050"/>
                    <a:pt x="1109874" y="370199"/>
                    <a:pt x="1104216" y="364541"/>
                  </a:cubicBezTo>
                  <a:cubicBezTo>
                    <a:pt x="1097763" y="358088"/>
                    <a:pt x="1091508" y="351237"/>
                    <a:pt x="1084856" y="344983"/>
                  </a:cubicBezTo>
                  <a:cubicBezTo>
                    <a:pt x="1079198" y="339623"/>
                    <a:pt x="1080787" y="328702"/>
                    <a:pt x="1070760" y="326816"/>
                  </a:cubicBezTo>
                  <a:cubicBezTo>
                    <a:pt x="1063314" y="326716"/>
                    <a:pt x="1061328" y="334361"/>
                    <a:pt x="1056265" y="337935"/>
                  </a:cubicBezTo>
                  <a:cubicBezTo>
                    <a:pt x="1049911" y="337340"/>
                    <a:pt x="1043657" y="337340"/>
                    <a:pt x="1039488" y="343495"/>
                  </a:cubicBezTo>
                  <a:cubicBezTo>
                    <a:pt x="1032538" y="341608"/>
                    <a:pt x="1029858" y="351535"/>
                    <a:pt x="1022908" y="349650"/>
                  </a:cubicBezTo>
                  <a:cubicBezTo>
                    <a:pt x="1018342" y="355308"/>
                    <a:pt x="1011195" y="358484"/>
                    <a:pt x="1005237" y="359478"/>
                  </a:cubicBezTo>
                  <a:cubicBezTo>
                    <a:pt x="998785" y="360470"/>
                    <a:pt x="993921" y="363350"/>
                    <a:pt x="988559" y="365832"/>
                  </a:cubicBezTo>
                  <a:cubicBezTo>
                    <a:pt x="979326" y="370100"/>
                    <a:pt x="969299" y="373376"/>
                    <a:pt x="961557" y="379532"/>
                  </a:cubicBezTo>
                  <a:cubicBezTo>
                    <a:pt x="955500" y="384396"/>
                    <a:pt x="947459" y="379035"/>
                    <a:pt x="942098" y="386580"/>
                  </a:cubicBezTo>
                  <a:cubicBezTo>
                    <a:pt x="939220" y="390651"/>
                    <a:pt x="931575" y="393133"/>
                    <a:pt x="926115" y="393033"/>
                  </a:cubicBezTo>
                  <a:cubicBezTo>
                    <a:pt x="918570" y="392934"/>
                    <a:pt x="914401" y="401571"/>
                    <a:pt x="906458" y="399288"/>
                  </a:cubicBezTo>
                  <a:cubicBezTo>
                    <a:pt x="904671" y="398791"/>
                    <a:pt x="902091" y="401571"/>
                    <a:pt x="899806" y="402663"/>
                  </a:cubicBezTo>
                  <a:cubicBezTo>
                    <a:pt x="894446" y="405244"/>
                    <a:pt x="888886" y="410108"/>
                    <a:pt x="883823" y="409611"/>
                  </a:cubicBezTo>
                  <a:cubicBezTo>
                    <a:pt x="876477" y="408917"/>
                    <a:pt x="873102" y="416561"/>
                    <a:pt x="866947" y="415568"/>
                  </a:cubicBezTo>
                  <a:cubicBezTo>
                    <a:pt x="860792" y="414575"/>
                    <a:pt x="857515" y="419738"/>
                    <a:pt x="852750" y="421028"/>
                  </a:cubicBezTo>
                  <a:cubicBezTo>
                    <a:pt x="847587" y="422319"/>
                    <a:pt x="841929" y="421028"/>
                    <a:pt x="836468" y="421426"/>
                  </a:cubicBezTo>
                  <a:cubicBezTo>
                    <a:pt x="834086" y="421625"/>
                    <a:pt x="831208" y="422716"/>
                    <a:pt x="829619" y="424403"/>
                  </a:cubicBezTo>
                  <a:cubicBezTo>
                    <a:pt x="824357" y="429765"/>
                    <a:pt x="814430" y="423113"/>
                    <a:pt x="810955" y="432247"/>
                  </a:cubicBezTo>
                  <a:lnTo>
                    <a:pt x="800134" y="432247"/>
                  </a:lnTo>
                  <a:cubicBezTo>
                    <a:pt x="798049" y="434232"/>
                    <a:pt x="796163" y="436019"/>
                    <a:pt x="794079" y="438004"/>
                  </a:cubicBezTo>
                  <a:lnTo>
                    <a:pt x="750596" y="438004"/>
                  </a:lnTo>
                  <a:cubicBezTo>
                    <a:pt x="749305" y="439295"/>
                    <a:pt x="748015" y="440685"/>
                    <a:pt x="745732" y="442968"/>
                  </a:cubicBezTo>
                  <a:lnTo>
                    <a:pt x="723890" y="442968"/>
                  </a:lnTo>
                  <a:cubicBezTo>
                    <a:pt x="721607" y="445252"/>
                    <a:pt x="720316" y="446543"/>
                    <a:pt x="718431" y="448528"/>
                  </a:cubicBezTo>
                  <a:lnTo>
                    <a:pt x="674252" y="448528"/>
                  </a:lnTo>
                  <a:cubicBezTo>
                    <a:pt x="673459" y="447932"/>
                    <a:pt x="671472" y="446344"/>
                    <a:pt x="667899" y="443564"/>
                  </a:cubicBezTo>
                  <a:lnTo>
                    <a:pt x="641293" y="443564"/>
                  </a:lnTo>
                  <a:cubicBezTo>
                    <a:pt x="639010" y="441281"/>
                    <a:pt x="637720" y="439990"/>
                    <a:pt x="636230" y="438402"/>
                  </a:cubicBezTo>
                  <a:lnTo>
                    <a:pt x="620346" y="438402"/>
                  </a:lnTo>
                  <a:cubicBezTo>
                    <a:pt x="618261" y="436516"/>
                    <a:pt x="616276" y="434629"/>
                    <a:pt x="613993" y="432644"/>
                  </a:cubicBezTo>
                  <a:lnTo>
                    <a:pt x="598108" y="432644"/>
                  </a:lnTo>
                  <a:cubicBezTo>
                    <a:pt x="594137" y="425893"/>
                    <a:pt x="585302" y="427482"/>
                    <a:pt x="580636" y="421128"/>
                  </a:cubicBezTo>
                  <a:cubicBezTo>
                    <a:pt x="576565" y="415568"/>
                    <a:pt x="571701" y="410406"/>
                    <a:pt x="563957" y="408718"/>
                  </a:cubicBezTo>
                  <a:cubicBezTo>
                    <a:pt x="560582" y="408024"/>
                    <a:pt x="563064" y="399883"/>
                    <a:pt x="558100" y="397699"/>
                  </a:cubicBezTo>
                  <a:cubicBezTo>
                    <a:pt x="557206" y="389856"/>
                    <a:pt x="551846" y="385091"/>
                    <a:pt x="546584" y="380821"/>
                  </a:cubicBezTo>
                  <a:cubicBezTo>
                    <a:pt x="545988" y="375957"/>
                    <a:pt x="545492" y="371589"/>
                    <a:pt x="544797" y="365434"/>
                  </a:cubicBezTo>
                  <a:cubicBezTo>
                    <a:pt x="542117" y="367419"/>
                    <a:pt x="540429" y="368710"/>
                    <a:pt x="537748" y="370696"/>
                  </a:cubicBezTo>
                  <a:lnTo>
                    <a:pt x="523651" y="370696"/>
                  </a:lnTo>
                  <a:cubicBezTo>
                    <a:pt x="515312" y="377050"/>
                    <a:pt x="504889" y="378637"/>
                    <a:pt x="500024" y="387970"/>
                  </a:cubicBezTo>
                  <a:lnTo>
                    <a:pt x="494266" y="387970"/>
                  </a:lnTo>
                  <a:cubicBezTo>
                    <a:pt x="492479" y="387970"/>
                    <a:pt x="490592" y="387771"/>
                    <a:pt x="488806" y="388069"/>
                  </a:cubicBezTo>
                  <a:cubicBezTo>
                    <a:pt x="488111" y="388169"/>
                    <a:pt x="487515" y="389360"/>
                    <a:pt x="486820" y="389756"/>
                  </a:cubicBezTo>
                  <a:cubicBezTo>
                    <a:pt x="481657" y="392735"/>
                    <a:pt x="476495" y="395713"/>
                    <a:pt x="470638" y="399089"/>
                  </a:cubicBezTo>
                  <a:lnTo>
                    <a:pt x="451379" y="399089"/>
                  </a:lnTo>
                  <a:cubicBezTo>
                    <a:pt x="449989" y="400280"/>
                    <a:pt x="448102" y="403060"/>
                    <a:pt x="445918" y="403357"/>
                  </a:cubicBezTo>
                  <a:cubicBezTo>
                    <a:pt x="438274" y="404449"/>
                    <a:pt x="432914" y="413185"/>
                    <a:pt x="424078" y="410208"/>
                  </a:cubicBezTo>
                  <a:cubicBezTo>
                    <a:pt x="416732" y="416363"/>
                    <a:pt x="406109" y="417753"/>
                    <a:pt x="401344" y="426985"/>
                  </a:cubicBezTo>
                  <a:lnTo>
                    <a:pt x="384665" y="426985"/>
                  </a:lnTo>
                  <a:cubicBezTo>
                    <a:pt x="383276" y="428375"/>
                    <a:pt x="381985" y="429765"/>
                    <a:pt x="379701" y="432048"/>
                  </a:cubicBezTo>
                  <a:lnTo>
                    <a:pt x="358358" y="432048"/>
                  </a:lnTo>
                  <a:cubicBezTo>
                    <a:pt x="354982" y="434828"/>
                    <a:pt x="352997" y="436615"/>
                    <a:pt x="350117" y="438998"/>
                  </a:cubicBezTo>
                  <a:cubicBezTo>
                    <a:pt x="346543" y="436813"/>
                    <a:pt x="342970" y="434629"/>
                    <a:pt x="338205" y="431750"/>
                  </a:cubicBezTo>
                  <a:cubicBezTo>
                    <a:pt x="335822" y="433338"/>
                    <a:pt x="333042" y="435225"/>
                    <a:pt x="329269" y="437807"/>
                  </a:cubicBezTo>
                  <a:lnTo>
                    <a:pt x="319739" y="437807"/>
                  </a:lnTo>
                  <a:cubicBezTo>
                    <a:pt x="317654" y="439792"/>
                    <a:pt x="315669" y="441579"/>
                    <a:pt x="313684" y="443564"/>
                  </a:cubicBezTo>
                  <a:lnTo>
                    <a:pt x="292140" y="443564"/>
                  </a:lnTo>
                  <a:cubicBezTo>
                    <a:pt x="290155" y="445450"/>
                    <a:pt x="288169" y="447337"/>
                    <a:pt x="286383" y="449025"/>
                  </a:cubicBezTo>
                  <a:cubicBezTo>
                    <a:pt x="280724" y="451308"/>
                    <a:pt x="278937" y="445350"/>
                    <a:pt x="275065" y="444159"/>
                  </a:cubicBezTo>
                  <a:cubicBezTo>
                    <a:pt x="271788" y="450414"/>
                    <a:pt x="265932" y="448925"/>
                    <a:pt x="260075" y="449123"/>
                  </a:cubicBezTo>
                  <a:cubicBezTo>
                    <a:pt x="258387" y="447734"/>
                    <a:pt x="256401" y="446046"/>
                    <a:pt x="253721" y="443862"/>
                  </a:cubicBezTo>
                  <a:lnTo>
                    <a:pt x="237539" y="443862"/>
                  </a:lnTo>
                  <a:cubicBezTo>
                    <a:pt x="236149" y="445053"/>
                    <a:pt x="234164" y="446840"/>
                    <a:pt x="231881" y="448925"/>
                  </a:cubicBezTo>
                  <a:lnTo>
                    <a:pt x="215699" y="448925"/>
                  </a:lnTo>
                  <a:cubicBezTo>
                    <a:pt x="214011" y="447337"/>
                    <a:pt x="212026" y="445450"/>
                    <a:pt x="210139" y="443663"/>
                  </a:cubicBezTo>
                  <a:cubicBezTo>
                    <a:pt x="208253" y="445450"/>
                    <a:pt x="206267" y="447337"/>
                    <a:pt x="204580" y="448925"/>
                  </a:cubicBezTo>
                  <a:lnTo>
                    <a:pt x="193857" y="448925"/>
                  </a:lnTo>
                  <a:cubicBezTo>
                    <a:pt x="191574" y="446939"/>
                    <a:pt x="189589" y="445153"/>
                    <a:pt x="187404" y="443167"/>
                  </a:cubicBezTo>
                  <a:lnTo>
                    <a:pt x="149780" y="443167"/>
                  </a:lnTo>
                  <a:cubicBezTo>
                    <a:pt x="146305" y="439593"/>
                    <a:pt x="143028" y="436317"/>
                    <a:pt x="139454" y="432644"/>
                  </a:cubicBezTo>
                  <a:lnTo>
                    <a:pt x="118209" y="432644"/>
                  </a:lnTo>
                  <a:cubicBezTo>
                    <a:pt x="116026" y="430757"/>
                    <a:pt x="114041" y="428971"/>
                    <a:pt x="111756" y="426885"/>
                  </a:cubicBezTo>
                  <a:lnTo>
                    <a:pt x="101333" y="426885"/>
                  </a:lnTo>
                  <a:cubicBezTo>
                    <a:pt x="99247" y="425000"/>
                    <a:pt x="97362" y="423113"/>
                    <a:pt x="95277" y="421128"/>
                  </a:cubicBezTo>
                  <a:lnTo>
                    <a:pt x="84555" y="421128"/>
                  </a:lnTo>
                  <a:cubicBezTo>
                    <a:pt x="82570" y="419242"/>
                    <a:pt x="80585" y="417355"/>
                    <a:pt x="78499" y="415370"/>
                  </a:cubicBezTo>
                  <a:lnTo>
                    <a:pt x="68373" y="415370"/>
                  </a:lnTo>
                  <a:cubicBezTo>
                    <a:pt x="58049" y="407428"/>
                    <a:pt x="52191" y="395217"/>
                    <a:pt x="39186" y="391345"/>
                  </a:cubicBezTo>
                  <a:cubicBezTo>
                    <a:pt x="36406" y="390551"/>
                    <a:pt x="34521" y="386183"/>
                    <a:pt x="32634" y="383205"/>
                  </a:cubicBezTo>
                  <a:cubicBezTo>
                    <a:pt x="31244" y="381119"/>
                    <a:pt x="30848" y="378241"/>
                    <a:pt x="29358" y="376354"/>
                  </a:cubicBezTo>
                  <a:cubicBezTo>
                    <a:pt x="27174" y="373475"/>
                    <a:pt x="23897" y="371291"/>
                    <a:pt x="21912" y="368314"/>
                  </a:cubicBezTo>
                  <a:cubicBezTo>
                    <a:pt x="20522" y="366327"/>
                    <a:pt x="20721" y="363250"/>
                    <a:pt x="19827" y="360966"/>
                  </a:cubicBezTo>
                  <a:cubicBezTo>
                    <a:pt x="18537" y="357889"/>
                    <a:pt x="16750" y="354910"/>
                    <a:pt x="14268" y="350245"/>
                  </a:cubicBezTo>
                  <a:cubicBezTo>
                    <a:pt x="13077" y="349847"/>
                    <a:pt x="9899" y="348656"/>
                    <a:pt x="6029" y="347267"/>
                  </a:cubicBezTo>
                  <a:lnTo>
                    <a:pt x="6029" y="332673"/>
                  </a:lnTo>
                  <a:cubicBezTo>
                    <a:pt x="2553" y="326022"/>
                    <a:pt x="-1516" y="321058"/>
                    <a:pt x="568" y="311230"/>
                  </a:cubicBezTo>
                  <a:cubicBezTo>
                    <a:pt x="1958" y="310137"/>
                    <a:pt x="5432" y="307358"/>
                    <a:pt x="9106" y="304479"/>
                  </a:cubicBezTo>
                  <a:cubicBezTo>
                    <a:pt x="10496" y="304578"/>
                    <a:pt x="12184" y="304777"/>
                    <a:pt x="14467" y="304976"/>
                  </a:cubicBezTo>
                  <a:cubicBezTo>
                    <a:pt x="15559" y="307953"/>
                    <a:pt x="16651" y="311230"/>
                    <a:pt x="17941" y="314705"/>
                  </a:cubicBezTo>
                  <a:cubicBezTo>
                    <a:pt x="22111" y="315200"/>
                    <a:pt x="26379" y="315697"/>
                    <a:pt x="30549" y="316194"/>
                  </a:cubicBezTo>
                  <a:cubicBezTo>
                    <a:pt x="33131" y="320860"/>
                    <a:pt x="33230" y="326716"/>
                    <a:pt x="38194" y="329992"/>
                  </a:cubicBezTo>
                  <a:lnTo>
                    <a:pt x="38194" y="340715"/>
                  </a:lnTo>
                  <a:cubicBezTo>
                    <a:pt x="51894" y="354614"/>
                    <a:pt x="65395" y="368412"/>
                    <a:pt x="78897" y="382211"/>
                  </a:cubicBezTo>
                  <a:lnTo>
                    <a:pt x="89916" y="382211"/>
                  </a:lnTo>
                  <a:cubicBezTo>
                    <a:pt x="92994" y="385488"/>
                    <a:pt x="96071" y="388764"/>
                    <a:pt x="98553" y="391444"/>
                  </a:cubicBezTo>
                  <a:cubicBezTo>
                    <a:pt x="104410" y="395416"/>
                    <a:pt x="110069" y="391643"/>
                    <a:pt x="115529" y="392934"/>
                  </a:cubicBezTo>
                  <a:cubicBezTo>
                    <a:pt x="117614" y="394521"/>
                    <a:pt x="119699" y="396110"/>
                    <a:pt x="123273" y="398890"/>
                  </a:cubicBezTo>
                  <a:lnTo>
                    <a:pt x="138859" y="398890"/>
                  </a:lnTo>
                  <a:cubicBezTo>
                    <a:pt x="141143" y="401173"/>
                    <a:pt x="142433" y="402464"/>
                    <a:pt x="144617" y="404747"/>
                  </a:cubicBezTo>
                  <a:lnTo>
                    <a:pt x="177378" y="404747"/>
                  </a:lnTo>
                  <a:cubicBezTo>
                    <a:pt x="179662" y="407030"/>
                    <a:pt x="180952" y="408321"/>
                    <a:pt x="182440" y="409810"/>
                  </a:cubicBezTo>
                  <a:lnTo>
                    <a:pt x="297104" y="409810"/>
                  </a:lnTo>
                  <a:cubicBezTo>
                    <a:pt x="298693" y="408321"/>
                    <a:pt x="300678" y="406435"/>
                    <a:pt x="302762" y="404548"/>
                  </a:cubicBezTo>
                  <a:lnTo>
                    <a:pt x="330063" y="404548"/>
                  </a:lnTo>
                  <a:cubicBezTo>
                    <a:pt x="331156" y="403258"/>
                    <a:pt x="332447" y="401869"/>
                    <a:pt x="333539" y="400676"/>
                  </a:cubicBezTo>
                  <a:cubicBezTo>
                    <a:pt x="339595" y="397301"/>
                    <a:pt x="346048" y="399883"/>
                    <a:pt x="352103" y="398691"/>
                  </a:cubicBezTo>
                  <a:cubicBezTo>
                    <a:pt x="353394" y="397401"/>
                    <a:pt x="354685" y="396110"/>
                    <a:pt x="356670" y="394026"/>
                  </a:cubicBezTo>
                  <a:lnTo>
                    <a:pt x="371859" y="394026"/>
                  </a:lnTo>
                  <a:cubicBezTo>
                    <a:pt x="374242" y="392238"/>
                    <a:pt x="376326" y="390651"/>
                    <a:pt x="380297" y="387573"/>
                  </a:cubicBezTo>
                  <a:cubicBezTo>
                    <a:pt x="384467" y="384991"/>
                    <a:pt x="392607" y="391544"/>
                    <a:pt x="398464" y="384892"/>
                  </a:cubicBezTo>
                  <a:cubicBezTo>
                    <a:pt x="403627" y="379134"/>
                    <a:pt x="410477" y="383303"/>
                    <a:pt x="415937" y="382211"/>
                  </a:cubicBezTo>
                  <a:cubicBezTo>
                    <a:pt x="422191" y="378538"/>
                    <a:pt x="428148" y="375163"/>
                    <a:pt x="435197" y="371092"/>
                  </a:cubicBezTo>
                  <a:lnTo>
                    <a:pt x="444528" y="371092"/>
                  </a:lnTo>
                  <a:cubicBezTo>
                    <a:pt x="446515" y="369207"/>
                    <a:pt x="448500" y="367320"/>
                    <a:pt x="450387" y="365534"/>
                  </a:cubicBezTo>
                  <a:lnTo>
                    <a:pt x="458825" y="365534"/>
                  </a:lnTo>
                  <a:cubicBezTo>
                    <a:pt x="463888" y="360868"/>
                    <a:pt x="471531" y="360966"/>
                    <a:pt x="476594" y="355606"/>
                  </a:cubicBezTo>
                  <a:cubicBezTo>
                    <a:pt x="477984" y="354117"/>
                    <a:pt x="481856" y="355407"/>
                    <a:pt x="484139" y="354315"/>
                  </a:cubicBezTo>
                  <a:cubicBezTo>
                    <a:pt x="499428" y="347068"/>
                    <a:pt x="514419" y="339225"/>
                    <a:pt x="529807" y="332376"/>
                  </a:cubicBezTo>
                  <a:cubicBezTo>
                    <a:pt x="536855" y="329198"/>
                    <a:pt x="540131" y="322448"/>
                    <a:pt x="545790" y="318080"/>
                  </a:cubicBezTo>
                  <a:lnTo>
                    <a:pt x="545790" y="307159"/>
                  </a:lnTo>
                  <a:cubicBezTo>
                    <a:pt x="549066" y="303784"/>
                    <a:pt x="552342" y="300508"/>
                    <a:pt x="555915" y="296934"/>
                  </a:cubicBezTo>
                  <a:cubicBezTo>
                    <a:pt x="556313" y="292963"/>
                    <a:pt x="556810" y="288595"/>
                    <a:pt x="557008" y="286907"/>
                  </a:cubicBezTo>
                  <a:cubicBezTo>
                    <a:pt x="558993" y="278568"/>
                    <a:pt x="565745" y="286312"/>
                    <a:pt x="568028" y="279660"/>
                  </a:cubicBezTo>
                  <a:cubicBezTo>
                    <a:pt x="569020" y="276681"/>
                    <a:pt x="575076" y="275589"/>
                    <a:pt x="578849" y="273604"/>
                  </a:cubicBezTo>
                  <a:cubicBezTo>
                    <a:pt x="582621" y="272711"/>
                    <a:pt x="586294" y="270824"/>
                    <a:pt x="578551" y="275391"/>
                  </a:cubicBezTo>
                  <a:cubicBezTo>
                    <a:pt x="568424" y="286014"/>
                    <a:pt x="568028" y="290381"/>
                    <a:pt x="572793" y="286609"/>
                  </a:cubicBezTo>
                  <a:cubicBezTo>
                    <a:pt x="571304" y="285220"/>
                    <a:pt x="569814" y="283929"/>
                    <a:pt x="578551" y="275391"/>
                  </a:cubicBezTo>
                  <a:moveTo>
                    <a:pt x="1117518" y="194978"/>
                  </a:moveTo>
                  <a:cubicBezTo>
                    <a:pt x="1121787" y="193786"/>
                    <a:pt x="1125957" y="194184"/>
                    <a:pt x="1122283" y="189319"/>
                  </a:cubicBezTo>
                  <a:cubicBezTo>
                    <a:pt x="1120993" y="190809"/>
                    <a:pt x="1119802" y="192396"/>
                    <a:pt x="1120595" y="193687"/>
                  </a:cubicBezTo>
                  <a:cubicBezTo>
                    <a:pt x="1116327" y="194878"/>
                    <a:pt x="1112157" y="194482"/>
                    <a:pt x="1115830" y="199346"/>
                  </a:cubicBezTo>
                  <a:cubicBezTo>
                    <a:pt x="1117022" y="197857"/>
                    <a:pt x="1118312" y="196368"/>
                    <a:pt x="1117518" y="194978"/>
                  </a:cubicBezTo>
                  <a:moveTo>
                    <a:pt x="1975855" y="55397"/>
                  </a:moveTo>
                  <a:cubicBezTo>
                    <a:pt x="1972977" y="57083"/>
                    <a:pt x="1970098" y="58772"/>
                    <a:pt x="1967218" y="60460"/>
                  </a:cubicBezTo>
                  <a:cubicBezTo>
                    <a:pt x="1963148" y="53907"/>
                    <a:pt x="1956894" y="54999"/>
                    <a:pt x="1950738" y="55892"/>
                  </a:cubicBezTo>
                  <a:cubicBezTo>
                    <a:pt x="1943392" y="62147"/>
                    <a:pt x="1938428" y="70883"/>
                    <a:pt x="1928104" y="73862"/>
                  </a:cubicBezTo>
                  <a:cubicBezTo>
                    <a:pt x="1922743" y="75450"/>
                    <a:pt x="1920758" y="84384"/>
                    <a:pt x="1913014" y="83193"/>
                  </a:cubicBezTo>
                  <a:cubicBezTo>
                    <a:pt x="1908546" y="87761"/>
                    <a:pt x="1904079" y="92327"/>
                    <a:pt x="1899612" y="96893"/>
                  </a:cubicBezTo>
                  <a:cubicBezTo>
                    <a:pt x="1897031" y="99474"/>
                    <a:pt x="1894748" y="103943"/>
                    <a:pt x="1891868" y="104339"/>
                  </a:cubicBezTo>
                  <a:cubicBezTo>
                    <a:pt x="1882834" y="105729"/>
                    <a:pt x="1878566" y="112876"/>
                    <a:pt x="1873205" y="118436"/>
                  </a:cubicBezTo>
                  <a:cubicBezTo>
                    <a:pt x="1867050" y="124790"/>
                    <a:pt x="1859107" y="129655"/>
                    <a:pt x="1855831" y="138490"/>
                  </a:cubicBezTo>
                  <a:cubicBezTo>
                    <a:pt x="1852556" y="138788"/>
                    <a:pt x="1849279" y="138986"/>
                    <a:pt x="1845011" y="139284"/>
                  </a:cubicBezTo>
                  <a:cubicBezTo>
                    <a:pt x="1845308" y="143156"/>
                    <a:pt x="1845407" y="146135"/>
                    <a:pt x="1845705" y="149808"/>
                  </a:cubicBezTo>
                  <a:cubicBezTo>
                    <a:pt x="1851166" y="146730"/>
                    <a:pt x="1855038" y="144049"/>
                    <a:pt x="1855831" y="138689"/>
                  </a:cubicBezTo>
                  <a:cubicBezTo>
                    <a:pt x="1858711" y="140376"/>
                    <a:pt x="1861589" y="142064"/>
                    <a:pt x="1864866" y="144049"/>
                  </a:cubicBezTo>
                  <a:cubicBezTo>
                    <a:pt x="1867248" y="140674"/>
                    <a:pt x="1870822" y="137398"/>
                    <a:pt x="1872013" y="133427"/>
                  </a:cubicBezTo>
                  <a:cubicBezTo>
                    <a:pt x="1873701" y="127570"/>
                    <a:pt x="1877572" y="124790"/>
                    <a:pt x="1881643" y="122209"/>
                  </a:cubicBezTo>
                  <a:cubicBezTo>
                    <a:pt x="1885515" y="122010"/>
                    <a:pt x="1888989" y="121811"/>
                    <a:pt x="1892167" y="121613"/>
                  </a:cubicBezTo>
                  <a:cubicBezTo>
                    <a:pt x="1893557" y="117741"/>
                    <a:pt x="1894648" y="114564"/>
                    <a:pt x="1895641" y="111586"/>
                  </a:cubicBezTo>
                  <a:cubicBezTo>
                    <a:pt x="1900505" y="111090"/>
                    <a:pt x="1904775" y="110593"/>
                    <a:pt x="1908844" y="110098"/>
                  </a:cubicBezTo>
                  <a:cubicBezTo>
                    <a:pt x="1910135" y="106424"/>
                    <a:pt x="1911227" y="103247"/>
                    <a:pt x="1912220" y="100170"/>
                  </a:cubicBezTo>
                  <a:cubicBezTo>
                    <a:pt x="1918871" y="99872"/>
                    <a:pt x="1924927" y="99574"/>
                    <a:pt x="1930982" y="99276"/>
                  </a:cubicBezTo>
                  <a:cubicBezTo>
                    <a:pt x="1931976" y="93220"/>
                    <a:pt x="1932869" y="88256"/>
                    <a:pt x="1933762" y="82797"/>
                  </a:cubicBezTo>
                  <a:cubicBezTo>
                    <a:pt x="1938726" y="85774"/>
                    <a:pt x="1941506" y="93518"/>
                    <a:pt x="1947860" y="86669"/>
                  </a:cubicBezTo>
                  <a:lnTo>
                    <a:pt x="1949746" y="79223"/>
                  </a:lnTo>
                  <a:cubicBezTo>
                    <a:pt x="1959178" y="75252"/>
                    <a:pt x="1969105" y="72074"/>
                    <a:pt x="1975955" y="63636"/>
                  </a:cubicBezTo>
                  <a:cubicBezTo>
                    <a:pt x="1975955" y="60856"/>
                    <a:pt x="1975955" y="58077"/>
                    <a:pt x="1974465" y="55992"/>
                  </a:cubicBezTo>
                  <a:cubicBezTo>
                    <a:pt x="1978735" y="54800"/>
                    <a:pt x="1982905" y="55198"/>
                    <a:pt x="1979232" y="50333"/>
                  </a:cubicBezTo>
                  <a:cubicBezTo>
                    <a:pt x="1977842" y="51922"/>
                    <a:pt x="1976551" y="53410"/>
                    <a:pt x="1975855" y="55397"/>
                  </a:cubicBezTo>
                  <a:moveTo>
                    <a:pt x="633351" y="227739"/>
                  </a:moveTo>
                  <a:cubicBezTo>
                    <a:pt x="632358" y="224165"/>
                    <a:pt x="635932" y="219201"/>
                    <a:pt x="630175" y="217116"/>
                  </a:cubicBezTo>
                  <a:cubicBezTo>
                    <a:pt x="627792" y="224462"/>
                    <a:pt x="627792" y="224462"/>
                    <a:pt x="633351" y="229129"/>
                  </a:cubicBezTo>
                  <a:lnTo>
                    <a:pt x="633351" y="235978"/>
                  </a:lnTo>
                  <a:cubicBezTo>
                    <a:pt x="631465" y="238064"/>
                    <a:pt x="629678" y="240049"/>
                    <a:pt x="627693" y="242034"/>
                  </a:cubicBezTo>
                  <a:lnTo>
                    <a:pt x="627693" y="255139"/>
                  </a:lnTo>
                  <a:cubicBezTo>
                    <a:pt x="624416" y="257422"/>
                    <a:pt x="620048" y="260599"/>
                    <a:pt x="616574" y="263080"/>
                  </a:cubicBezTo>
                  <a:cubicBezTo>
                    <a:pt x="618062" y="271023"/>
                    <a:pt x="613993" y="277872"/>
                    <a:pt x="619750" y="283035"/>
                  </a:cubicBezTo>
                  <a:cubicBezTo>
                    <a:pt x="621735" y="281149"/>
                    <a:pt x="623721" y="279362"/>
                    <a:pt x="625806" y="277377"/>
                  </a:cubicBezTo>
                  <a:lnTo>
                    <a:pt x="641194" y="277377"/>
                  </a:lnTo>
                  <a:cubicBezTo>
                    <a:pt x="643974" y="273306"/>
                    <a:pt x="648739" y="266556"/>
                    <a:pt x="652611" y="260897"/>
                  </a:cubicBezTo>
                  <a:lnTo>
                    <a:pt x="662736" y="260897"/>
                  </a:lnTo>
                  <a:cubicBezTo>
                    <a:pt x="670082" y="256330"/>
                    <a:pt x="673954" y="247495"/>
                    <a:pt x="682790" y="243921"/>
                  </a:cubicBezTo>
                  <a:cubicBezTo>
                    <a:pt x="688251" y="241737"/>
                    <a:pt x="692122" y="234787"/>
                    <a:pt x="697582" y="233596"/>
                  </a:cubicBezTo>
                  <a:cubicBezTo>
                    <a:pt x="704829" y="232007"/>
                    <a:pt x="706914" y="223569"/>
                    <a:pt x="712176" y="222775"/>
                  </a:cubicBezTo>
                  <a:cubicBezTo>
                    <a:pt x="719720" y="221783"/>
                    <a:pt x="722500" y="216223"/>
                    <a:pt x="727166" y="212450"/>
                  </a:cubicBezTo>
                  <a:cubicBezTo>
                    <a:pt x="729251" y="210763"/>
                    <a:pt x="730840" y="207188"/>
                    <a:pt x="733024" y="206792"/>
                  </a:cubicBezTo>
                  <a:cubicBezTo>
                    <a:pt x="740768" y="205501"/>
                    <a:pt x="744242" y="197758"/>
                    <a:pt x="750198" y="195276"/>
                  </a:cubicBezTo>
                  <a:cubicBezTo>
                    <a:pt x="757048" y="192496"/>
                    <a:pt x="763105" y="185050"/>
                    <a:pt x="772039" y="188524"/>
                  </a:cubicBezTo>
                  <a:cubicBezTo>
                    <a:pt x="782364" y="180285"/>
                    <a:pt x="789115" y="167677"/>
                    <a:pt x="802616" y="163309"/>
                  </a:cubicBezTo>
                  <a:lnTo>
                    <a:pt x="802616" y="157948"/>
                  </a:lnTo>
                  <a:cubicBezTo>
                    <a:pt x="809764" y="150701"/>
                    <a:pt x="816812" y="143553"/>
                    <a:pt x="823861" y="136306"/>
                  </a:cubicBezTo>
                  <a:cubicBezTo>
                    <a:pt x="823265" y="128761"/>
                    <a:pt x="829818" y="125783"/>
                    <a:pt x="833392" y="120918"/>
                  </a:cubicBezTo>
                  <a:cubicBezTo>
                    <a:pt x="836369" y="116748"/>
                    <a:pt x="836866" y="111488"/>
                    <a:pt x="840937" y="107318"/>
                  </a:cubicBezTo>
                  <a:cubicBezTo>
                    <a:pt x="845503" y="102652"/>
                    <a:pt x="850765" y="100368"/>
                    <a:pt x="856224" y="97688"/>
                  </a:cubicBezTo>
                  <a:cubicBezTo>
                    <a:pt x="858509" y="96497"/>
                    <a:pt x="861685" y="94015"/>
                    <a:pt x="861784" y="91929"/>
                  </a:cubicBezTo>
                  <a:cubicBezTo>
                    <a:pt x="862281" y="83491"/>
                    <a:pt x="869230" y="80017"/>
                    <a:pt x="873597" y="74556"/>
                  </a:cubicBezTo>
                  <a:lnTo>
                    <a:pt x="873597" y="63636"/>
                  </a:lnTo>
                  <a:cubicBezTo>
                    <a:pt x="875484" y="61552"/>
                    <a:pt x="877272" y="59565"/>
                    <a:pt x="879058" y="57580"/>
                  </a:cubicBezTo>
                  <a:cubicBezTo>
                    <a:pt x="876477" y="48050"/>
                    <a:pt x="872903" y="39215"/>
                    <a:pt x="865159" y="33060"/>
                  </a:cubicBezTo>
                  <a:lnTo>
                    <a:pt x="849077" y="33060"/>
                  </a:lnTo>
                  <a:cubicBezTo>
                    <a:pt x="846893" y="35045"/>
                    <a:pt x="844908" y="36832"/>
                    <a:pt x="842822" y="38817"/>
                  </a:cubicBezTo>
                  <a:lnTo>
                    <a:pt x="826938" y="38817"/>
                  </a:lnTo>
                  <a:cubicBezTo>
                    <a:pt x="823464" y="42292"/>
                    <a:pt x="820783" y="46561"/>
                    <a:pt x="817011" y="48645"/>
                  </a:cubicBezTo>
                  <a:cubicBezTo>
                    <a:pt x="808175" y="53510"/>
                    <a:pt x="798744" y="57282"/>
                    <a:pt x="786236" y="63041"/>
                  </a:cubicBezTo>
                  <a:cubicBezTo>
                    <a:pt x="781966" y="67607"/>
                    <a:pt x="775017" y="74854"/>
                    <a:pt x="768069" y="82101"/>
                  </a:cubicBezTo>
                  <a:cubicBezTo>
                    <a:pt x="756055" y="83690"/>
                    <a:pt x="751688" y="95206"/>
                    <a:pt x="743348" y="101758"/>
                  </a:cubicBezTo>
                  <a:cubicBezTo>
                    <a:pt x="736498" y="107119"/>
                    <a:pt x="732229" y="115161"/>
                    <a:pt x="722600" y="117940"/>
                  </a:cubicBezTo>
                  <a:cubicBezTo>
                    <a:pt x="717536" y="119429"/>
                    <a:pt x="714062" y="126775"/>
                    <a:pt x="709793" y="131441"/>
                  </a:cubicBezTo>
                  <a:cubicBezTo>
                    <a:pt x="710091" y="142560"/>
                    <a:pt x="699767" y="142163"/>
                    <a:pt x="693809" y="146432"/>
                  </a:cubicBezTo>
                  <a:lnTo>
                    <a:pt x="693413" y="151793"/>
                  </a:lnTo>
                  <a:cubicBezTo>
                    <a:pt x="686166" y="159835"/>
                    <a:pt x="676834" y="166784"/>
                    <a:pt x="672069" y="176115"/>
                  </a:cubicBezTo>
                  <a:cubicBezTo>
                    <a:pt x="666509" y="187234"/>
                    <a:pt x="656284" y="193092"/>
                    <a:pt x="650327" y="203119"/>
                  </a:cubicBezTo>
                  <a:cubicBezTo>
                    <a:pt x="645959" y="212351"/>
                    <a:pt x="643676" y="222875"/>
                    <a:pt x="633351" y="227739"/>
                  </a:cubicBezTo>
                  <a:moveTo>
                    <a:pt x="1198130" y="149907"/>
                  </a:moveTo>
                  <a:cubicBezTo>
                    <a:pt x="1189096" y="159040"/>
                    <a:pt x="1178076" y="166982"/>
                    <a:pt x="1171723" y="177704"/>
                  </a:cubicBezTo>
                  <a:cubicBezTo>
                    <a:pt x="1164674" y="189617"/>
                    <a:pt x="1155045" y="198452"/>
                    <a:pt x="1148890" y="205501"/>
                  </a:cubicBezTo>
                  <a:cubicBezTo>
                    <a:pt x="1145117" y="213641"/>
                    <a:pt x="1143032" y="218209"/>
                    <a:pt x="1140848" y="222875"/>
                  </a:cubicBezTo>
                  <a:cubicBezTo>
                    <a:pt x="1139062" y="226746"/>
                    <a:pt x="1135487" y="230717"/>
                    <a:pt x="1135785" y="234390"/>
                  </a:cubicBezTo>
                  <a:cubicBezTo>
                    <a:pt x="1136282" y="240743"/>
                    <a:pt x="1131714" y="244020"/>
                    <a:pt x="1130127" y="248785"/>
                  </a:cubicBezTo>
                  <a:cubicBezTo>
                    <a:pt x="1129530" y="250671"/>
                    <a:pt x="1131517" y="253352"/>
                    <a:pt x="1132112" y="255338"/>
                  </a:cubicBezTo>
                  <a:lnTo>
                    <a:pt x="1143429" y="255338"/>
                  </a:lnTo>
                  <a:cubicBezTo>
                    <a:pt x="1145712" y="253352"/>
                    <a:pt x="1147699" y="251565"/>
                    <a:pt x="1149783" y="249579"/>
                  </a:cubicBezTo>
                  <a:lnTo>
                    <a:pt x="1165567" y="249579"/>
                  </a:lnTo>
                  <a:cubicBezTo>
                    <a:pt x="1167156" y="247992"/>
                    <a:pt x="1168447" y="246701"/>
                    <a:pt x="1170631" y="244417"/>
                  </a:cubicBezTo>
                  <a:lnTo>
                    <a:pt x="1187606" y="244417"/>
                  </a:lnTo>
                  <a:cubicBezTo>
                    <a:pt x="1190188" y="238758"/>
                    <a:pt x="1190685" y="233100"/>
                    <a:pt x="1195648" y="230022"/>
                  </a:cubicBezTo>
                  <a:cubicBezTo>
                    <a:pt x="1200811" y="226944"/>
                    <a:pt x="1206668" y="225555"/>
                    <a:pt x="1210937" y="220393"/>
                  </a:cubicBezTo>
                  <a:cubicBezTo>
                    <a:pt x="1215305" y="215131"/>
                    <a:pt x="1222750" y="213940"/>
                    <a:pt x="1228112" y="208876"/>
                  </a:cubicBezTo>
                  <a:cubicBezTo>
                    <a:pt x="1234762" y="202721"/>
                    <a:pt x="1243896" y="198849"/>
                    <a:pt x="1254321" y="198651"/>
                  </a:cubicBezTo>
                  <a:cubicBezTo>
                    <a:pt x="1259284" y="189815"/>
                    <a:pt x="1269212" y="187830"/>
                    <a:pt x="1277451" y="183164"/>
                  </a:cubicBezTo>
                  <a:cubicBezTo>
                    <a:pt x="1291748" y="175122"/>
                    <a:pt x="1308028" y="170159"/>
                    <a:pt x="1317460" y="155367"/>
                  </a:cubicBezTo>
                  <a:lnTo>
                    <a:pt x="1328380" y="155367"/>
                  </a:lnTo>
                  <a:cubicBezTo>
                    <a:pt x="1334634" y="149609"/>
                    <a:pt x="1339995" y="142957"/>
                    <a:pt x="1346746" y="138986"/>
                  </a:cubicBezTo>
                  <a:cubicBezTo>
                    <a:pt x="1353099" y="135213"/>
                    <a:pt x="1360247" y="131441"/>
                    <a:pt x="1367891" y="132236"/>
                  </a:cubicBezTo>
                  <a:cubicBezTo>
                    <a:pt x="1373054" y="128265"/>
                    <a:pt x="1375536" y="120918"/>
                    <a:pt x="1383974" y="122010"/>
                  </a:cubicBezTo>
                  <a:cubicBezTo>
                    <a:pt x="1390626" y="115061"/>
                    <a:pt x="1397575" y="107813"/>
                    <a:pt x="1404624" y="100467"/>
                  </a:cubicBezTo>
                  <a:cubicBezTo>
                    <a:pt x="1422890" y="94114"/>
                    <a:pt x="1430634" y="78627"/>
                    <a:pt x="1437086" y="61948"/>
                  </a:cubicBezTo>
                  <a:cubicBezTo>
                    <a:pt x="1437682" y="60360"/>
                    <a:pt x="1439568" y="59268"/>
                    <a:pt x="1440859" y="57978"/>
                  </a:cubicBezTo>
                  <a:lnTo>
                    <a:pt x="1440859" y="41200"/>
                  </a:lnTo>
                  <a:cubicBezTo>
                    <a:pt x="1438277" y="38618"/>
                    <a:pt x="1435697" y="36037"/>
                    <a:pt x="1432818" y="33159"/>
                  </a:cubicBezTo>
                  <a:lnTo>
                    <a:pt x="1394597" y="33159"/>
                  </a:lnTo>
                  <a:cubicBezTo>
                    <a:pt x="1393108" y="34549"/>
                    <a:pt x="1391121" y="36335"/>
                    <a:pt x="1388739" y="38420"/>
                  </a:cubicBezTo>
                  <a:cubicBezTo>
                    <a:pt x="1385563" y="38420"/>
                    <a:pt x="1380400" y="36931"/>
                    <a:pt x="1378712" y="38718"/>
                  </a:cubicBezTo>
                  <a:cubicBezTo>
                    <a:pt x="1374742" y="42888"/>
                    <a:pt x="1368289" y="42292"/>
                    <a:pt x="1365409" y="46163"/>
                  </a:cubicBezTo>
                  <a:cubicBezTo>
                    <a:pt x="1360644" y="52517"/>
                    <a:pt x="1353696" y="47553"/>
                    <a:pt x="1348235" y="51525"/>
                  </a:cubicBezTo>
                  <a:cubicBezTo>
                    <a:pt x="1340095" y="57481"/>
                    <a:pt x="1330862" y="62345"/>
                    <a:pt x="1321431" y="65720"/>
                  </a:cubicBezTo>
                  <a:cubicBezTo>
                    <a:pt x="1316764" y="67409"/>
                    <a:pt x="1313389" y="70089"/>
                    <a:pt x="1311106" y="73564"/>
                  </a:cubicBezTo>
                  <a:cubicBezTo>
                    <a:pt x="1307632" y="78627"/>
                    <a:pt x="1301476" y="76741"/>
                    <a:pt x="1297406" y="80910"/>
                  </a:cubicBezTo>
                  <a:cubicBezTo>
                    <a:pt x="1293534" y="84881"/>
                    <a:pt x="1287081" y="86569"/>
                    <a:pt x="1281522" y="88256"/>
                  </a:cubicBezTo>
                  <a:cubicBezTo>
                    <a:pt x="1274473" y="90242"/>
                    <a:pt x="1273084" y="100765"/>
                    <a:pt x="1264248" y="99474"/>
                  </a:cubicBezTo>
                  <a:cubicBezTo>
                    <a:pt x="1259681" y="103843"/>
                    <a:pt x="1255313" y="108509"/>
                    <a:pt x="1250449" y="112480"/>
                  </a:cubicBezTo>
                  <a:cubicBezTo>
                    <a:pt x="1245187" y="116947"/>
                    <a:pt x="1237146" y="117344"/>
                    <a:pt x="1233472" y="124293"/>
                  </a:cubicBezTo>
                  <a:cubicBezTo>
                    <a:pt x="1222949" y="126477"/>
                    <a:pt x="1218085" y="138490"/>
                    <a:pt x="1207264" y="139682"/>
                  </a:cubicBezTo>
                  <a:cubicBezTo>
                    <a:pt x="1206073" y="143255"/>
                    <a:pt x="1204980" y="146432"/>
                    <a:pt x="1203987" y="149510"/>
                  </a:cubicBezTo>
                  <a:lnTo>
                    <a:pt x="1198130" y="149510"/>
                  </a:lnTo>
                  <a:close/>
                  <a:moveTo>
                    <a:pt x="624020" y="213443"/>
                  </a:moveTo>
                  <a:cubicBezTo>
                    <a:pt x="611213" y="210763"/>
                    <a:pt x="611213" y="210861"/>
                    <a:pt x="606844" y="214634"/>
                  </a:cubicBezTo>
                  <a:cubicBezTo>
                    <a:pt x="611610" y="217712"/>
                    <a:pt x="616474" y="217414"/>
                    <a:pt x="624020" y="213443"/>
                  </a:cubicBezTo>
                  <a:moveTo>
                    <a:pt x="1731339" y="276979"/>
                  </a:moveTo>
                  <a:cubicBezTo>
                    <a:pt x="1732531" y="276880"/>
                    <a:pt x="1733622" y="276880"/>
                    <a:pt x="1734814" y="276781"/>
                  </a:cubicBezTo>
                  <a:cubicBezTo>
                    <a:pt x="1735112" y="274299"/>
                    <a:pt x="1735609" y="271817"/>
                    <a:pt x="1735708" y="269335"/>
                  </a:cubicBezTo>
                  <a:cubicBezTo>
                    <a:pt x="1735708" y="268740"/>
                    <a:pt x="1734417" y="267449"/>
                    <a:pt x="1733921" y="267549"/>
                  </a:cubicBezTo>
                  <a:cubicBezTo>
                    <a:pt x="1732630" y="267945"/>
                    <a:pt x="1730546" y="268740"/>
                    <a:pt x="1730446" y="269534"/>
                  </a:cubicBezTo>
                  <a:cubicBezTo>
                    <a:pt x="1730347" y="272016"/>
                    <a:pt x="1730943" y="274497"/>
                    <a:pt x="1731339" y="276979"/>
                  </a:cubicBezTo>
                  <a:moveTo>
                    <a:pt x="568623" y="386878"/>
                  </a:moveTo>
                  <a:cubicBezTo>
                    <a:pt x="569319" y="387573"/>
                    <a:pt x="569914" y="388267"/>
                    <a:pt x="570609" y="388863"/>
                  </a:cubicBezTo>
                  <a:cubicBezTo>
                    <a:pt x="571204" y="387672"/>
                    <a:pt x="571999" y="386481"/>
                    <a:pt x="572296" y="385091"/>
                  </a:cubicBezTo>
                  <a:cubicBezTo>
                    <a:pt x="572395" y="384594"/>
                    <a:pt x="571204" y="383899"/>
                    <a:pt x="570609" y="383205"/>
                  </a:cubicBezTo>
                  <a:cubicBezTo>
                    <a:pt x="569914" y="384496"/>
                    <a:pt x="569219" y="385687"/>
                    <a:pt x="568623" y="386878"/>
                  </a:cubicBezTo>
                  <a:moveTo>
                    <a:pt x="739774" y="72074"/>
                  </a:moveTo>
                  <a:cubicBezTo>
                    <a:pt x="739179" y="72670"/>
                    <a:pt x="737988" y="73464"/>
                    <a:pt x="738087" y="73862"/>
                  </a:cubicBezTo>
                  <a:cubicBezTo>
                    <a:pt x="738384" y="75152"/>
                    <a:pt x="739179" y="76344"/>
                    <a:pt x="739774" y="77634"/>
                  </a:cubicBezTo>
                  <a:cubicBezTo>
                    <a:pt x="740370" y="77038"/>
                    <a:pt x="741562" y="76244"/>
                    <a:pt x="741462" y="75847"/>
                  </a:cubicBezTo>
                  <a:cubicBezTo>
                    <a:pt x="741164" y="74457"/>
                    <a:pt x="740370" y="73265"/>
                    <a:pt x="739774" y="72074"/>
                  </a:cubicBezTo>
                  <a:moveTo>
                    <a:pt x="2657284" y="164600"/>
                  </a:moveTo>
                  <a:cubicBezTo>
                    <a:pt x="2656688" y="163409"/>
                    <a:pt x="2655993" y="162217"/>
                    <a:pt x="2655298" y="161026"/>
                  </a:cubicBezTo>
                  <a:cubicBezTo>
                    <a:pt x="2654702" y="161621"/>
                    <a:pt x="2653511" y="162415"/>
                    <a:pt x="2653610" y="162812"/>
                  </a:cubicBezTo>
                  <a:cubicBezTo>
                    <a:pt x="2653908" y="164103"/>
                    <a:pt x="2654702" y="165294"/>
                    <a:pt x="2655298" y="166585"/>
                  </a:cubicBezTo>
                  <a:cubicBezTo>
                    <a:pt x="2655993" y="165990"/>
                    <a:pt x="2656589" y="165294"/>
                    <a:pt x="2657284" y="164600"/>
                  </a:cubicBezTo>
                  <a:moveTo>
                    <a:pt x="2647157" y="169365"/>
                  </a:moveTo>
                  <a:cubicBezTo>
                    <a:pt x="2646562" y="168769"/>
                    <a:pt x="2645767" y="167478"/>
                    <a:pt x="2645371" y="167577"/>
                  </a:cubicBezTo>
                  <a:cubicBezTo>
                    <a:pt x="2644080" y="167875"/>
                    <a:pt x="2642889" y="168669"/>
                    <a:pt x="2641698" y="169365"/>
                  </a:cubicBezTo>
                  <a:cubicBezTo>
                    <a:pt x="2642293" y="169960"/>
                    <a:pt x="2643088" y="171250"/>
                    <a:pt x="2643484" y="171053"/>
                  </a:cubicBezTo>
                  <a:cubicBezTo>
                    <a:pt x="2644775" y="170755"/>
                    <a:pt x="2645966" y="169960"/>
                    <a:pt x="2647157" y="169365"/>
                  </a:cubicBezTo>
                  <a:moveTo>
                    <a:pt x="636825" y="176910"/>
                  </a:moveTo>
                  <a:cubicBezTo>
                    <a:pt x="637521" y="176214"/>
                    <a:pt x="638116" y="175520"/>
                    <a:pt x="638812" y="174924"/>
                  </a:cubicBezTo>
                  <a:cubicBezTo>
                    <a:pt x="637620" y="174329"/>
                    <a:pt x="636429" y="173435"/>
                    <a:pt x="635138" y="173237"/>
                  </a:cubicBezTo>
                  <a:cubicBezTo>
                    <a:pt x="634641" y="173137"/>
                    <a:pt x="633947" y="174329"/>
                    <a:pt x="633351" y="174924"/>
                  </a:cubicBezTo>
                  <a:cubicBezTo>
                    <a:pt x="634443" y="175520"/>
                    <a:pt x="635634" y="176214"/>
                    <a:pt x="636825" y="176910"/>
                  </a:cubicBezTo>
                  <a:moveTo>
                    <a:pt x="1766583" y="182469"/>
                  </a:moveTo>
                  <a:cubicBezTo>
                    <a:pt x="1767277" y="181675"/>
                    <a:pt x="1767873" y="181079"/>
                    <a:pt x="1768568" y="180484"/>
                  </a:cubicBezTo>
                  <a:cubicBezTo>
                    <a:pt x="1767376" y="179887"/>
                    <a:pt x="1766185" y="178994"/>
                    <a:pt x="1764895" y="178796"/>
                  </a:cubicBezTo>
                  <a:cubicBezTo>
                    <a:pt x="1764498" y="178696"/>
                    <a:pt x="1763703" y="179887"/>
                    <a:pt x="1763108" y="180484"/>
                  </a:cubicBezTo>
                  <a:cubicBezTo>
                    <a:pt x="1764200" y="181079"/>
                    <a:pt x="1765391" y="181774"/>
                    <a:pt x="1766583" y="182469"/>
                  </a:cubicBezTo>
                  <a:moveTo>
                    <a:pt x="1106201" y="221286"/>
                  </a:moveTo>
                  <a:cubicBezTo>
                    <a:pt x="1106895" y="220591"/>
                    <a:pt x="1107491" y="219896"/>
                    <a:pt x="1108088" y="219301"/>
                  </a:cubicBezTo>
                  <a:cubicBezTo>
                    <a:pt x="1106895" y="218705"/>
                    <a:pt x="1105704" y="217811"/>
                    <a:pt x="1104413" y="217513"/>
                  </a:cubicBezTo>
                  <a:cubicBezTo>
                    <a:pt x="1104017" y="217414"/>
                    <a:pt x="1103222" y="218605"/>
                    <a:pt x="1102627" y="219301"/>
                  </a:cubicBezTo>
                  <a:cubicBezTo>
                    <a:pt x="1103818" y="219995"/>
                    <a:pt x="1105010" y="220691"/>
                    <a:pt x="1106201" y="221286"/>
                  </a:cubicBezTo>
                  <a:moveTo>
                    <a:pt x="619651" y="222179"/>
                  </a:moveTo>
                  <a:cubicBezTo>
                    <a:pt x="619056" y="222775"/>
                    <a:pt x="617864" y="223569"/>
                    <a:pt x="617963" y="224066"/>
                  </a:cubicBezTo>
                  <a:cubicBezTo>
                    <a:pt x="618261" y="225356"/>
                    <a:pt x="619056" y="226548"/>
                    <a:pt x="619651" y="227838"/>
                  </a:cubicBezTo>
                  <a:cubicBezTo>
                    <a:pt x="620247" y="227242"/>
                    <a:pt x="621438" y="226448"/>
                    <a:pt x="621339" y="226051"/>
                  </a:cubicBezTo>
                  <a:cubicBezTo>
                    <a:pt x="621041" y="224561"/>
                    <a:pt x="620247" y="223370"/>
                    <a:pt x="619651" y="222179"/>
                  </a:cubicBezTo>
                  <a:moveTo>
                    <a:pt x="1815624" y="311825"/>
                  </a:moveTo>
                  <a:cubicBezTo>
                    <a:pt x="1814433" y="312421"/>
                    <a:pt x="1813341" y="313116"/>
                    <a:pt x="1812150" y="313810"/>
                  </a:cubicBezTo>
                  <a:cubicBezTo>
                    <a:pt x="1812746" y="314406"/>
                    <a:pt x="1813440" y="315697"/>
                    <a:pt x="1813937" y="315598"/>
                  </a:cubicBezTo>
                  <a:cubicBezTo>
                    <a:pt x="1815228" y="315300"/>
                    <a:pt x="1816419" y="314506"/>
                    <a:pt x="1817610" y="313810"/>
                  </a:cubicBezTo>
                  <a:cubicBezTo>
                    <a:pt x="1817014" y="313215"/>
                    <a:pt x="1816419" y="312619"/>
                    <a:pt x="1815624" y="311825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41" name="Freeform 41"/>
            <p:cNvSpPr/>
            <p:nvPr/>
          </p:nvSpPr>
          <p:spPr>
            <a:xfrm flipH="1" rot="0">
              <a:off x="9704927" y="5575935"/>
              <a:ext cx="699802" cy="785146"/>
            </a:xfrm>
            <a:custGeom>
              <a:avLst/>
              <a:gdLst/>
              <a:ahLst/>
              <a:cxnLst/>
              <a:rect b="b" l="l" r="r" t="t"/>
              <a:pathLst>
                <a:path h="785117" w="699812">
                  <a:moveTo>
                    <a:pt x="496824" y="3935"/>
                  </a:moveTo>
                  <a:cubicBezTo>
                    <a:pt x="432097" y="74420"/>
                    <a:pt x="362108" y="139844"/>
                    <a:pt x="292515" y="205663"/>
                  </a:cubicBezTo>
                  <a:cubicBezTo>
                    <a:pt x="204160" y="145899"/>
                    <a:pt x="117195" y="83753"/>
                    <a:pt x="15437" y="48509"/>
                  </a:cubicBezTo>
                  <a:cubicBezTo>
                    <a:pt x="4616" y="44737"/>
                    <a:pt x="-3127" y="57544"/>
                    <a:pt x="1241" y="66479"/>
                  </a:cubicBezTo>
                  <a:cubicBezTo>
                    <a:pt x="46709" y="160691"/>
                    <a:pt x="103196" y="248749"/>
                    <a:pt x="155019" y="339387"/>
                  </a:cubicBezTo>
                  <a:cubicBezTo>
                    <a:pt x="106274" y="389423"/>
                    <a:pt x="59516" y="441542"/>
                    <a:pt x="17224" y="497632"/>
                  </a:cubicBezTo>
                  <a:cubicBezTo>
                    <a:pt x="10671" y="506369"/>
                    <a:pt x="19805" y="516892"/>
                    <a:pt x="28542" y="517686"/>
                  </a:cubicBezTo>
                  <a:cubicBezTo>
                    <a:pt x="100615" y="523941"/>
                    <a:pt x="172193" y="519474"/>
                    <a:pt x="243572" y="511730"/>
                  </a:cubicBezTo>
                  <a:cubicBezTo>
                    <a:pt x="282290" y="593434"/>
                    <a:pt x="321107" y="675435"/>
                    <a:pt x="376205" y="746914"/>
                  </a:cubicBezTo>
                  <a:cubicBezTo>
                    <a:pt x="375907" y="755353"/>
                    <a:pt x="375509" y="763791"/>
                    <a:pt x="375311" y="772130"/>
                  </a:cubicBezTo>
                  <a:cubicBezTo>
                    <a:pt x="374815" y="789007"/>
                    <a:pt x="400428" y="789503"/>
                    <a:pt x="401718" y="773222"/>
                  </a:cubicBezTo>
                  <a:cubicBezTo>
                    <a:pt x="406384" y="772428"/>
                    <a:pt x="410653" y="767365"/>
                    <a:pt x="407377" y="762798"/>
                  </a:cubicBezTo>
                  <a:cubicBezTo>
                    <a:pt x="405690" y="760515"/>
                    <a:pt x="404101" y="758133"/>
                    <a:pt x="402413" y="755749"/>
                  </a:cubicBezTo>
                  <a:cubicBezTo>
                    <a:pt x="405292" y="666500"/>
                    <a:pt x="412143" y="577550"/>
                    <a:pt x="422964" y="489194"/>
                  </a:cubicBezTo>
                  <a:cubicBezTo>
                    <a:pt x="510524" y="478671"/>
                    <a:pt x="598285" y="471721"/>
                    <a:pt x="686738" y="481848"/>
                  </a:cubicBezTo>
                  <a:cubicBezTo>
                    <a:pt x="698752" y="483238"/>
                    <a:pt x="703715" y="467056"/>
                    <a:pt x="696369" y="459312"/>
                  </a:cubicBezTo>
                  <a:cubicBezTo>
                    <a:pt x="628464" y="387735"/>
                    <a:pt x="538917" y="346139"/>
                    <a:pt x="451952" y="301365"/>
                  </a:cubicBezTo>
                  <a:cubicBezTo>
                    <a:pt x="469722" y="205763"/>
                    <a:pt x="492059" y="110855"/>
                    <a:pt x="518765" y="17040"/>
                  </a:cubicBezTo>
                  <a:cubicBezTo>
                    <a:pt x="522438" y="4531"/>
                    <a:pt x="505958" y="-5993"/>
                    <a:pt x="496824" y="3935"/>
                  </a:cubicBezTo>
                  <a:close/>
                  <a:moveTo>
                    <a:pt x="37675" y="83554"/>
                  </a:moveTo>
                  <a:cubicBezTo>
                    <a:pt x="122357" y="118400"/>
                    <a:pt x="198203" y="171413"/>
                    <a:pt x="273851" y="223334"/>
                  </a:cubicBezTo>
                  <a:cubicBezTo>
                    <a:pt x="239601" y="255797"/>
                    <a:pt x="205649" y="288459"/>
                    <a:pt x="172392" y="321915"/>
                  </a:cubicBezTo>
                  <a:cubicBezTo>
                    <a:pt x="127618" y="242395"/>
                    <a:pt x="78973" y="164961"/>
                    <a:pt x="37675" y="83554"/>
                  </a:cubicBezTo>
                  <a:close/>
                  <a:moveTo>
                    <a:pt x="332524" y="263044"/>
                  </a:moveTo>
                  <a:cubicBezTo>
                    <a:pt x="361314" y="282006"/>
                    <a:pt x="391691" y="298784"/>
                    <a:pt x="422665" y="314966"/>
                  </a:cubicBezTo>
                  <a:cubicBezTo>
                    <a:pt x="413730" y="364901"/>
                    <a:pt x="405888" y="415035"/>
                    <a:pt x="399435" y="465368"/>
                  </a:cubicBezTo>
                  <a:cubicBezTo>
                    <a:pt x="351187" y="471523"/>
                    <a:pt x="302939" y="478274"/>
                    <a:pt x="254592" y="483834"/>
                  </a:cubicBezTo>
                  <a:cubicBezTo>
                    <a:pt x="243175" y="459610"/>
                    <a:pt x="231659" y="435487"/>
                    <a:pt x="219845" y="411362"/>
                  </a:cubicBezTo>
                  <a:cubicBezTo>
                    <a:pt x="208925" y="389125"/>
                    <a:pt x="197310" y="367383"/>
                    <a:pt x="185496" y="345741"/>
                  </a:cubicBezTo>
                  <a:cubicBezTo>
                    <a:pt x="221533" y="309207"/>
                    <a:pt x="258563" y="273766"/>
                    <a:pt x="295891" y="238523"/>
                  </a:cubicBezTo>
                  <a:cubicBezTo>
                    <a:pt x="308102" y="246764"/>
                    <a:pt x="320312" y="255003"/>
                    <a:pt x="332524" y="263044"/>
                  </a:cubicBezTo>
                  <a:close/>
                  <a:moveTo>
                    <a:pt x="54750" y="492570"/>
                  </a:moveTo>
                  <a:cubicBezTo>
                    <a:pt x="90291" y="447201"/>
                    <a:pt x="128611" y="404512"/>
                    <a:pt x="168520" y="363214"/>
                  </a:cubicBezTo>
                  <a:cubicBezTo>
                    <a:pt x="179440" y="382671"/>
                    <a:pt x="190063" y="402328"/>
                    <a:pt x="200288" y="422183"/>
                  </a:cubicBezTo>
                  <a:cubicBezTo>
                    <a:pt x="211109" y="443329"/>
                    <a:pt x="221434" y="464773"/>
                    <a:pt x="231759" y="486316"/>
                  </a:cubicBezTo>
                  <a:cubicBezTo>
                    <a:pt x="172888" y="492471"/>
                    <a:pt x="114018" y="495647"/>
                    <a:pt x="54750" y="492570"/>
                  </a:cubicBezTo>
                  <a:close/>
                  <a:moveTo>
                    <a:pt x="377496" y="718422"/>
                  </a:moveTo>
                  <a:cubicBezTo>
                    <a:pt x="334807" y="651609"/>
                    <a:pt x="300457" y="580628"/>
                    <a:pt x="266604" y="509149"/>
                  </a:cubicBezTo>
                  <a:cubicBezTo>
                    <a:pt x="309789" y="503986"/>
                    <a:pt x="352974" y="498030"/>
                    <a:pt x="396160" y="492471"/>
                  </a:cubicBezTo>
                  <a:cubicBezTo>
                    <a:pt x="387026" y="567423"/>
                    <a:pt x="380871" y="642773"/>
                    <a:pt x="377496" y="718422"/>
                  </a:cubicBezTo>
                  <a:close/>
                  <a:moveTo>
                    <a:pt x="650701" y="452164"/>
                  </a:moveTo>
                  <a:cubicBezTo>
                    <a:pt x="575650" y="447300"/>
                    <a:pt x="501093" y="453256"/>
                    <a:pt x="426637" y="462191"/>
                  </a:cubicBezTo>
                  <a:cubicBezTo>
                    <a:pt x="432593" y="417219"/>
                    <a:pt x="439444" y="372446"/>
                    <a:pt x="447385" y="327772"/>
                  </a:cubicBezTo>
                  <a:cubicBezTo>
                    <a:pt x="518765" y="364206"/>
                    <a:pt x="591136" y="399548"/>
                    <a:pt x="650701" y="452164"/>
                  </a:cubicBezTo>
                  <a:close/>
                  <a:moveTo>
                    <a:pt x="358633" y="249047"/>
                  </a:moveTo>
                  <a:cubicBezTo>
                    <a:pt x="343941" y="239814"/>
                    <a:pt x="329347" y="230284"/>
                    <a:pt x="314852" y="220555"/>
                  </a:cubicBezTo>
                  <a:cubicBezTo>
                    <a:pt x="370446" y="168137"/>
                    <a:pt x="426140" y="115918"/>
                    <a:pt x="479154" y="61118"/>
                  </a:cubicBezTo>
                  <a:cubicBezTo>
                    <a:pt x="459100" y="136270"/>
                    <a:pt x="441826" y="212117"/>
                    <a:pt x="427430" y="288360"/>
                  </a:cubicBezTo>
                  <a:cubicBezTo>
                    <a:pt x="404002" y="275950"/>
                    <a:pt x="380871" y="263143"/>
                    <a:pt x="358633" y="249047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</p:grpSp>
      <p:grpSp>
        <p:nvGrpSpPr>
          <p:cNvPr id="42" name="Group 42"/>
          <p:cNvGrpSpPr/>
          <p:nvPr/>
        </p:nvGrpSpPr>
        <p:grpSpPr>
          <a:xfrm rot="0">
            <a:off x="0" y="2664904"/>
            <a:ext cx="1272349" cy="1292829"/>
            <a:chOff x="0" y="2664904"/>
            <a:chExt cx="1272349" cy="1292829"/>
          </a:xfrm>
        </p:grpSpPr>
        <p:sp>
          <p:nvSpPr>
            <p:cNvPr id="43" name="Freeform 43"/>
            <p:cNvSpPr/>
            <p:nvPr/>
          </p:nvSpPr>
          <p:spPr>
            <a:xfrm flipH="1" rot="0">
              <a:off x="0" y="3034760"/>
              <a:ext cx="228695" cy="550545"/>
            </a:xfrm>
            <a:custGeom>
              <a:avLst/>
              <a:gdLst/>
              <a:ahLst/>
              <a:cxnLst/>
              <a:rect b="b" l="l" r="r" t="t"/>
              <a:pathLst>
                <a:path h="550570" w="228674">
                  <a:moveTo>
                    <a:pt x="228674" y="0"/>
                  </a:moveTo>
                  <a:lnTo>
                    <a:pt x="205946" y="76086"/>
                  </a:lnTo>
                  <a:cubicBezTo>
                    <a:pt x="199940" y="106911"/>
                    <a:pt x="195646" y="138208"/>
                    <a:pt x="189393" y="168735"/>
                  </a:cubicBezTo>
                  <a:cubicBezTo>
                    <a:pt x="186215" y="184123"/>
                    <a:pt x="180458" y="200702"/>
                    <a:pt x="181748" y="216686"/>
                  </a:cubicBezTo>
                  <a:cubicBezTo>
                    <a:pt x="181947" y="221153"/>
                    <a:pt x="21318" y="227507"/>
                    <a:pt x="8313" y="233165"/>
                  </a:cubicBezTo>
                  <a:cubicBezTo>
                    <a:pt x="-621" y="237037"/>
                    <a:pt x="-2210" y="247461"/>
                    <a:pt x="2853" y="255006"/>
                  </a:cubicBezTo>
                  <a:cubicBezTo>
                    <a:pt x="21517" y="283200"/>
                    <a:pt x="55370" y="297099"/>
                    <a:pt x="84656" y="311394"/>
                  </a:cubicBezTo>
                  <a:cubicBezTo>
                    <a:pt x="106397" y="322017"/>
                    <a:pt x="130025" y="328668"/>
                    <a:pt x="151369" y="340085"/>
                  </a:cubicBezTo>
                  <a:cubicBezTo>
                    <a:pt x="153951" y="341475"/>
                    <a:pt x="157029" y="343064"/>
                    <a:pt x="159212" y="344950"/>
                  </a:cubicBezTo>
                  <a:cubicBezTo>
                    <a:pt x="159312" y="345546"/>
                    <a:pt x="159511" y="346936"/>
                    <a:pt x="159312" y="349120"/>
                  </a:cubicBezTo>
                  <a:cubicBezTo>
                    <a:pt x="158914" y="352793"/>
                    <a:pt x="158021" y="356466"/>
                    <a:pt x="157326" y="360040"/>
                  </a:cubicBezTo>
                  <a:cubicBezTo>
                    <a:pt x="146704" y="411961"/>
                    <a:pt x="143924" y="471030"/>
                    <a:pt x="143824" y="523944"/>
                  </a:cubicBezTo>
                  <a:cubicBezTo>
                    <a:pt x="143824" y="530099"/>
                    <a:pt x="143924" y="536353"/>
                    <a:pt x="146207" y="542111"/>
                  </a:cubicBezTo>
                  <a:cubicBezTo>
                    <a:pt x="154248" y="562475"/>
                    <a:pt x="179475" y="543568"/>
                    <a:pt x="208004" y="512068"/>
                  </a:cubicBezTo>
                  <a:lnTo>
                    <a:pt x="228674" y="487426"/>
                  </a:ln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44" name="Freeform 44"/>
            <p:cNvSpPr/>
            <p:nvPr/>
          </p:nvSpPr>
          <p:spPr>
            <a:xfrm flipH="1" rot="0">
              <a:off x="727900" y="3377470"/>
              <a:ext cx="544449" cy="580263"/>
            </a:xfrm>
            <a:custGeom>
              <a:avLst/>
              <a:gdLst/>
              <a:ahLst/>
              <a:cxnLst/>
              <a:rect b="b" l="l" r="r" t="t"/>
              <a:pathLst>
                <a:path h="580276" w="544414">
                  <a:moveTo>
                    <a:pt x="538926" y="304363"/>
                  </a:moveTo>
                  <a:cubicBezTo>
                    <a:pt x="483927" y="271502"/>
                    <a:pt x="422078" y="255023"/>
                    <a:pt x="363506" y="230105"/>
                  </a:cubicBezTo>
                  <a:cubicBezTo>
                    <a:pt x="373037" y="189501"/>
                    <a:pt x="376213" y="147805"/>
                    <a:pt x="385544" y="107202"/>
                  </a:cubicBezTo>
                  <a:cubicBezTo>
                    <a:pt x="392594" y="76425"/>
                    <a:pt x="404208" y="39099"/>
                    <a:pt x="392693" y="8125"/>
                  </a:cubicBezTo>
                  <a:cubicBezTo>
                    <a:pt x="389516" y="-314"/>
                    <a:pt x="378794" y="-2200"/>
                    <a:pt x="372043" y="2565"/>
                  </a:cubicBezTo>
                  <a:cubicBezTo>
                    <a:pt x="318137" y="40587"/>
                    <a:pt x="280016" y="95984"/>
                    <a:pt x="236533" y="144530"/>
                  </a:cubicBezTo>
                  <a:cubicBezTo>
                    <a:pt x="225611" y="156740"/>
                    <a:pt x="211614" y="168752"/>
                    <a:pt x="204268" y="183743"/>
                  </a:cubicBezTo>
                  <a:cubicBezTo>
                    <a:pt x="202083" y="187913"/>
                    <a:pt x="53567" y="108789"/>
                    <a:pt x="38775" y="107003"/>
                  </a:cubicBezTo>
                  <a:cubicBezTo>
                    <a:pt x="28649" y="105812"/>
                    <a:pt x="21799" y="114349"/>
                    <a:pt x="22295" y="123780"/>
                  </a:cubicBezTo>
                  <a:cubicBezTo>
                    <a:pt x="24281" y="159123"/>
                    <a:pt x="47512" y="189600"/>
                    <a:pt x="66374" y="217993"/>
                  </a:cubicBezTo>
                  <a:cubicBezTo>
                    <a:pt x="80371" y="239039"/>
                    <a:pt x="98241" y="257604"/>
                    <a:pt x="111544" y="279147"/>
                  </a:cubicBezTo>
                  <a:cubicBezTo>
                    <a:pt x="113133" y="281728"/>
                    <a:pt x="115118" y="284806"/>
                    <a:pt x="116111" y="287684"/>
                  </a:cubicBezTo>
                  <a:cubicBezTo>
                    <a:pt x="115913" y="288281"/>
                    <a:pt x="115316" y="289671"/>
                    <a:pt x="114026" y="291457"/>
                  </a:cubicBezTo>
                  <a:cubicBezTo>
                    <a:pt x="111743" y="294535"/>
                    <a:pt x="109062" y="297413"/>
                    <a:pt x="106481" y="300293"/>
                  </a:cubicBezTo>
                  <a:cubicBezTo>
                    <a:pt x="69451" y="341691"/>
                    <a:pt x="35697" y="393612"/>
                    <a:pt x="7702" y="441363"/>
                  </a:cubicBezTo>
                  <a:cubicBezTo>
                    <a:pt x="4426" y="446923"/>
                    <a:pt x="1249" y="452680"/>
                    <a:pt x="256" y="459034"/>
                  </a:cubicBezTo>
                  <a:cubicBezTo>
                    <a:pt x="-9076" y="519395"/>
                    <a:pt x="239610" y="392023"/>
                    <a:pt x="241000" y="394803"/>
                  </a:cubicBezTo>
                  <a:cubicBezTo>
                    <a:pt x="246857" y="406419"/>
                    <a:pt x="249935" y="419622"/>
                    <a:pt x="253210" y="432032"/>
                  </a:cubicBezTo>
                  <a:cubicBezTo>
                    <a:pt x="264528" y="474819"/>
                    <a:pt x="290141" y="513934"/>
                    <a:pt x="310393" y="553147"/>
                  </a:cubicBezTo>
                  <a:cubicBezTo>
                    <a:pt x="328363" y="587894"/>
                    <a:pt x="350004" y="591468"/>
                    <a:pt x="362612" y="550964"/>
                  </a:cubicBezTo>
                  <a:cubicBezTo>
                    <a:pt x="379787" y="495469"/>
                    <a:pt x="396961" y="435605"/>
                    <a:pt x="402124" y="377529"/>
                  </a:cubicBezTo>
                  <a:cubicBezTo>
                    <a:pt x="402521" y="373061"/>
                    <a:pt x="401231" y="364227"/>
                    <a:pt x="404208" y="361049"/>
                  </a:cubicBezTo>
                  <a:cubicBezTo>
                    <a:pt x="410860" y="353703"/>
                    <a:pt x="433098" y="353802"/>
                    <a:pt x="442033" y="352710"/>
                  </a:cubicBezTo>
                  <a:cubicBezTo>
                    <a:pt x="452259" y="351420"/>
                    <a:pt x="462385" y="349632"/>
                    <a:pt x="472609" y="348342"/>
                  </a:cubicBezTo>
                  <a:cubicBezTo>
                    <a:pt x="493359" y="345760"/>
                    <a:pt x="529693" y="345364"/>
                    <a:pt x="541805" y="324714"/>
                  </a:cubicBezTo>
                  <a:cubicBezTo>
                    <a:pt x="545180" y="318559"/>
                    <a:pt x="546272" y="308731"/>
                    <a:pt x="538926" y="304363"/>
                  </a:cubicBez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45" name="Freeform 45"/>
            <p:cNvSpPr/>
            <p:nvPr/>
          </p:nvSpPr>
          <p:spPr>
            <a:xfrm flipH="1" rot="0">
              <a:off x="479012" y="2664904"/>
              <a:ext cx="415290" cy="523113"/>
            </a:xfrm>
            <a:custGeom>
              <a:avLst/>
              <a:gdLst/>
              <a:ahLst/>
              <a:cxnLst/>
              <a:rect b="b" l="l" r="r" t="t"/>
              <a:pathLst>
                <a:path h="523129" w="415248">
                  <a:moveTo>
                    <a:pt x="390600" y="88233"/>
                  </a:moveTo>
                  <a:cubicBezTo>
                    <a:pt x="335999" y="99849"/>
                    <a:pt x="281198" y="110968"/>
                    <a:pt x="226895" y="123873"/>
                  </a:cubicBezTo>
                  <a:cubicBezTo>
                    <a:pt x="205351" y="84858"/>
                    <a:pt x="182915" y="46339"/>
                    <a:pt x="157997" y="9210"/>
                  </a:cubicBezTo>
                  <a:cubicBezTo>
                    <a:pt x="147474" y="-6476"/>
                    <a:pt x="120173" y="-1512"/>
                    <a:pt x="121067" y="19436"/>
                  </a:cubicBezTo>
                  <a:cubicBezTo>
                    <a:pt x="122854" y="63415"/>
                    <a:pt x="124640" y="107394"/>
                    <a:pt x="126229" y="151373"/>
                  </a:cubicBezTo>
                  <a:cubicBezTo>
                    <a:pt x="86519" y="163782"/>
                    <a:pt x="47304" y="178078"/>
                    <a:pt x="9282" y="195947"/>
                  </a:cubicBezTo>
                  <a:cubicBezTo>
                    <a:pt x="-4219" y="202301"/>
                    <a:pt x="-2035" y="222454"/>
                    <a:pt x="9680" y="229007"/>
                  </a:cubicBezTo>
                  <a:cubicBezTo>
                    <a:pt x="50780" y="251840"/>
                    <a:pt x="90886" y="276262"/>
                    <a:pt x="130398" y="301477"/>
                  </a:cubicBezTo>
                  <a:cubicBezTo>
                    <a:pt x="131788" y="368687"/>
                    <a:pt x="132484" y="435798"/>
                    <a:pt x="131392" y="503007"/>
                  </a:cubicBezTo>
                  <a:cubicBezTo>
                    <a:pt x="131093" y="522564"/>
                    <a:pt x="161274" y="531698"/>
                    <a:pt x="169712" y="512637"/>
                  </a:cubicBezTo>
                  <a:cubicBezTo>
                    <a:pt x="190758" y="464787"/>
                    <a:pt x="212897" y="417730"/>
                    <a:pt x="237021" y="371865"/>
                  </a:cubicBezTo>
                  <a:cubicBezTo>
                    <a:pt x="274944" y="397477"/>
                    <a:pt x="312767" y="423388"/>
                    <a:pt x="350890" y="448901"/>
                  </a:cubicBezTo>
                  <a:cubicBezTo>
                    <a:pt x="362504" y="456745"/>
                    <a:pt x="376999" y="437486"/>
                    <a:pt x="365682" y="428948"/>
                  </a:cubicBezTo>
                  <a:cubicBezTo>
                    <a:pt x="363299" y="427161"/>
                    <a:pt x="360817" y="425373"/>
                    <a:pt x="358435" y="423488"/>
                  </a:cubicBezTo>
                  <a:cubicBezTo>
                    <a:pt x="384841" y="420112"/>
                    <a:pt x="368263" y="373949"/>
                    <a:pt x="355754" y="354193"/>
                  </a:cubicBezTo>
                  <a:cubicBezTo>
                    <a:pt x="336494" y="323914"/>
                    <a:pt x="318625" y="292741"/>
                    <a:pt x="301351" y="261271"/>
                  </a:cubicBezTo>
                  <a:cubicBezTo>
                    <a:pt x="333417" y="211832"/>
                    <a:pt x="369057" y="164676"/>
                    <a:pt x="409859" y="120597"/>
                  </a:cubicBezTo>
                  <a:cubicBezTo>
                    <a:pt x="423360" y="106004"/>
                    <a:pt x="409463" y="84163"/>
                    <a:pt x="390600" y="88233"/>
                  </a:cubicBezTo>
                  <a:close/>
                  <a:moveTo>
                    <a:pt x="163854" y="93396"/>
                  </a:moveTo>
                  <a:cubicBezTo>
                    <a:pt x="171697" y="106798"/>
                    <a:pt x="179341" y="120299"/>
                    <a:pt x="186787" y="133900"/>
                  </a:cubicBezTo>
                  <a:cubicBezTo>
                    <a:pt x="179739" y="135787"/>
                    <a:pt x="172789" y="137673"/>
                    <a:pt x="165840" y="139659"/>
                  </a:cubicBezTo>
                  <a:cubicBezTo>
                    <a:pt x="165144" y="124271"/>
                    <a:pt x="164450" y="108882"/>
                    <a:pt x="163854" y="93396"/>
                  </a:cubicBezTo>
                  <a:close/>
                  <a:moveTo>
                    <a:pt x="253699" y="260180"/>
                  </a:moveTo>
                  <a:cubicBezTo>
                    <a:pt x="241289" y="280035"/>
                    <a:pt x="229377" y="300286"/>
                    <a:pt x="217960" y="320837"/>
                  </a:cubicBezTo>
                  <a:cubicBezTo>
                    <a:pt x="202175" y="309619"/>
                    <a:pt x="186290" y="298599"/>
                    <a:pt x="170406" y="287678"/>
                  </a:cubicBezTo>
                  <a:cubicBezTo>
                    <a:pt x="169513" y="251245"/>
                    <a:pt x="168421" y="214810"/>
                    <a:pt x="167031" y="178475"/>
                  </a:cubicBezTo>
                  <a:cubicBezTo>
                    <a:pt x="179739" y="174901"/>
                    <a:pt x="192445" y="171526"/>
                    <a:pt x="205252" y="168350"/>
                  </a:cubicBezTo>
                  <a:cubicBezTo>
                    <a:pt x="219746" y="195650"/>
                    <a:pt x="233943" y="223248"/>
                    <a:pt x="248437" y="250648"/>
                  </a:cubicBezTo>
                  <a:cubicBezTo>
                    <a:pt x="250125" y="253826"/>
                    <a:pt x="252011" y="257002"/>
                    <a:pt x="253699" y="260180"/>
                  </a:cubicBezTo>
                  <a:close/>
                  <a:moveTo>
                    <a:pt x="59912" y="215307"/>
                  </a:moveTo>
                  <a:cubicBezTo>
                    <a:pt x="82150" y="206173"/>
                    <a:pt x="104686" y="197934"/>
                    <a:pt x="127520" y="190488"/>
                  </a:cubicBezTo>
                  <a:cubicBezTo>
                    <a:pt x="128313" y="213718"/>
                    <a:pt x="129107" y="236948"/>
                    <a:pt x="129703" y="260080"/>
                  </a:cubicBezTo>
                  <a:cubicBezTo>
                    <a:pt x="106573" y="244891"/>
                    <a:pt x="83341" y="229900"/>
                    <a:pt x="59912" y="215307"/>
                  </a:cubicBezTo>
                  <a:close/>
                  <a:moveTo>
                    <a:pt x="172293" y="409291"/>
                  </a:moveTo>
                  <a:cubicBezTo>
                    <a:pt x="172094" y="382189"/>
                    <a:pt x="171796" y="355086"/>
                    <a:pt x="171299" y="327984"/>
                  </a:cubicBezTo>
                  <a:cubicBezTo>
                    <a:pt x="181823" y="334933"/>
                    <a:pt x="192347" y="341883"/>
                    <a:pt x="202870" y="348931"/>
                  </a:cubicBezTo>
                  <a:cubicBezTo>
                    <a:pt x="192248" y="368886"/>
                    <a:pt x="182121" y="388940"/>
                    <a:pt x="172293" y="409291"/>
                  </a:cubicBezTo>
                  <a:close/>
                  <a:moveTo>
                    <a:pt x="303734" y="347641"/>
                  </a:moveTo>
                  <a:cubicBezTo>
                    <a:pt x="309591" y="356576"/>
                    <a:pt x="315448" y="365511"/>
                    <a:pt x="321306" y="374347"/>
                  </a:cubicBezTo>
                  <a:cubicBezTo>
                    <a:pt x="323985" y="378615"/>
                    <a:pt x="326666" y="382785"/>
                    <a:pt x="329347" y="387053"/>
                  </a:cubicBezTo>
                  <a:cubicBezTo>
                    <a:pt x="329943" y="389039"/>
                    <a:pt x="330439" y="390726"/>
                    <a:pt x="331035" y="392315"/>
                  </a:cubicBezTo>
                  <a:cubicBezTo>
                    <a:pt x="328851" y="394399"/>
                    <a:pt x="327659" y="397080"/>
                    <a:pt x="327064" y="400059"/>
                  </a:cubicBezTo>
                  <a:cubicBezTo>
                    <a:pt x="302046" y="381494"/>
                    <a:pt x="276929" y="363029"/>
                    <a:pt x="251614" y="344761"/>
                  </a:cubicBezTo>
                  <a:cubicBezTo>
                    <a:pt x="259655" y="330168"/>
                    <a:pt x="267896" y="315674"/>
                    <a:pt x="276433" y="301378"/>
                  </a:cubicBezTo>
                  <a:cubicBezTo>
                    <a:pt x="285269" y="316965"/>
                    <a:pt x="294302" y="332451"/>
                    <a:pt x="303734" y="347641"/>
                  </a:cubicBezTo>
                  <a:close/>
                  <a:moveTo>
                    <a:pt x="245856" y="158520"/>
                  </a:moveTo>
                  <a:cubicBezTo>
                    <a:pt x="277823" y="151174"/>
                    <a:pt x="309889" y="144424"/>
                    <a:pt x="341955" y="137971"/>
                  </a:cubicBezTo>
                  <a:cubicBezTo>
                    <a:pt x="319618" y="164577"/>
                    <a:pt x="298870" y="192374"/>
                    <a:pt x="279311" y="220965"/>
                  </a:cubicBezTo>
                  <a:cubicBezTo>
                    <a:pt x="268193" y="200217"/>
                    <a:pt x="257074" y="179369"/>
                    <a:pt x="245856" y="158520"/>
                  </a:cubicBezTo>
                  <a:close/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</p:grpSp>
      <p:grpSp>
        <p:nvGrpSpPr>
          <p:cNvPr id="46" name="Group 46"/>
          <p:cNvGrpSpPr/>
          <p:nvPr/>
        </p:nvGrpSpPr>
        <p:grpSpPr>
          <a:xfrm rot="0">
            <a:off x="0" y="0"/>
            <a:ext cx="4927473" cy="1990440"/>
            <a:chOff x="0" y="0"/>
            <a:chExt cx="4927473" cy="1990440"/>
          </a:xfrm>
        </p:grpSpPr>
        <p:sp>
          <p:nvSpPr>
            <p:cNvPr id="47" name="Freeform 47"/>
            <p:cNvSpPr/>
            <p:nvPr/>
          </p:nvSpPr>
          <p:spPr>
            <a:xfrm flipH="1" rot="0">
              <a:off x="733615" y="1821085"/>
              <a:ext cx="67723" cy="13907"/>
            </a:xfrm>
            <a:custGeom>
              <a:avLst/>
              <a:gdLst/>
              <a:ahLst/>
              <a:cxnLst/>
              <a:rect b="b" l="l" r="r" t="t"/>
              <a:pathLst>
                <a:path h="13898" w="67676">
                  <a:moveTo>
                    <a:pt x="67676" y="0"/>
                  </a:moveTo>
                  <a:cubicBezTo>
                    <a:pt x="59636" y="7248"/>
                    <a:pt x="34121" y="11120"/>
                    <a:pt x="3941" y="13899"/>
                  </a:cubicBezTo>
                  <a:cubicBezTo>
                    <a:pt x="-14027" y="1390"/>
                    <a:pt x="33327" y="2086"/>
                    <a:pt x="67676" y="0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48" name="Freeform 48"/>
            <p:cNvSpPr/>
            <p:nvPr/>
          </p:nvSpPr>
          <p:spPr>
            <a:xfrm flipH="1" rot="0">
              <a:off x="1954244" y="1767745"/>
              <a:ext cx="219170" cy="37243"/>
            </a:xfrm>
            <a:custGeom>
              <a:avLst/>
              <a:gdLst/>
              <a:ahLst/>
              <a:cxnLst/>
              <a:rect b="b" l="l" r="r" t="t"/>
              <a:pathLst>
                <a:path h="37231" w="219201">
                  <a:moveTo>
                    <a:pt x="219201" y="32364"/>
                  </a:moveTo>
                  <a:cubicBezTo>
                    <a:pt x="211458" y="34450"/>
                    <a:pt x="182767" y="32067"/>
                    <a:pt x="205601" y="37228"/>
                  </a:cubicBezTo>
                  <a:cubicBezTo>
                    <a:pt x="176910" y="37328"/>
                    <a:pt x="140575" y="34746"/>
                    <a:pt x="104239" y="26606"/>
                  </a:cubicBezTo>
                  <a:cubicBezTo>
                    <a:pt x="67806" y="18962"/>
                    <a:pt x="30875" y="9134"/>
                    <a:pt x="0" y="0"/>
                  </a:cubicBezTo>
                  <a:cubicBezTo>
                    <a:pt x="76443" y="11318"/>
                    <a:pt x="123400" y="22536"/>
                    <a:pt x="219201" y="32364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49" name="Freeform 49"/>
            <p:cNvSpPr/>
            <p:nvPr/>
          </p:nvSpPr>
          <p:spPr>
            <a:xfrm flipH="1" rot="0">
              <a:off x="1975390" y="1744504"/>
              <a:ext cx="104680" cy="10478"/>
            </a:xfrm>
            <a:custGeom>
              <a:avLst/>
              <a:gdLst/>
              <a:ahLst/>
              <a:cxnLst/>
              <a:rect b="b" l="l" r="r" t="t"/>
              <a:pathLst>
                <a:path h="10456" w="104636">
                  <a:moveTo>
                    <a:pt x="104637" y="7478"/>
                  </a:moveTo>
                  <a:cubicBezTo>
                    <a:pt x="78031" y="12839"/>
                    <a:pt x="28890" y="8273"/>
                    <a:pt x="0" y="10457"/>
                  </a:cubicBezTo>
                  <a:cubicBezTo>
                    <a:pt x="14693" y="-6520"/>
                    <a:pt x="44773" y="728"/>
                    <a:pt x="104637" y="7478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50" name="Freeform 50"/>
            <p:cNvSpPr/>
            <p:nvPr/>
          </p:nvSpPr>
          <p:spPr>
            <a:xfrm flipH="1" rot="0">
              <a:off x="2092547" y="1720882"/>
              <a:ext cx="154400" cy="35338"/>
            </a:xfrm>
            <a:custGeom>
              <a:avLst/>
              <a:gdLst/>
              <a:ahLst/>
              <a:cxnLst/>
              <a:rect b="b" l="l" r="r" t="t"/>
              <a:pathLst>
                <a:path h="35296" w="154366">
                  <a:moveTo>
                    <a:pt x="64595" y="17075"/>
                  </a:moveTo>
                  <a:cubicBezTo>
                    <a:pt x="66084" y="21444"/>
                    <a:pt x="87330" y="24521"/>
                    <a:pt x="102320" y="28096"/>
                  </a:cubicBezTo>
                  <a:cubicBezTo>
                    <a:pt x="86436" y="34846"/>
                    <a:pt x="27864" y="21046"/>
                    <a:pt x="10490" y="27003"/>
                  </a:cubicBezTo>
                  <a:cubicBezTo>
                    <a:pt x="-10854" y="20451"/>
                    <a:pt x="3740" y="17572"/>
                    <a:pt x="24290" y="22834"/>
                  </a:cubicBezTo>
                  <a:cubicBezTo>
                    <a:pt x="14957" y="8538"/>
                    <a:pt x="23892" y="14197"/>
                    <a:pt x="14760" y="0"/>
                  </a:cubicBezTo>
                  <a:cubicBezTo>
                    <a:pt x="61319" y="8241"/>
                    <a:pt x="94875" y="10027"/>
                    <a:pt x="130614" y="12807"/>
                  </a:cubicBezTo>
                  <a:cubicBezTo>
                    <a:pt x="148979" y="19459"/>
                    <a:pt x="156922" y="26805"/>
                    <a:pt x="153646" y="34846"/>
                  </a:cubicBezTo>
                  <a:cubicBezTo>
                    <a:pt x="115127" y="38916"/>
                    <a:pt x="91698" y="13998"/>
                    <a:pt x="64595" y="17075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51" name="Freeform 51"/>
            <p:cNvSpPr/>
            <p:nvPr/>
          </p:nvSpPr>
          <p:spPr>
            <a:xfrm flipH="1" rot="0">
              <a:off x="2250758" y="1730026"/>
              <a:ext cx="141541" cy="28194"/>
            </a:xfrm>
            <a:custGeom>
              <a:avLst/>
              <a:gdLst/>
              <a:ahLst/>
              <a:cxnLst/>
              <a:rect b="b" l="l" r="r" t="t"/>
              <a:pathLst>
                <a:path h="28200" w="141567">
                  <a:moveTo>
                    <a:pt x="141567" y="25513"/>
                  </a:moveTo>
                  <a:cubicBezTo>
                    <a:pt x="122605" y="34548"/>
                    <a:pt x="81008" y="18366"/>
                    <a:pt x="50928" y="12807"/>
                  </a:cubicBezTo>
                  <a:cubicBezTo>
                    <a:pt x="2283" y="5163"/>
                    <a:pt x="60260" y="35144"/>
                    <a:pt x="0" y="0"/>
                  </a:cubicBezTo>
                  <a:cubicBezTo>
                    <a:pt x="54303" y="5361"/>
                    <a:pt x="81604" y="18465"/>
                    <a:pt x="141567" y="25513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52" name="Freeform 52"/>
            <p:cNvSpPr/>
            <p:nvPr/>
          </p:nvSpPr>
          <p:spPr>
            <a:xfrm flipH="1" rot="0">
              <a:off x="2643283" y="1619345"/>
              <a:ext cx="140208" cy="37148"/>
            </a:xfrm>
            <a:custGeom>
              <a:avLst/>
              <a:gdLst/>
              <a:ahLst/>
              <a:cxnLst/>
              <a:rect b="b" l="l" r="r" t="t"/>
              <a:pathLst>
                <a:path h="37164" w="140176">
                  <a:moveTo>
                    <a:pt x="139483" y="35938"/>
                  </a:moveTo>
                  <a:cubicBezTo>
                    <a:pt x="149807" y="43781"/>
                    <a:pt x="42093" y="11913"/>
                    <a:pt x="0" y="0"/>
                  </a:cubicBezTo>
                  <a:cubicBezTo>
                    <a:pt x="32265" y="3276"/>
                    <a:pt x="83491" y="18266"/>
                    <a:pt x="139483" y="35938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53" name="Freeform 53"/>
            <p:cNvSpPr/>
            <p:nvPr/>
          </p:nvSpPr>
          <p:spPr>
            <a:xfrm flipH="1" rot="0">
              <a:off x="2884932" y="1524191"/>
              <a:ext cx="63913" cy="27623"/>
            </a:xfrm>
            <a:custGeom>
              <a:avLst/>
              <a:gdLst/>
              <a:ahLst/>
              <a:cxnLst/>
              <a:rect b="b" l="l" r="r" t="t"/>
              <a:pathLst>
                <a:path h="27589" w="63942">
                  <a:moveTo>
                    <a:pt x="61963" y="27590"/>
                  </a:moveTo>
                  <a:cubicBezTo>
                    <a:pt x="40421" y="12996"/>
                    <a:pt x="31187" y="16074"/>
                    <a:pt x="512" y="5253"/>
                  </a:cubicBezTo>
                  <a:cubicBezTo>
                    <a:pt x="-7332" y="-12219"/>
                    <a:pt x="77848" y="18755"/>
                    <a:pt x="61963" y="27590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54" name="Freeform 54"/>
            <p:cNvSpPr/>
            <p:nvPr/>
          </p:nvSpPr>
          <p:spPr>
            <a:xfrm flipH="1" rot="0">
              <a:off x="2992088" y="1423416"/>
              <a:ext cx="74200" cy="28004"/>
            </a:xfrm>
            <a:custGeom>
              <a:avLst/>
              <a:gdLst/>
              <a:ahLst/>
              <a:cxnLst/>
              <a:rect b="b" l="l" r="r" t="t"/>
              <a:pathLst>
                <a:path h="27999" w="74181">
                  <a:moveTo>
                    <a:pt x="74182" y="28000"/>
                  </a:moveTo>
                  <a:cubicBezTo>
                    <a:pt x="51447" y="25617"/>
                    <a:pt x="42414" y="16186"/>
                    <a:pt x="519" y="4074"/>
                  </a:cubicBezTo>
                  <a:cubicBezTo>
                    <a:pt x="-6827" y="-11512"/>
                    <a:pt x="66141" y="22242"/>
                    <a:pt x="74182" y="28000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55" name="Freeform 55"/>
            <p:cNvSpPr/>
            <p:nvPr/>
          </p:nvSpPr>
          <p:spPr>
            <a:xfrm flipH="1" rot="0">
              <a:off x="3125629" y="968312"/>
              <a:ext cx="101917" cy="46196"/>
            </a:xfrm>
            <a:custGeom>
              <a:avLst/>
              <a:gdLst/>
              <a:ahLst/>
              <a:cxnLst/>
              <a:rect b="b" l="l" r="r" t="t"/>
              <a:pathLst>
                <a:path h="46163" w="101956">
                  <a:moveTo>
                    <a:pt x="101956" y="36533"/>
                  </a:moveTo>
                  <a:lnTo>
                    <a:pt x="98283" y="46163"/>
                  </a:lnTo>
                  <a:cubicBezTo>
                    <a:pt x="67407" y="42590"/>
                    <a:pt x="33951" y="15984"/>
                    <a:pt x="0" y="0"/>
                  </a:cubicBezTo>
                  <a:cubicBezTo>
                    <a:pt x="36236" y="14098"/>
                    <a:pt x="57183" y="16976"/>
                    <a:pt x="101956" y="36533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56" name="Freeform 56"/>
            <p:cNvSpPr/>
            <p:nvPr/>
          </p:nvSpPr>
          <p:spPr>
            <a:xfrm flipH="1" rot="0">
              <a:off x="3599593" y="871823"/>
              <a:ext cx="53626" cy="32099"/>
            </a:xfrm>
            <a:custGeom>
              <a:avLst/>
              <a:gdLst/>
              <a:ahLst/>
              <a:cxnLst/>
              <a:rect b="b" l="l" r="r" t="t"/>
              <a:pathLst>
                <a:path h="32091" w="53609">
                  <a:moveTo>
                    <a:pt x="53609" y="31027"/>
                  </a:moveTo>
                  <a:cubicBezTo>
                    <a:pt x="48447" y="34899"/>
                    <a:pt x="31370" y="28049"/>
                    <a:pt x="7346" y="13058"/>
                  </a:cubicBezTo>
                  <a:cubicBezTo>
                    <a:pt x="10920" y="10576"/>
                    <a:pt x="7842" y="6208"/>
                    <a:pt x="0" y="549"/>
                  </a:cubicBezTo>
                  <a:cubicBezTo>
                    <a:pt x="5956" y="-4415"/>
                    <a:pt x="47751" y="25765"/>
                    <a:pt x="53609" y="31027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57" name="Freeform 57"/>
            <p:cNvSpPr/>
            <p:nvPr/>
          </p:nvSpPr>
          <p:spPr>
            <a:xfrm flipH="1" rot="0">
              <a:off x="3639788" y="854012"/>
              <a:ext cx="75819" cy="46196"/>
            </a:xfrm>
            <a:custGeom>
              <a:avLst/>
              <a:gdLst/>
              <a:ahLst/>
              <a:cxnLst/>
              <a:rect b="b" l="l" r="r" t="t"/>
              <a:pathLst>
                <a:path h="46233" w="75849">
                  <a:moveTo>
                    <a:pt x="75850" y="46233"/>
                  </a:moveTo>
                  <a:cubicBezTo>
                    <a:pt x="55102" y="40376"/>
                    <a:pt x="37629" y="21811"/>
                    <a:pt x="3" y="4438"/>
                  </a:cubicBezTo>
                  <a:cubicBezTo>
                    <a:pt x="-394" y="-10155"/>
                    <a:pt x="36040" y="14266"/>
                    <a:pt x="68206" y="33923"/>
                  </a:cubicBezTo>
                  <a:cubicBezTo>
                    <a:pt x="64731" y="36306"/>
                    <a:pt x="67710" y="40971"/>
                    <a:pt x="75850" y="46233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58" name="Freeform 58"/>
            <p:cNvSpPr/>
            <p:nvPr/>
          </p:nvSpPr>
          <p:spPr>
            <a:xfrm flipH="1" rot="0">
              <a:off x="3814477" y="841058"/>
              <a:ext cx="121253" cy="69247"/>
            </a:xfrm>
            <a:custGeom>
              <a:avLst/>
              <a:gdLst/>
              <a:ahLst/>
              <a:cxnLst/>
              <a:rect b="b" l="l" r="r" t="t"/>
              <a:pathLst>
                <a:path h="69284" w="121217">
                  <a:moveTo>
                    <a:pt x="121217" y="69284"/>
                  </a:moveTo>
                  <a:cubicBezTo>
                    <a:pt x="83889" y="54294"/>
                    <a:pt x="67310" y="43770"/>
                    <a:pt x="17573" y="21533"/>
                  </a:cubicBezTo>
                  <a:cubicBezTo>
                    <a:pt x="14496" y="15874"/>
                    <a:pt x="11418" y="10116"/>
                    <a:pt x="1" y="1380"/>
                  </a:cubicBezTo>
                  <a:cubicBezTo>
                    <a:pt x="-197" y="-8052"/>
                    <a:pt x="47157" y="34736"/>
                    <a:pt x="36833" y="13392"/>
                  </a:cubicBezTo>
                  <a:cubicBezTo>
                    <a:pt x="67012" y="37417"/>
                    <a:pt x="73862" y="37417"/>
                    <a:pt x="121217" y="69284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59" name="Freeform 59"/>
            <p:cNvSpPr/>
            <p:nvPr/>
          </p:nvSpPr>
          <p:spPr>
            <a:xfrm flipH="1" rot="0">
              <a:off x="3975259" y="223076"/>
              <a:ext cx="211741" cy="134969"/>
            </a:xfrm>
            <a:custGeom>
              <a:avLst/>
              <a:gdLst/>
              <a:ahLst/>
              <a:cxnLst/>
              <a:rect b="b" l="l" r="r" t="t"/>
              <a:pathLst>
                <a:path h="134941" w="211780">
                  <a:moveTo>
                    <a:pt x="211781" y="131816"/>
                  </a:moveTo>
                  <a:cubicBezTo>
                    <a:pt x="204633" y="149885"/>
                    <a:pt x="149536" y="84362"/>
                    <a:pt x="112308" y="69570"/>
                  </a:cubicBezTo>
                  <a:cubicBezTo>
                    <a:pt x="98904" y="78902"/>
                    <a:pt x="150825" y="110373"/>
                    <a:pt x="174057" y="124768"/>
                  </a:cubicBezTo>
                  <a:cubicBezTo>
                    <a:pt x="147649" y="137276"/>
                    <a:pt x="83914" y="41575"/>
                    <a:pt x="70512" y="67088"/>
                  </a:cubicBezTo>
                  <a:cubicBezTo>
                    <a:pt x="49962" y="47333"/>
                    <a:pt x="31993" y="28768"/>
                    <a:pt x="26" y="3949"/>
                  </a:cubicBezTo>
                  <a:cubicBezTo>
                    <a:pt x="-1165" y="-13126"/>
                    <a:pt x="38545" y="29860"/>
                    <a:pt x="58500" y="43660"/>
                  </a:cubicBezTo>
                  <a:cubicBezTo>
                    <a:pt x="32788" y="4942"/>
                    <a:pt x="95827" y="59345"/>
                    <a:pt x="65647" y="13976"/>
                  </a:cubicBezTo>
                  <a:cubicBezTo>
                    <a:pt x="108733" y="60238"/>
                    <a:pt x="149634" y="88929"/>
                    <a:pt x="211781" y="131816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60" name="Freeform 60"/>
            <p:cNvSpPr/>
            <p:nvPr/>
          </p:nvSpPr>
          <p:spPr>
            <a:xfrm flipH="1" rot="0">
              <a:off x="0" y="0"/>
              <a:ext cx="4927473" cy="1786509"/>
            </a:xfrm>
            <a:custGeom>
              <a:avLst/>
              <a:gdLst/>
              <a:ahLst/>
              <a:cxnLst/>
              <a:rect b="b" l="l" r="r" t="t"/>
              <a:pathLst>
                <a:path h="1786510" w="4927458">
                  <a:moveTo>
                    <a:pt x="3455190" y="1693688"/>
                  </a:moveTo>
                  <a:lnTo>
                    <a:pt x="3455105" y="1696610"/>
                  </a:lnTo>
                  <a:lnTo>
                    <a:pt x="3518429" y="1696766"/>
                  </a:lnTo>
                  <a:cubicBezTo>
                    <a:pt x="3497184" y="1695772"/>
                    <a:pt x="3476138" y="1694680"/>
                    <a:pt x="3455190" y="1693688"/>
                  </a:cubicBezTo>
                  <a:close/>
                  <a:moveTo>
                    <a:pt x="4062846" y="1667293"/>
                  </a:moveTo>
                  <a:cubicBezTo>
                    <a:pt x="4083140" y="1668448"/>
                    <a:pt x="4086361" y="1675298"/>
                    <a:pt x="4123813" y="1670756"/>
                  </a:cubicBezTo>
                  <a:cubicBezTo>
                    <a:pt x="4111800" y="1677108"/>
                    <a:pt x="4070700" y="1677407"/>
                    <a:pt x="4048859" y="1681676"/>
                  </a:cubicBezTo>
                  <a:cubicBezTo>
                    <a:pt x="4049951" y="1675422"/>
                    <a:pt x="4032777" y="1675322"/>
                    <a:pt x="4034961" y="1668670"/>
                  </a:cubicBezTo>
                  <a:cubicBezTo>
                    <a:pt x="4047420" y="1667156"/>
                    <a:pt x="4056082" y="1666908"/>
                    <a:pt x="4062846" y="1667293"/>
                  </a:cubicBezTo>
                  <a:close/>
                  <a:moveTo>
                    <a:pt x="3844054" y="1642660"/>
                  </a:moveTo>
                  <a:cubicBezTo>
                    <a:pt x="3840480" y="1650702"/>
                    <a:pt x="3824992" y="1655566"/>
                    <a:pt x="3832836" y="1666685"/>
                  </a:cubicBezTo>
                  <a:cubicBezTo>
                    <a:pt x="3797890" y="1665593"/>
                    <a:pt x="3772873" y="1663111"/>
                    <a:pt x="3747061" y="1660033"/>
                  </a:cubicBezTo>
                  <a:cubicBezTo>
                    <a:pt x="3721250" y="1657056"/>
                    <a:pt x="3694544" y="1653779"/>
                    <a:pt x="3656323" y="1648121"/>
                  </a:cubicBezTo>
                  <a:cubicBezTo>
                    <a:pt x="3697821" y="1636306"/>
                    <a:pt x="3767810" y="1648121"/>
                    <a:pt x="3844054" y="1642660"/>
                  </a:cubicBezTo>
                  <a:close/>
                  <a:moveTo>
                    <a:pt x="3443278" y="1638094"/>
                  </a:moveTo>
                  <a:cubicBezTo>
                    <a:pt x="3498078" y="1650901"/>
                    <a:pt x="3541957" y="1632038"/>
                    <a:pt x="3606090" y="1642461"/>
                  </a:cubicBezTo>
                  <a:cubicBezTo>
                    <a:pt x="3597750" y="1650006"/>
                    <a:pt x="3564592" y="1649610"/>
                    <a:pt x="3556154" y="1657253"/>
                  </a:cubicBezTo>
                  <a:cubicBezTo>
                    <a:pt x="3539278" y="1646234"/>
                    <a:pt x="3448440" y="1651794"/>
                    <a:pt x="3443278" y="1638094"/>
                  </a:cubicBezTo>
                  <a:close/>
                  <a:moveTo>
                    <a:pt x="3443775" y="1614267"/>
                  </a:moveTo>
                  <a:cubicBezTo>
                    <a:pt x="3487455" y="1617346"/>
                    <a:pt x="3412105" y="1625486"/>
                    <a:pt x="3455985" y="1628564"/>
                  </a:cubicBezTo>
                  <a:cubicBezTo>
                    <a:pt x="3443477" y="1638888"/>
                    <a:pt x="3413992" y="1623600"/>
                    <a:pt x="3406248" y="1621118"/>
                  </a:cubicBezTo>
                  <a:cubicBezTo>
                    <a:pt x="3402575" y="1612679"/>
                    <a:pt x="3442186" y="1620721"/>
                    <a:pt x="3443775" y="1614267"/>
                  </a:cubicBezTo>
                  <a:close/>
                  <a:moveTo>
                    <a:pt x="3146046" y="1583393"/>
                  </a:moveTo>
                  <a:cubicBezTo>
                    <a:pt x="3176226" y="1595802"/>
                    <a:pt x="3213156" y="1599177"/>
                    <a:pt x="3254853" y="1603049"/>
                  </a:cubicBezTo>
                  <a:cubicBezTo>
                    <a:pt x="3296548" y="1607021"/>
                    <a:pt x="3343109" y="1611388"/>
                    <a:pt x="3393640" y="1623202"/>
                  </a:cubicBezTo>
                  <a:cubicBezTo>
                    <a:pt x="3347576" y="1623004"/>
                    <a:pt x="3272127" y="1616352"/>
                    <a:pt x="3214944" y="1608212"/>
                  </a:cubicBezTo>
                  <a:cubicBezTo>
                    <a:pt x="3157662" y="1600468"/>
                    <a:pt x="3119540" y="1587165"/>
                    <a:pt x="3146046" y="1583393"/>
                  </a:cubicBezTo>
                  <a:close/>
                  <a:moveTo>
                    <a:pt x="2703568" y="1580972"/>
                  </a:moveTo>
                  <a:cubicBezTo>
                    <a:pt x="2723597" y="1581805"/>
                    <a:pt x="2763338" y="1592452"/>
                    <a:pt x="2791632" y="1597292"/>
                  </a:cubicBezTo>
                  <a:cubicBezTo>
                    <a:pt x="2793321" y="1592626"/>
                    <a:pt x="2795007" y="1588059"/>
                    <a:pt x="2780712" y="1584584"/>
                  </a:cubicBezTo>
                  <a:cubicBezTo>
                    <a:pt x="2841767" y="1593320"/>
                    <a:pt x="2925754" y="1611686"/>
                    <a:pt x="3018775" y="1623004"/>
                  </a:cubicBezTo>
                  <a:cubicBezTo>
                    <a:pt x="3065137" y="1629358"/>
                    <a:pt x="3113484" y="1635612"/>
                    <a:pt x="3161732" y="1640675"/>
                  </a:cubicBezTo>
                  <a:cubicBezTo>
                    <a:pt x="3210080" y="1645043"/>
                    <a:pt x="3258824" y="1645738"/>
                    <a:pt x="3305185" y="1645738"/>
                  </a:cubicBezTo>
                  <a:cubicBezTo>
                    <a:pt x="3345690" y="1653383"/>
                    <a:pt x="3383812" y="1661423"/>
                    <a:pt x="3404958" y="1672443"/>
                  </a:cubicBezTo>
                  <a:cubicBezTo>
                    <a:pt x="3441789" y="1673039"/>
                    <a:pt x="3397810" y="1660729"/>
                    <a:pt x="3405453" y="1655368"/>
                  </a:cubicBezTo>
                  <a:cubicBezTo>
                    <a:pt x="3437322" y="1656261"/>
                    <a:pt x="3462934" y="1673039"/>
                    <a:pt x="3480606" y="1664005"/>
                  </a:cubicBezTo>
                  <a:cubicBezTo>
                    <a:pt x="3517238" y="1668770"/>
                    <a:pt x="3494801" y="1669762"/>
                    <a:pt x="3493114" y="1678301"/>
                  </a:cubicBezTo>
                  <a:cubicBezTo>
                    <a:pt x="3556948" y="1676315"/>
                    <a:pt x="3603509" y="1674230"/>
                    <a:pt x="3644510" y="1678498"/>
                  </a:cubicBezTo>
                  <a:cubicBezTo>
                    <a:pt x="3657118" y="1667678"/>
                    <a:pt x="3605196" y="1671450"/>
                    <a:pt x="3581271" y="1668869"/>
                  </a:cubicBezTo>
                  <a:cubicBezTo>
                    <a:pt x="3620683" y="1658446"/>
                    <a:pt x="3709238" y="1668075"/>
                    <a:pt x="3745076" y="1673932"/>
                  </a:cubicBezTo>
                  <a:cubicBezTo>
                    <a:pt x="3755103" y="1686938"/>
                    <a:pt x="3686702" y="1696567"/>
                    <a:pt x="3758677" y="1697858"/>
                  </a:cubicBezTo>
                  <a:cubicBezTo>
                    <a:pt x="3703083" y="1712252"/>
                    <a:pt x="3558139" y="1679590"/>
                    <a:pt x="3531037" y="1693887"/>
                  </a:cubicBezTo>
                  <a:cubicBezTo>
                    <a:pt x="3578988" y="1700141"/>
                    <a:pt x="3645701" y="1702921"/>
                    <a:pt x="3706656" y="1705204"/>
                  </a:cubicBezTo>
                  <a:cubicBezTo>
                    <a:pt x="3767710" y="1705799"/>
                    <a:pt x="3823107" y="1707786"/>
                    <a:pt x="3848719" y="1718109"/>
                  </a:cubicBezTo>
                  <a:cubicBezTo>
                    <a:pt x="3781312" y="1725159"/>
                    <a:pt x="3718668" y="1726449"/>
                    <a:pt x="3655231" y="1720493"/>
                  </a:cubicBezTo>
                  <a:cubicBezTo>
                    <a:pt x="3591794" y="1715132"/>
                    <a:pt x="3527265" y="1708381"/>
                    <a:pt x="3454794" y="1707289"/>
                  </a:cubicBezTo>
                  <a:lnTo>
                    <a:pt x="3455105" y="1696610"/>
                  </a:lnTo>
                  <a:lnTo>
                    <a:pt x="3437817" y="1696567"/>
                  </a:lnTo>
                  <a:cubicBezTo>
                    <a:pt x="3410120" y="1694879"/>
                    <a:pt x="3381429" y="1693192"/>
                    <a:pt x="3351945" y="1691504"/>
                  </a:cubicBezTo>
                  <a:cubicBezTo>
                    <a:pt x="3293074" y="1687434"/>
                    <a:pt x="3231225" y="1682867"/>
                    <a:pt x="3168086" y="1676315"/>
                  </a:cubicBezTo>
                  <a:cubicBezTo>
                    <a:pt x="3042701" y="1658048"/>
                    <a:pt x="2911458" y="1638888"/>
                    <a:pt x="2790541" y="1604141"/>
                  </a:cubicBezTo>
                  <a:cubicBezTo>
                    <a:pt x="2776940" y="1602255"/>
                    <a:pt x="2781110" y="1609105"/>
                    <a:pt x="2764729" y="1605929"/>
                  </a:cubicBezTo>
                  <a:cubicBezTo>
                    <a:pt x="2735939" y="1598880"/>
                    <a:pt x="2713999" y="1591435"/>
                    <a:pt x="2691265" y="1583989"/>
                  </a:cubicBezTo>
                  <a:cubicBezTo>
                    <a:pt x="2692406" y="1581507"/>
                    <a:pt x="2696892" y="1580695"/>
                    <a:pt x="2703568" y="1580972"/>
                  </a:cubicBezTo>
                  <a:close/>
                  <a:moveTo>
                    <a:pt x="3802854" y="1574458"/>
                  </a:moveTo>
                  <a:cubicBezTo>
                    <a:pt x="3802556" y="1583691"/>
                    <a:pt x="3775355" y="1590938"/>
                    <a:pt x="3753912" y="1584882"/>
                  </a:cubicBezTo>
                  <a:cubicBezTo>
                    <a:pt x="3749643" y="1575848"/>
                    <a:pt x="3779326" y="1575947"/>
                    <a:pt x="3802854" y="1574458"/>
                  </a:cubicBezTo>
                  <a:close/>
                  <a:moveTo>
                    <a:pt x="3492023" y="1561850"/>
                  </a:moveTo>
                  <a:cubicBezTo>
                    <a:pt x="3566380" y="1562645"/>
                    <a:pt x="3655728" y="1567807"/>
                    <a:pt x="3691467" y="1567410"/>
                  </a:cubicBezTo>
                  <a:cubicBezTo>
                    <a:pt x="3743487" y="1576840"/>
                    <a:pt x="3753813" y="1591435"/>
                    <a:pt x="3679752" y="1594313"/>
                  </a:cubicBezTo>
                  <a:cubicBezTo>
                    <a:pt x="3682234" y="1591732"/>
                    <a:pt x="3692161" y="1591533"/>
                    <a:pt x="3691964" y="1588059"/>
                  </a:cubicBezTo>
                  <a:cubicBezTo>
                    <a:pt x="3613337" y="1584385"/>
                    <a:pt x="3569656" y="1583492"/>
                    <a:pt x="3528853" y="1583393"/>
                  </a:cubicBezTo>
                  <a:cubicBezTo>
                    <a:pt x="3487952" y="1583095"/>
                    <a:pt x="3449830" y="1585279"/>
                    <a:pt x="3382521" y="1580911"/>
                  </a:cubicBezTo>
                  <a:cubicBezTo>
                    <a:pt x="3370509" y="1570884"/>
                    <a:pt x="3379344" y="1565622"/>
                    <a:pt x="3400390" y="1563339"/>
                  </a:cubicBezTo>
                  <a:cubicBezTo>
                    <a:pt x="3421438" y="1561354"/>
                    <a:pt x="3454794" y="1562048"/>
                    <a:pt x="3492023" y="1561850"/>
                  </a:cubicBezTo>
                  <a:close/>
                  <a:moveTo>
                    <a:pt x="4731118" y="1557916"/>
                  </a:moveTo>
                  <a:cubicBezTo>
                    <a:pt x="4745699" y="1557879"/>
                    <a:pt x="4755602" y="1559865"/>
                    <a:pt x="4767912" y="1561453"/>
                  </a:cubicBezTo>
                  <a:cubicBezTo>
                    <a:pt x="4753021" y="1570785"/>
                    <a:pt x="4727806" y="1579819"/>
                    <a:pt x="4696633" y="1586569"/>
                  </a:cubicBezTo>
                  <a:cubicBezTo>
                    <a:pt x="4665460" y="1592923"/>
                    <a:pt x="4628629" y="1598284"/>
                    <a:pt x="4591202" y="1603546"/>
                  </a:cubicBezTo>
                  <a:cubicBezTo>
                    <a:pt x="4516348" y="1614168"/>
                    <a:pt x="4439310" y="1623897"/>
                    <a:pt x="4398707" y="1636009"/>
                  </a:cubicBezTo>
                  <a:cubicBezTo>
                    <a:pt x="4323357" y="1639086"/>
                    <a:pt x="4252375" y="1646532"/>
                    <a:pt x="4180499" y="1650404"/>
                  </a:cubicBezTo>
                  <a:cubicBezTo>
                    <a:pt x="4108524" y="1653482"/>
                    <a:pt x="4035953" y="1656956"/>
                    <a:pt x="3958221" y="1658941"/>
                  </a:cubicBezTo>
                  <a:cubicBezTo>
                    <a:pt x="3960603" y="1665196"/>
                    <a:pt x="4000910" y="1658842"/>
                    <a:pt x="4009050" y="1663211"/>
                  </a:cubicBezTo>
                  <a:cubicBezTo>
                    <a:pt x="4008256" y="1674032"/>
                    <a:pt x="3932707" y="1673733"/>
                    <a:pt x="3933402" y="1662813"/>
                  </a:cubicBezTo>
                  <a:cubicBezTo>
                    <a:pt x="3898357" y="1669961"/>
                    <a:pt x="3895975" y="1672840"/>
                    <a:pt x="3909874" y="1687036"/>
                  </a:cubicBezTo>
                  <a:cubicBezTo>
                    <a:pt x="3857257" y="1675521"/>
                    <a:pt x="3848620" y="1665892"/>
                    <a:pt x="3871156" y="1659637"/>
                  </a:cubicBezTo>
                  <a:cubicBezTo>
                    <a:pt x="3893791" y="1652985"/>
                    <a:pt x="3947599" y="1651695"/>
                    <a:pt x="4020467" y="1649014"/>
                  </a:cubicBezTo>
                  <a:cubicBezTo>
                    <a:pt x="4009249" y="1644547"/>
                    <a:pt x="3979665" y="1646234"/>
                    <a:pt x="3957228" y="1645440"/>
                  </a:cubicBezTo>
                  <a:cubicBezTo>
                    <a:pt x="3950179" y="1635016"/>
                    <a:pt x="4014312" y="1639880"/>
                    <a:pt x="4018779" y="1631939"/>
                  </a:cubicBezTo>
                  <a:cubicBezTo>
                    <a:pt x="4035854" y="1632138"/>
                    <a:pt x="4029997" y="1639979"/>
                    <a:pt x="4032578" y="1644943"/>
                  </a:cubicBezTo>
                  <a:cubicBezTo>
                    <a:pt x="4093235" y="1639683"/>
                    <a:pt x="4125798" y="1636903"/>
                    <a:pt x="4159751" y="1633924"/>
                  </a:cubicBezTo>
                  <a:cubicBezTo>
                    <a:pt x="4193603" y="1631541"/>
                    <a:pt x="4228747" y="1627471"/>
                    <a:pt x="4294467" y="1619529"/>
                  </a:cubicBezTo>
                  <a:cubicBezTo>
                    <a:pt x="4313032" y="1630648"/>
                    <a:pt x="4357805" y="1612977"/>
                    <a:pt x="4384014" y="1623897"/>
                  </a:cubicBezTo>
                  <a:cubicBezTo>
                    <a:pt x="4417569" y="1617246"/>
                    <a:pt x="4344800" y="1620323"/>
                    <a:pt x="4381731" y="1610396"/>
                  </a:cubicBezTo>
                  <a:cubicBezTo>
                    <a:pt x="4469788" y="1604141"/>
                    <a:pt x="4462838" y="1613672"/>
                    <a:pt x="4556952" y="1593917"/>
                  </a:cubicBezTo>
                  <a:cubicBezTo>
                    <a:pt x="4557150" y="1584087"/>
                    <a:pt x="4476638" y="1610396"/>
                    <a:pt x="4493019" y="1593320"/>
                  </a:cubicBezTo>
                  <a:cubicBezTo>
                    <a:pt x="4551194" y="1589945"/>
                    <a:pt x="4595669" y="1579918"/>
                    <a:pt x="4640741" y="1567012"/>
                  </a:cubicBezTo>
                  <a:cubicBezTo>
                    <a:pt x="4646399" y="1574160"/>
                    <a:pt x="4641535" y="1580217"/>
                    <a:pt x="4632104" y="1585676"/>
                  </a:cubicBezTo>
                  <a:cubicBezTo>
                    <a:pt x="4664964" y="1581605"/>
                    <a:pt x="4671814" y="1574756"/>
                    <a:pt x="4666254" y="1566516"/>
                  </a:cubicBezTo>
                  <a:cubicBezTo>
                    <a:pt x="4697277" y="1560014"/>
                    <a:pt x="4716537" y="1557954"/>
                    <a:pt x="4731118" y="1557916"/>
                  </a:cubicBezTo>
                  <a:close/>
                  <a:moveTo>
                    <a:pt x="4260218" y="1557482"/>
                  </a:moveTo>
                  <a:cubicBezTo>
                    <a:pt x="4263493" y="1572373"/>
                    <a:pt x="4222791" y="1560460"/>
                    <a:pt x="4186654" y="1567807"/>
                  </a:cubicBezTo>
                  <a:cubicBezTo>
                    <a:pt x="4202935" y="1558872"/>
                    <a:pt x="4228349" y="1557880"/>
                    <a:pt x="4260218" y="1557482"/>
                  </a:cubicBezTo>
                  <a:close/>
                  <a:moveTo>
                    <a:pt x="4524092" y="1557283"/>
                  </a:moveTo>
                  <a:cubicBezTo>
                    <a:pt x="4516348" y="1565821"/>
                    <a:pt x="4455492" y="1570289"/>
                    <a:pt x="4426107" y="1574557"/>
                  </a:cubicBezTo>
                  <a:cubicBezTo>
                    <a:pt x="4445664" y="1556092"/>
                    <a:pt x="4473163" y="1563935"/>
                    <a:pt x="4524092" y="1557283"/>
                  </a:cubicBezTo>
                  <a:close/>
                  <a:moveTo>
                    <a:pt x="2632228" y="1547511"/>
                  </a:moveTo>
                  <a:cubicBezTo>
                    <a:pt x="2646939" y="1548516"/>
                    <a:pt x="2668084" y="1559070"/>
                    <a:pt x="2681635" y="1564431"/>
                  </a:cubicBezTo>
                  <a:cubicBezTo>
                    <a:pt x="2676969" y="1572274"/>
                    <a:pt x="2627133" y="1554503"/>
                    <a:pt x="2620183" y="1550235"/>
                  </a:cubicBezTo>
                  <a:cubicBezTo>
                    <a:pt x="2623137" y="1547902"/>
                    <a:pt x="2627325" y="1547176"/>
                    <a:pt x="2632228" y="1547511"/>
                  </a:cubicBezTo>
                  <a:close/>
                  <a:moveTo>
                    <a:pt x="2662177" y="1528990"/>
                  </a:moveTo>
                  <a:cubicBezTo>
                    <a:pt x="2730876" y="1547256"/>
                    <a:pt x="2748150" y="1548150"/>
                    <a:pt x="2821614" y="1564729"/>
                  </a:cubicBezTo>
                  <a:cubicBezTo>
                    <a:pt x="2788158" y="1549639"/>
                    <a:pt x="2827073" y="1554702"/>
                    <a:pt x="2876414" y="1565126"/>
                  </a:cubicBezTo>
                  <a:cubicBezTo>
                    <a:pt x="2925456" y="1576642"/>
                    <a:pt x="2986113" y="1588158"/>
                    <a:pt x="2994354" y="1595504"/>
                  </a:cubicBezTo>
                  <a:cubicBezTo>
                    <a:pt x="2964571" y="1594313"/>
                    <a:pt x="2932108" y="1592229"/>
                    <a:pt x="2899446" y="1586173"/>
                  </a:cubicBezTo>
                  <a:cubicBezTo>
                    <a:pt x="2866784" y="1580315"/>
                    <a:pt x="2833427" y="1573366"/>
                    <a:pt x="2801262" y="1566616"/>
                  </a:cubicBezTo>
                  <a:cubicBezTo>
                    <a:pt x="2736832" y="1552717"/>
                    <a:pt x="2676572" y="1541797"/>
                    <a:pt x="2634776" y="1539711"/>
                  </a:cubicBezTo>
                  <a:cubicBezTo>
                    <a:pt x="2626239" y="1526309"/>
                    <a:pt x="2655922" y="1534152"/>
                    <a:pt x="2662177" y="1528990"/>
                  </a:cubicBezTo>
                  <a:close/>
                  <a:moveTo>
                    <a:pt x="2700696" y="1526409"/>
                  </a:moveTo>
                  <a:cubicBezTo>
                    <a:pt x="2790044" y="1516878"/>
                    <a:pt x="2926746" y="1566913"/>
                    <a:pt x="3058982" y="1577536"/>
                  </a:cubicBezTo>
                  <a:cubicBezTo>
                    <a:pt x="3045579" y="1585974"/>
                    <a:pt x="3085886" y="1587760"/>
                    <a:pt x="3107825" y="1591632"/>
                  </a:cubicBezTo>
                  <a:cubicBezTo>
                    <a:pt x="3066625" y="1590045"/>
                    <a:pt x="3000608" y="1580117"/>
                    <a:pt x="2926945" y="1568601"/>
                  </a:cubicBezTo>
                  <a:cubicBezTo>
                    <a:pt x="2853779" y="1554206"/>
                    <a:pt x="2772969" y="1537229"/>
                    <a:pt x="2700696" y="1526409"/>
                  </a:cubicBezTo>
                  <a:close/>
                  <a:moveTo>
                    <a:pt x="4112396" y="1462276"/>
                  </a:moveTo>
                  <a:cubicBezTo>
                    <a:pt x="4111899" y="1467141"/>
                    <a:pt x="4111502" y="1472006"/>
                    <a:pt x="4125599" y="1471807"/>
                  </a:cubicBezTo>
                  <a:cubicBezTo>
                    <a:pt x="3991378" y="1496725"/>
                    <a:pt x="3776150" y="1490272"/>
                    <a:pt x="3640539" y="1483025"/>
                  </a:cubicBezTo>
                  <a:cubicBezTo>
                    <a:pt x="3610061" y="1485011"/>
                    <a:pt x="3650566" y="1498612"/>
                    <a:pt x="3677270" y="1498314"/>
                  </a:cubicBezTo>
                  <a:cubicBezTo>
                    <a:pt x="3665159" y="1507447"/>
                    <a:pt x="3625647" y="1495037"/>
                    <a:pt x="3604303" y="1495037"/>
                  </a:cubicBezTo>
                  <a:cubicBezTo>
                    <a:pt x="3602813" y="1488783"/>
                    <a:pt x="3619095" y="1488386"/>
                    <a:pt x="3616315" y="1481834"/>
                  </a:cubicBezTo>
                  <a:cubicBezTo>
                    <a:pt x="3611054" y="1473991"/>
                    <a:pt x="3556651" y="1477763"/>
                    <a:pt x="3531534" y="1474488"/>
                  </a:cubicBezTo>
                  <a:cubicBezTo>
                    <a:pt x="3614131" y="1461185"/>
                    <a:pt x="3696431" y="1465553"/>
                    <a:pt x="3790047" y="1465453"/>
                  </a:cubicBezTo>
                  <a:cubicBezTo>
                    <a:pt x="3836807" y="1466645"/>
                    <a:pt x="3886345" y="1467836"/>
                    <a:pt x="3939656" y="1469127"/>
                  </a:cubicBezTo>
                  <a:cubicBezTo>
                    <a:pt x="3992967" y="1468730"/>
                    <a:pt x="4050249" y="1466148"/>
                    <a:pt x="4112396" y="1462276"/>
                  </a:cubicBezTo>
                  <a:close/>
                  <a:moveTo>
                    <a:pt x="3099166" y="1425796"/>
                  </a:moveTo>
                  <a:cubicBezTo>
                    <a:pt x="3157457" y="1428654"/>
                    <a:pt x="3233979" y="1440808"/>
                    <a:pt x="3266666" y="1435373"/>
                  </a:cubicBezTo>
                  <a:cubicBezTo>
                    <a:pt x="3284735" y="1444506"/>
                    <a:pt x="3273913" y="1454831"/>
                    <a:pt x="3265475" y="1455923"/>
                  </a:cubicBezTo>
                  <a:cubicBezTo>
                    <a:pt x="3275701" y="1468531"/>
                    <a:pt x="3292478" y="1459000"/>
                    <a:pt x="3313524" y="1467538"/>
                  </a:cubicBezTo>
                  <a:cubicBezTo>
                    <a:pt x="3347576" y="1466446"/>
                    <a:pt x="3275800" y="1456816"/>
                    <a:pt x="3290194" y="1448080"/>
                  </a:cubicBezTo>
                  <a:cubicBezTo>
                    <a:pt x="3383017" y="1456916"/>
                    <a:pt x="3403568" y="1463270"/>
                    <a:pt x="3447050" y="1456320"/>
                  </a:cubicBezTo>
                  <a:cubicBezTo>
                    <a:pt x="3485371" y="1463964"/>
                    <a:pt x="3444966" y="1462078"/>
                    <a:pt x="3519521" y="1463567"/>
                  </a:cubicBezTo>
                  <a:cubicBezTo>
                    <a:pt x="3525379" y="1487493"/>
                    <a:pt x="3441689" y="1465553"/>
                    <a:pt x="3410417" y="1470020"/>
                  </a:cubicBezTo>
                  <a:cubicBezTo>
                    <a:pt x="3420444" y="1474587"/>
                    <a:pt x="3435236" y="1477068"/>
                    <a:pt x="3451915" y="1478458"/>
                  </a:cubicBezTo>
                  <a:cubicBezTo>
                    <a:pt x="3468692" y="1479153"/>
                    <a:pt x="3487158" y="1478657"/>
                    <a:pt x="3504333" y="1478458"/>
                  </a:cubicBezTo>
                  <a:cubicBezTo>
                    <a:pt x="3538682" y="1478062"/>
                    <a:pt x="3567967" y="1478359"/>
                    <a:pt x="3567869" y="1489875"/>
                  </a:cubicBezTo>
                  <a:cubicBezTo>
                    <a:pt x="3529945" y="1487095"/>
                    <a:pt x="3489640" y="1486301"/>
                    <a:pt x="3447745" y="1485408"/>
                  </a:cubicBezTo>
                  <a:cubicBezTo>
                    <a:pt x="3405950" y="1483025"/>
                    <a:pt x="3362766" y="1480543"/>
                    <a:pt x="3318985" y="1477962"/>
                  </a:cubicBezTo>
                  <a:cubicBezTo>
                    <a:pt x="3275204" y="1474785"/>
                    <a:pt x="3230828" y="1472006"/>
                    <a:pt x="3187345" y="1465255"/>
                  </a:cubicBezTo>
                  <a:lnTo>
                    <a:pt x="3137361" y="1453678"/>
                  </a:lnTo>
                  <a:lnTo>
                    <a:pt x="3115629" y="1449676"/>
                  </a:lnTo>
                  <a:lnTo>
                    <a:pt x="3106517" y="1446534"/>
                  </a:lnTo>
                  <a:lnTo>
                    <a:pt x="3060470" y="1435869"/>
                  </a:lnTo>
                  <a:cubicBezTo>
                    <a:pt x="3073574" y="1434331"/>
                    <a:pt x="3083155" y="1438004"/>
                    <a:pt x="3095130" y="1442608"/>
                  </a:cubicBezTo>
                  <a:lnTo>
                    <a:pt x="3106517" y="1446534"/>
                  </a:lnTo>
                  <a:lnTo>
                    <a:pt x="3137361" y="1453678"/>
                  </a:lnTo>
                  <a:lnTo>
                    <a:pt x="3144160" y="1454930"/>
                  </a:lnTo>
                  <a:cubicBezTo>
                    <a:pt x="3143962" y="1451555"/>
                    <a:pt x="3129567" y="1450165"/>
                    <a:pt x="3120334" y="1447981"/>
                  </a:cubicBezTo>
                  <a:cubicBezTo>
                    <a:pt x="3123511" y="1443513"/>
                    <a:pt x="3156272" y="1452051"/>
                    <a:pt x="3156967" y="1446492"/>
                  </a:cubicBezTo>
                  <a:cubicBezTo>
                    <a:pt x="3144855" y="1436862"/>
                    <a:pt x="3081517" y="1433983"/>
                    <a:pt x="3049252" y="1427034"/>
                  </a:cubicBezTo>
                  <a:cubicBezTo>
                    <a:pt x="3062332" y="1424925"/>
                    <a:pt x="3079736" y="1424844"/>
                    <a:pt x="3099166" y="1425796"/>
                  </a:cubicBezTo>
                  <a:close/>
                  <a:moveTo>
                    <a:pt x="2352040" y="1422169"/>
                  </a:moveTo>
                  <a:cubicBezTo>
                    <a:pt x="2434141" y="1454136"/>
                    <a:pt x="2469185" y="1451853"/>
                    <a:pt x="2535005" y="1461681"/>
                  </a:cubicBezTo>
                  <a:cubicBezTo>
                    <a:pt x="2550392" y="1469127"/>
                    <a:pt x="2556845" y="1476771"/>
                    <a:pt x="2581366" y="1484018"/>
                  </a:cubicBezTo>
                  <a:cubicBezTo>
                    <a:pt x="2561610" y="1487294"/>
                    <a:pt x="2550690" y="1481635"/>
                    <a:pt x="2520114" y="1472006"/>
                  </a:cubicBezTo>
                  <a:cubicBezTo>
                    <a:pt x="2527957" y="1487393"/>
                    <a:pt x="2559526" y="1502384"/>
                    <a:pt x="2613433" y="1516878"/>
                  </a:cubicBezTo>
                  <a:cubicBezTo>
                    <a:pt x="2619588" y="1531472"/>
                    <a:pt x="2591294" y="1526905"/>
                    <a:pt x="2549896" y="1514892"/>
                  </a:cubicBezTo>
                  <a:cubicBezTo>
                    <a:pt x="2542749" y="1503476"/>
                    <a:pt x="2575410" y="1514297"/>
                    <a:pt x="2576899" y="1507645"/>
                  </a:cubicBezTo>
                  <a:cubicBezTo>
                    <a:pt x="2529246" y="1490471"/>
                    <a:pt x="2480205" y="1478062"/>
                    <a:pt x="2439303" y="1465751"/>
                  </a:cubicBezTo>
                  <a:cubicBezTo>
                    <a:pt x="2398302" y="1454036"/>
                    <a:pt x="2366435" y="1438748"/>
                    <a:pt x="2352040" y="1422169"/>
                  </a:cubicBezTo>
                  <a:close/>
                  <a:moveTo>
                    <a:pt x="2167288" y="1386430"/>
                  </a:moveTo>
                  <a:cubicBezTo>
                    <a:pt x="2178605" y="1387125"/>
                    <a:pt x="2195284" y="1391295"/>
                    <a:pt x="2216132" y="1398045"/>
                  </a:cubicBezTo>
                  <a:cubicBezTo>
                    <a:pt x="2213650" y="1402414"/>
                    <a:pt x="2211466" y="1406782"/>
                    <a:pt x="2225463" y="1411745"/>
                  </a:cubicBezTo>
                  <a:cubicBezTo>
                    <a:pt x="2214046" y="1416411"/>
                    <a:pt x="2150113" y="1391791"/>
                    <a:pt x="2167288" y="1386430"/>
                  </a:cubicBezTo>
                  <a:close/>
                  <a:moveTo>
                    <a:pt x="3096104" y="1312904"/>
                  </a:moveTo>
                  <a:cubicBezTo>
                    <a:pt x="3129065" y="1315864"/>
                    <a:pt x="3183622" y="1334237"/>
                    <a:pt x="3201938" y="1328652"/>
                  </a:cubicBezTo>
                  <a:cubicBezTo>
                    <a:pt x="3220305" y="1332622"/>
                    <a:pt x="3191316" y="1333218"/>
                    <a:pt x="3213156" y="1337289"/>
                  </a:cubicBezTo>
                  <a:cubicBezTo>
                    <a:pt x="3188636" y="1349301"/>
                    <a:pt x="3113286" y="1323291"/>
                    <a:pt x="3072484" y="1316540"/>
                  </a:cubicBezTo>
                  <a:cubicBezTo>
                    <a:pt x="3076529" y="1312644"/>
                    <a:pt x="3085117" y="1311918"/>
                    <a:pt x="3096104" y="1312904"/>
                  </a:cubicBezTo>
                  <a:close/>
                  <a:moveTo>
                    <a:pt x="3062952" y="1294402"/>
                  </a:moveTo>
                  <a:cubicBezTo>
                    <a:pt x="3083304" y="1298274"/>
                    <a:pt x="3088962" y="1304230"/>
                    <a:pt x="3084794" y="1311477"/>
                  </a:cubicBezTo>
                  <a:cubicBezTo>
                    <a:pt x="3065434" y="1308598"/>
                    <a:pt x="3045877" y="1305620"/>
                    <a:pt x="3026320" y="1302740"/>
                  </a:cubicBezTo>
                  <a:cubicBezTo>
                    <a:pt x="3033965" y="1300854"/>
                    <a:pt x="3041112" y="1298770"/>
                    <a:pt x="3027213" y="1295990"/>
                  </a:cubicBezTo>
                  <a:cubicBezTo>
                    <a:pt x="3030291" y="1291522"/>
                    <a:pt x="3062159" y="1300060"/>
                    <a:pt x="3062952" y="1294402"/>
                  </a:cubicBezTo>
                  <a:close/>
                  <a:moveTo>
                    <a:pt x="2373881" y="1131589"/>
                  </a:moveTo>
                  <a:cubicBezTo>
                    <a:pt x="2398600" y="1146381"/>
                    <a:pt x="2438906" y="1144992"/>
                    <a:pt x="2463428" y="1162762"/>
                  </a:cubicBezTo>
                  <a:cubicBezTo>
                    <a:pt x="2479113" y="1165244"/>
                    <a:pt x="2486161" y="1162067"/>
                    <a:pt x="2489140" y="1156309"/>
                  </a:cubicBezTo>
                  <a:cubicBezTo>
                    <a:pt x="2582062" y="1185000"/>
                    <a:pt x="2636465" y="1200685"/>
                    <a:pt x="2740010" y="1223419"/>
                  </a:cubicBezTo>
                  <a:cubicBezTo>
                    <a:pt x="2714793" y="1211209"/>
                    <a:pt x="2641528" y="1204359"/>
                    <a:pt x="2627529" y="1184801"/>
                  </a:cubicBezTo>
                  <a:cubicBezTo>
                    <a:pt x="2602314" y="1181426"/>
                    <a:pt x="2586827" y="1183610"/>
                    <a:pt x="2546223" y="1171200"/>
                  </a:cubicBezTo>
                  <a:cubicBezTo>
                    <a:pt x="2541260" y="1162563"/>
                    <a:pt x="2516043" y="1152040"/>
                    <a:pt x="2538380" y="1151544"/>
                  </a:cubicBezTo>
                  <a:cubicBezTo>
                    <a:pt x="2564887" y="1157203"/>
                    <a:pt x="2549101" y="1164450"/>
                    <a:pt x="2570446" y="1170307"/>
                  </a:cubicBezTo>
                  <a:cubicBezTo>
                    <a:pt x="2597152" y="1175966"/>
                    <a:pt x="2598839" y="1167925"/>
                    <a:pt x="2572532" y="1160181"/>
                  </a:cubicBezTo>
                  <a:cubicBezTo>
                    <a:pt x="2631203" y="1171895"/>
                    <a:pt x="2674487" y="1181128"/>
                    <a:pt x="2715686" y="1191353"/>
                  </a:cubicBezTo>
                  <a:cubicBezTo>
                    <a:pt x="2756787" y="1201976"/>
                    <a:pt x="2796497" y="1209819"/>
                    <a:pt x="2846830" y="1224114"/>
                  </a:cubicBezTo>
                  <a:cubicBezTo>
                    <a:pt x="2820820" y="1222029"/>
                    <a:pt x="2791334" y="1227887"/>
                    <a:pt x="2765225" y="1214683"/>
                  </a:cubicBezTo>
                  <a:cubicBezTo>
                    <a:pt x="2760559" y="1235432"/>
                    <a:pt x="2817444" y="1234439"/>
                    <a:pt x="2845341" y="1234340"/>
                  </a:cubicBezTo>
                  <a:cubicBezTo>
                    <a:pt x="2847624" y="1239105"/>
                    <a:pt x="2887235" y="1256677"/>
                    <a:pt x="2866387" y="1252507"/>
                  </a:cubicBezTo>
                  <a:cubicBezTo>
                    <a:pt x="2866387" y="1263527"/>
                    <a:pt x="2808906" y="1241190"/>
                    <a:pt x="2772770" y="1240693"/>
                  </a:cubicBezTo>
                  <a:cubicBezTo>
                    <a:pt x="2802751" y="1256875"/>
                    <a:pt x="2905899" y="1265413"/>
                    <a:pt x="2922875" y="1274248"/>
                  </a:cubicBezTo>
                  <a:cubicBezTo>
                    <a:pt x="2916421" y="1264520"/>
                    <a:pt x="2901828" y="1252110"/>
                    <a:pt x="2948190" y="1261839"/>
                  </a:cubicBezTo>
                  <a:cubicBezTo>
                    <a:pt x="2943227" y="1272858"/>
                    <a:pt x="2955040" y="1282687"/>
                    <a:pt x="2976384" y="1291026"/>
                  </a:cubicBezTo>
                  <a:cubicBezTo>
                    <a:pt x="2997828" y="1298670"/>
                    <a:pt x="3028703" y="1305123"/>
                    <a:pt x="3061166" y="1311279"/>
                  </a:cubicBezTo>
                  <a:cubicBezTo>
                    <a:pt x="3051636" y="1312966"/>
                    <a:pt x="3047665" y="1317136"/>
                    <a:pt x="3047962" y="1323191"/>
                  </a:cubicBezTo>
                  <a:cubicBezTo>
                    <a:pt x="2984723" y="1309590"/>
                    <a:pt x="2887831" y="1292118"/>
                    <a:pt x="2784584" y="1274745"/>
                  </a:cubicBezTo>
                  <a:cubicBezTo>
                    <a:pt x="2732861" y="1267001"/>
                    <a:pt x="2680345" y="1255088"/>
                    <a:pt x="2630111" y="1243175"/>
                  </a:cubicBezTo>
                  <a:cubicBezTo>
                    <a:pt x="2579779" y="1231361"/>
                    <a:pt x="2531728" y="1219051"/>
                    <a:pt x="2489834" y="1206245"/>
                  </a:cubicBezTo>
                  <a:cubicBezTo>
                    <a:pt x="2489735" y="1199891"/>
                    <a:pt x="2505521" y="1202869"/>
                    <a:pt x="2504329" y="1195821"/>
                  </a:cubicBezTo>
                  <a:cubicBezTo>
                    <a:pt x="2467298" y="1187780"/>
                    <a:pt x="2461243" y="1196714"/>
                    <a:pt x="2421433" y="1185595"/>
                  </a:cubicBezTo>
                  <a:lnTo>
                    <a:pt x="2424611" y="1172293"/>
                  </a:lnTo>
                  <a:cubicBezTo>
                    <a:pt x="2404358" y="1165641"/>
                    <a:pt x="2399593" y="1169016"/>
                    <a:pt x="2378447" y="1161670"/>
                  </a:cubicBezTo>
                  <a:cubicBezTo>
                    <a:pt x="2352238" y="1155614"/>
                    <a:pt x="2390956" y="1171101"/>
                    <a:pt x="2364548" y="1168123"/>
                  </a:cubicBezTo>
                  <a:lnTo>
                    <a:pt x="2307564" y="1150551"/>
                  </a:lnTo>
                  <a:cubicBezTo>
                    <a:pt x="2310444" y="1147275"/>
                    <a:pt x="2306572" y="1143899"/>
                    <a:pt x="2298034" y="1140425"/>
                  </a:cubicBezTo>
                  <a:cubicBezTo>
                    <a:pt x="2321463" y="1140127"/>
                    <a:pt x="2333475" y="1132582"/>
                    <a:pt x="2381723" y="1148367"/>
                  </a:cubicBezTo>
                  <a:cubicBezTo>
                    <a:pt x="2373682" y="1142708"/>
                    <a:pt x="2371498" y="1137149"/>
                    <a:pt x="2373881" y="1131589"/>
                  </a:cubicBezTo>
                  <a:close/>
                  <a:moveTo>
                    <a:pt x="1287477" y="976426"/>
                  </a:moveTo>
                  <a:cubicBezTo>
                    <a:pt x="1301387" y="980499"/>
                    <a:pt x="1321956" y="1003152"/>
                    <a:pt x="1354419" y="1018713"/>
                  </a:cubicBezTo>
                  <a:cubicBezTo>
                    <a:pt x="1346279" y="1022982"/>
                    <a:pt x="1299421" y="990221"/>
                    <a:pt x="1275594" y="979499"/>
                  </a:cubicBezTo>
                  <a:cubicBezTo>
                    <a:pt x="1278944" y="975776"/>
                    <a:pt x="1282841" y="975069"/>
                    <a:pt x="1287477" y="976426"/>
                  </a:cubicBezTo>
                  <a:close/>
                  <a:moveTo>
                    <a:pt x="1369834" y="951114"/>
                  </a:moveTo>
                  <a:cubicBezTo>
                    <a:pt x="1386410" y="956330"/>
                    <a:pt x="1417086" y="974907"/>
                    <a:pt x="1426095" y="983768"/>
                  </a:cubicBezTo>
                  <a:cubicBezTo>
                    <a:pt x="1421529" y="989824"/>
                    <a:pt x="1379238" y="959942"/>
                    <a:pt x="1359283" y="951206"/>
                  </a:cubicBezTo>
                  <a:cubicBezTo>
                    <a:pt x="1360350" y="949121"/>
                    <a:pt x="1364309" y="949375"/>
                    <a:pt x="1369834" y="951114"/>
                  </a:cubicBezTo>
                  <a:close/>
                  <a:moveTo>
                    <a:pt x="918768" y="704637"/>
                  </a:moveTo>
                  <a:cubicBezTo>
                    <a:pt x="933757" y="710022"/>
                    <a:pt x="965010" y="738259"/>
                    <a:pt x="967840" y="735281"/>
                  </a:cubicBezTo>
                  <a:cubicBezTo>
                    <a:pt x="995141" y="760993"/>
                    <a:pt x="938057" y="730119"/>
                    <a:pt x="910856" y="708873"/>
                  </a:cubicBezTo>
                  <a:cubicBezTo>
                    <a:pt x="910583" y="703587"/>
                    <a:pt x="913772" y="702842"/>
                    <a:pt x="918768" y="704637"/>
                  </a:cubicBezTo>
                  <a:close/>
                  <a:moveTo>
                    <a:pt x="1120131" y="571975"/>
                  </a:moveTo>
                  <a:lnTo>
                    <a:pt x="1126837" y="578213"/>
                  </a:lnTo>
                  <a:lnTo>
                    <a:pt x="1128001" y="578237"/>
                  </a:lnTo>
                  <a:close/>
                  <a:moveTo>
                    <a:pt x="1117285" y="569711"/>
                  </a:moveTo>
                  <a:lnTo>
                    <a:pt x="1120131" y="571975"/>
                  </a:lnTo>
                  <a:lnTo>
                    <a:pt x="1119421" y="571315"/>
                  </a:lnTo>
                  <a:close/>
                  <a:moveTo>
                    <a:pt x="1093793" y="549967"/>
                  </a:moveTo>
                  <a:lnTo>
                    <a:pt x="1092927" y="551422"/>
                  </a:lnTo>
                  <a:lnTo>
                    <a:pt x="1117285" y="569711"/>
                  </a:lnTo>
                  <a:lnTo>
                    <a:pt x="1102159" y="557677"/>
                  </a:lnTo>
                  <a:close/>
                  <a:moveTo>
                    <a:pt x="4353635" y="118581"/>
                  </a:moveTo>
                  <a:cubicBezTo>
                    <a:pt x="4338447" y="127119"/>
                    <a:pt x="4259026" y="141713"/>
                    <a:pt x="4273123" y="121063"/>
                  </a:cubicBezTo>
                  <a:cubicBezTo>
                    <a:pt x="4302310" y="125629"/>
                    <a:pt x="4323059" y="120964"/>
                    <a:pt x="4353635" y="118581"/>
                  </a:cubicBezTo>
                  <a:close/>
                  <a:moveTo>
                    <a:pt x="3864603" y="91975"/>
                  </a:moveTo>
                  <a:cubicBezTo>
                    <a:pt x="3864504" y="105377"/>
                    <a:pt x="3827276" y="104682"/>
                    <a:pt x="3795408" y="106072"/>
                  </a:cubicBezTo>
                  <a:cubicBezTo>
                    <a:pt x="3794118" y="100017"/>
                    <a:pt x="3805833" y="98825"/>
                    <a:pt x="3803649" y="92372"/>
                  </a:cubicBezTo>
                  <a:cubicBezTo>
                    <a:pt x="3823305" y="100116"/>
                    <a:pt x="3837601" y="90883"/>
                    <a:pt x="3864603" y="91975"/>
                  </a:cubicBezTo>
                  <a:close/>
                  <a:moveTo>
                    <a:pt x="4055908" y="83835"/>
                  </a:moveTo>
                  <a:cubicBezTo>
                    <a:pt x="4081124" y="83835"/>
                    <a:pt x="4078046" y="98130"/>
                    <a:pt x="4101377" y="98031"/>
                  </a:cubicBezTo>
                  <a:cubicBezTo>
                    <a:pt x="4065240" y="106172"/>
                    <a:pt x="4031983" y="104583"/>
                    <a:pt x="3997237" y="104285"/>
                  </a:cubicBezTo>
                  <a:cubicBezTo>
                    <a:pt x="3979764" y="103987"/>
                    <a:pt x="3961993" y="103789"/>
                    <a:pt x="3943230" y="104583"/>
                  </a:cubicBezTo>
                  <a:cubicBezTo>
                    <a:pt x="3933799" y="104980"/>
                    <a:pt x="3924169" y="105675"/>
                    <a:pt x="3914142" y="106668"/>
                  </a:cubicBezTo>
                  <a:cubicBezTo>
                    <a:pt x="3904116" y="107164"/>
                    <a:pt x="3893791" y="107859"/>
                    <a:pt x="3882970" y="109150"/>
                  </a:cubicBezTo>
                  <a:cubicBezTo>
                    <a:pt x="3891309" y="100712"/>
                    <a:pt x="3885552" y="101804"/>
                    <a:pt x="3890613" y="88600"/>
                  </a:cubicBezTo>
                  <a:cubicBezTo>
                    <a:pt x="3931515" y="99818"/>
                    <a:pt x="4016098" y="99818"/>
                    <a:pt x="4029798" y="85225"/>
                  </a:cubicBezTo>
                  <a:cubicBezTo>
                    <a:pt x="4045286" y="85225"/>
                    <a:pt x="4050249" y="90089"/>
                    <a:pt x="4048661" y="97932"/>
                  </a:cubicBezTo>
                  <a:cubicBezTo>
                    <a:pt x="4073678" y="93663"/>
                    <a:pt x="4057894" y="92273"/>
                    <a:pt x="4055908" y="83835"/>
                  </a:cubicBezTo>
                  <a:close/>
                  <a:moveTo>
                    <a:pt x="4213359" y="79168"/>
                  </a:moveTo>
                  <a:lnTo>
                    <a:pt x="4214848" y="89295"/>
                  </a:lnTo>
                  <a:cubicBezTo>
                    <a:pt x="4173451" y="101605"/>
                    <a:pt x="4149724" y="93563"/>
                    <a:pt x="4100979" y="94655"/>
                  </a:cubicBezTo>
                  <a:cubicBezTo>
                    <a:pt x="4135129" y="82345"/>
                    <a:pt x="4172061" y="90188"/>
                    <a:pt x="4213359" y="79168"/>
                  </a:cubicBezTo>
                  <a:close/>
                  <a:moveTo>
                    <a:pt x="4234405" y="45911"/>
                  </a:moveTo>
                  <a:cubicBezTo>
                    <a:pt x="4228250" y="49584"/>
                    <a:pt x="4226364" y="54449"/>
                    <a:pt x="4227953" y="60306"/>
                  </a:cubicBezTo>
                  <a:cubicBezTo>
                    <a:pt x="4201645" y="65568"/>
                    <a:pt x="4209984" y="52761"/>
                    <a:pt x="4183775" y="58023"/>
                  </a:cubicBezTo>
                  <a:cubicBezTo>
                    <a:pt x="4183576" y="49286"/>
                    <a:pt x="4211771" y="48294"/>
                    <a:pt x="4234405" y="45911"/>
                  </a:cubicBezTo>
                  <a:close/>
                  <a:moveTo>
                    <a:pt x="542383" y="0"/>
                  </a:moveTo>
                  <a:lnTo>
                    <a:pt x="525288" y="0"/>
                  </a:lnTo>
                  <a:lnTo>
                    <a:pt x="579969" y="49783"/>
                  </a:lnTo>
                  <a:cubicBezTo>
                    <a:pt x="584437" y="65965"/>
                    <a:pt x="543833" y="36579"/>
                    <a:pt x="579870" y="68248"/>
                  </a:cubicBezTo>
                  <a:cubicBezTo>
                    <a:pt x="608263" y="81452"/>
                    <a:pt x="644697" y="114908"/>
                    <a:pt x="683315" y="145882"/>
                  </a:cubicBezTo>
                  <a:cubicBezTo>
                    <a:pt x="721735" y="176955"/>
                    <a:pt x="759658" y="208822"/>
                    <a:pt x="785767" y="223813"/>
                  </a:cubicBezTo>
                  <a:cubicBezTo>
                    <a:pt x="748242" y="191251"/>
                    <a:pt x="711708" y="159582"/>
                    <a:pt x="675671" y="128409"/>
                  </a:cubicBezTo>
                  <a:cubicBezTo>
                    <a:pt x="640626" y="96145"/>
                    <a:pt x="607270" y="62986"/>
                    <a:pt x="573318" y="30524"/>
                  </a:cubicBezTo>
                  <a:close/>
                  <a:moveTo>
                    <a:pt x="4400675" y="0"/>
                  </a:moveTo>
                  <a:lnTo>
                    <a:pt x="4383947" y="0"/>
                  </a:lnTo>
                  <a:lnTo>
                    <a:pt x="4377414" y="5096"/>
                  </a:lnTo>
                  <a:cubicBezTo>
                    <a:pt x="4377741" y="6077"/>
                    <a:pt x="4381830" y="5977"/>
                    <a:pt x="4393445" y="3719"/>
                  </a:cubicBezTo>
                  <a:close/>
                  <a:moveTo>
                    <a:pt x="4927458" y="0"/>
                  </a:moveTo>
                  <a:lnTo>
                    <a:pt x="4894797" y="0"/>
                  </a:lnTo>
                  <a:lnTo>
                    <a:pt x="4889944" y="2498"/>
                  </a:lnTo>
                  <a:cubicBezTo>
                    <a:pt x="4886119" y="4104"/>
                    <a:pt x="4881335" y="5655"/>
                    <a:pt x="4874634" y="7094"/>
                  </a:cubicBezTo>
                  <a:cubicBezTo>
                    <a:pt x="4872152" y="-6109"/>
                    <a:pt x="4839093" y="5209"/>
                    <a:pt x="4818345" y="6896"/>
                  </a:cubicBezTo>
                  <a:cubicBezTo>
                    <a:pt x="4812190" y="15434"/>
                    <a:pt x="4847235" y="9675"/>
                    <a:pt x="4822713" y="19802"/>
                  </a:cubicBezTo>
                  <a:cubicBezTo>
                    <a:pt x="4786576" y="30126"/>
                    <a:pt x="4760665" y="33601"/>
                    <a:pt x="4738031" y="39856"/>
                  </a:cubicBezTo>
                  <a:cubicBezTo>
                    <a:pt x="4715297" y="45812"/>
                    <a:pt x="4695243" y="52861"/>
                    <a:pt x="4669233" y="64774"/>
                  </a:cubicBezTo>
                  <a:cubicBezTo>
                    <a:pt x="4658709" y="55839"/>
                    <a:pt x="4663376" y="44919"/>
                    <a:pt x="4612249" y="58221"/>
                  </a:cubicBezTo>
                  <a:lnTo>
                    <a:pt x="4607115" y="73128"/>
                  </a:lnTo>
                  <a:lnTo>
                    <a:pt x="4607479" y="73089"/>
                  </a:lnTo>
                  <a:lnTo>
                    <a:pt x="4633469" y="64972"/>
                  </a:lnTo>
                  <a:cubicBezTo>
                    <a:pt x="4640120" y="61299"/>
                    <a:pt x="4645158" y="58619"/>
                    <a:pt x="4650172" y="62689"/>
                  </a:cubicBezTo>
                  <a:cubicBezTo>
                    <a:pt x="4638160" y="67851"/>
                    <a:pt x="4626420" y="70581"/>
                    <a:pt x="4615016" y="72294"/>
                  </a:cubicBezTo>
                  <a:lnTo>
                    <a:pt x="4607479" y="73089"/>
                  </a:lnTo>
                  <a:lnTo>
                    <a:pt x="4607086" y="73212"/>
                  </a:lnTo>
                  <a:lnTo>
                    <a:pt x="4607115" y="73128"/>
                  </a:lnTo>
                  <a:lnTo>
                    <a:pt x="4581870" y="75793"/>
                  </a:lnTo>
                  <a:cubicBezTo>
                    <a:pt x="4560527" y="78176"/>
                    <a:pt x="4540771" y="82246"/>
                    <a:pt x="4521809" y="97733"/>
                  </a:cubicBezTo>
                  <a:cubicBezTo>
                    <a:pt x="4508407" y="97535"/>
                    <a:pt x="4487558" y="102200"/>
                    <a:pt x="4492621" y="89890"/>
                  </a:cubicBezTo>
                  <a:cubicBezTo>
                    <a:pt x="4509598" y="87707"/>
                    <a:pt x="4502449" y="101307"/>
                    <a:pt x="4529651" y="92571"/>
                  </a:cubicBezTo>
                  <a:cubicBezTo>
                    <a:pt x="4515356" y="79367"/>
                    <a:pt x="4559533" y="69936"/>
                    <a:pt x="4586338" y="63483"/>
                  </a:cubicBezTo>
                  <a:cubicBezTo>
                    <a:pt x="4529354" y="73609"/>
                    <a:pt x="4487856" y="44521"/>
                    <a:pt x="4470682" y="73510"/>
                  </a:cubicBezTo>
                  <a:cubicBezTo>
                    <a:pt x="4427199" y="79268"/>
                    <a:pt x="4389672" y="76885"/>
                    <a:pt x="4352245" y="77381"/>
                  </a:cubicBezTo>
                  <a:cubicBezTo>
                    <a:pt x="4314521" y="76290"/>
                    <a:pt x="4276895" y="78573"/>
                    <a:pt x="4230633" y="76091"/>
                  </a:cubicBezTo>
                  <a:cubicBezTo>
                    <a:pt x="4231923" y="71028"/>
                    <a:pt x="4243936" y="68943"/>
                    <a:pt x="4246319" y="64178"/>
                  </a:cubicBezTo>
                  <a:cubicBezTo>
                    <a:pt x="4199758" y="61795"/>
                    <a:pt x="4175734" y="89096"/>
                    <a:pt x="4167990" y="68943"/>
                  </a:cubicBezTo>
                  <a:cubicBezTo>
                    <a:pt x="4209984" y="63582"/>
                    <a:pt x="4261310" y="62788"/>
                    <a:pt x="4279079" y="49584"/>
                  </a:cubicBezTo>
                  <a:cubicBezTo>
                    <a:pt x="4263096" y="52066"/>
                    <a:pt x="4249992" y="51272"/>
                    <a:pt x="4243539" y="47301"/>
                  </a:cubicBezTo>
                  <a:cubicBezTo>
                    <a:pt x="4282852" y="51272"/>
                    <a:pt x="4249396" y="33402"/>
                    <a:pt x="4319386" y="29233"/>
                  </a:cubicBezTo>
                  <a:cubicBezTo>
                    <a:pt x="4310252" y="17419"/>
                    <a:pt x="4342417" y="14937"/>
                    <a:pt x="4341226" y="4910"/>
                  </a:cubicBezTo>
                  <a:cubicBezTo>
                    <a:pt x="4319882" y="2627"/>
                    <a:pt x="4283944" y="9279"/>
                    <a:pt x="4271038" y="2230"/>
                  </a:cubicBezTo>
                  <a:lnTo>
                    <a:pt x="4279020" y="0"/>
                  </a:lnTo>
                  <a:lnTo>
                    <a:pt x="584752" y="0"/>
                  </a:lnTo>
                  <a:lnTo>
                    <a:pt x="591684" y="8124"/>
                  </a:lnTo>
                  <a:cubicBezTo>
                    <a:pt x="604267" y="23152"/>
                    <a:pt x="619581" y="41047"/>
                    <a:pt x="636259" y="54846"/>
                  </a:cubicBezTo>
                  <a:cubicBezTo>
                    <a:pt x="656709" y="52563"/>
                    <a:pt x="678252" y="73510"/>
                    <a:pt x="703568" y="99818"/>
                  </a:cubicBezTo>
                  <a:cubicBezTo>
                    <a:pt x="729181" y="125729"/>
                    <a:pt x="757573" y="158291"/>
                    <a:pt x="788249" y="181423"/>
                  </a:cubicBezTo>
                  <a:cubicBezTo>
                    <a:pt x="791029" y="171991"/>
                    <a:pt x="824585" y="208127"/>
                    <a:pt x="823294" y="192740"/>
                  </a:cubicBezTo>
                  <a:cubicBezTo>
                    <a:pt x="826768" y="182117"/>
                    <a:pt x="794603" y="156306"/>
                    <a:pt x="799964" y="146577"/>
                  </a:cubicBezTo>
                  <a:cubicBezTo>
                    <a:pt x="834413" y="159780"/>
                    <a:pt x="863600" y="181720"/>
                    <a:pt x="894872" y="208525"/>
                  </a:cubicBezTo>
                  <a:cubicBezTo>
                    <a:pt x="927235" y="233939"/>
                    <a:pt x="961884" y="264318"/>
                    <a:pt x="1005365" y="295391"/>
                  </a:cubicBezTo>
                  <a:cubicBezTo>
                    <a:pt x="1006160" y="302142"/>
                    <a:pt x="1013208" y="308595"/>
                    <a:pt x="999608" y="303929"/>
                  </a:cubicBezTo>
                  <a:cubicBezTo>
                    <a:pt x="1023036" y="318721"/>
                    <a:pt x="1093126" y="361806"/>
                    <a:pt x="1079525" y="371535"/>
                  </a:cubicBezTo>
                  <a:cubicBezTo>
                    <a:pt x="1028993" y="344036"/>
                    <a:pt x="1063739" y="358630"/>
                    <a:pt x="1034652" y="334605"/>
                  </a:cubicBezTo>
                  <a:cubicBezTo>
                    <a:pt x="1009039" y="330932"/>
                    <a:pt x="1025122" y="351780"/>
                    <a:pt x="1049245" y="375606"/>
                  </a:cubicBezTo>
                  <a:cubicBezTo>
                    <a:pt x="1017478" y="360119"/>
                    <a:pt x="1009436" y="376300"/>
                    <a:pt x="968932" y="349397"/>
                  </a:cubicBezTo>
                  <a:cubicBezTo>
                    <a:pt x="986106" y="362898"/>
                    <a:pt x="998913" y="374812"/>
                    <a:pt x="1002586" y="383349"/>
                  </a:cubicBezTo>
                  <a:cubicBezTo>
                    <a:pt x="991467" y="384640"/>
                    <a:pt x="962777" y="362700"/>
                    <a:pt x="955629" y="369351"/>
                  </a:cubicBezTo>
                  <a:cubicBezTo>
                    <a:pt x="974194" y="380768"/>
                    <a:pt x="994049" y="395262"/>
                    <a:pt x="1014101" y="411841"/>
                  </a:cubicBezTo>
                  <a:cubicBezTo>
                    <a:pt x="1034354" y="428222"/>
                    <a:pt x="1055798" y="445396"/>
                    <a:pt x="1076051" y="464457"/>
                  </a:cubicBezTo>
                  <a:cubicBezTo>
                    <a:pt x="1085183" y="448672"/>
                    <a:pt x="1142863" y="495630"/>
                    <a:pt x="1159144" y="508535"/>
                  </a:cubicBezTo>
                  <a:cubicBezTo>
                    <a:pt x="1141968" y="508535"/>
                    <a:pt x="1113279" y="491063"/>
                    <a:pt x="1087566" y="468130"/>
                  </a:cubicBezTo>
                  <a:cubicBezTo>
                    <a:pt x="1097493" y="493644"/>
                    <a:pt x="1046366" y="445595"/>
                    <a:pt x="1049245" y="462670"/>
                  </a:cubicBezTo>
                  <a:cubicBezTo>
                    <a:pt x="1067314" y="478058"/>
                    <a:pt x="1108711" y="495034"/>
                    <a:pt x="1149514" y="515286"/>
                  </a:cubicBezTo>
                  <a:cubicBezTo>
                    <a:pt x="1169965" y="525412"/>
                    <a:pt x="1190218" y="536432"/>
                    <a:pt x="1207591" y="548643"/>
                  </a:cubicBezTo>
                  <a:cubicBezTo>
                    <a:pt x="1225162" y="560556"/>
                    <a:pt x="1240252" y="572965"/>
                    <a:pt x="1249087" y="587460"/>
                  </a:cubicBezTo>
                  <a:cubicBezTo>
                    <a:pt x="1205009" y="558074"/>
                    <a:pt x="1177906" y="542488"/>
                    <a:pt x="1153684" y="532262"/>
                  </a:cubicBezTo>
                  <a:cubicBezTo>
                    <a:pt x="1129559" y="521838"/>
                    <a:pt x="1108910" y="515783"/>
                    <a:pt x="1081112" y="500990"/>
                  </a:cubicBezTo>
                  <a:cubicBezTo>
                    <a:pt x="1060414" y="507543"/>
                    <a:pt x="1065068" y="521355"/>
                    <a:pt x="1081839" y="538950"/>
                  </a:cubicBezTo>
                  <a:lnTo>
                    <a:pt x="1093793" y="549967"/>
                  </a:lnTo>
                  <a:lnTo>
                    <a:pt x="1098189" y="542587"/>
                  </a:lnTo>
                  <a:cubicBezTo>
                    <a:pt x="1119434" y="555294"/>
                    <a:pt x="1122908" y="562244"/>
                    <a:pt x="1135813" y="572271"/>
                  </a:cubicBezTo>
                  <a:cubicBezTo>
                    <a:pt x="1128268" y="570781"/>
                    <a:pt x="1120725" y="569391"/>
                    <a:pt x="1132438" y="578326"/>
                  </a:cubicBezTo>
                  <a:lnTo>
                    <a:pt x="1128001" y="578237"/>
                  </a:lnTo>
                  <a:lnTo>
                    <a:pt x="1154974" y="599695"/>
                  </a:lnTo>
                  <a:cubicBezTo>
                    <a:pt x="1173390" y="614066"/>
                    <a:pt x="1191408" y="628312"/>
                    <a:pt x="1205406" y="640969"/>
                  </a:cubicBezTo>
                  <a:cubicBezTo>
                    <a:pt x="1250279" y="665788"/>
                    <a:pt x="1302895" y="702421"/>
                    <a:pt x="1353724" y="736671"/>
                  </a:cubicBezTo>
                  <a:cubicBezTo>
                    <a:pt x="1405049" y="770028"/>
                    <a:pt x="1455878" y="798718"/>
                    <a:pt x="1492909" y="812716"/>
                  </a:cubicBezTo>
                  <a:cubicBezTo>
                    <a:pt x="1462033" y="791173"/>
                    <a:pt x="1387379" y="757320"/>
                    <a:pt x="1385293" y="734387"/>
                  </a:cubicBezTo>
                  <a:cubicBezTo>
                    <a:pt x="1414977" y="731310"/>
                    <a:pt x="1443271" y="775786"/>
                    <a:pt x="1461537" y="768241"/>
                  </a:cubicBezTo>
                  <a:cubicBezTo>
                    <a:pt x="1417657" y="739054"/>
                    <a:pt x="1394328" y="735678"/>
                    <a:pt x="1382811" y="713242"/>
                  </a:cubicBezTo>
                  <a:cubicBezTo>
                    <a:pt x="1396313" y="721085"/>
                    <a:pt x="1394924" y="713143"/>
                    <a:pt x="1406538" y="718702"/>
                  </a:cubicBezTo>
                  <a:cubicBezTo>
                    <a:pt x="1446745" y="745308"/>
                    <a:pt x="1490129" y="780352"/>
                    <a:pt x="1479406" y="785812"/>
                  </a:cubicBezTo>
                  <a:cubicBezTo>
                    <a:pt x="1480796" y="774396"/>
                    <a:pt x="1505814" y="810135"/>
                    <a:pt x="1512168" y="799810"/>
                  </a:cubicBezTo>
                  <a:cubicBezTo>
                    <a:pt x="1497972" y="788791"/>
                    <a:pt x="1501743" y="781643"/>
                    <a:pt x="1498666" y="773006"/>
                  </a:cubicBezTo>
                  <a:cubicBezTo>
                    <a:pt x="1447044" y="745804"/>
                    <a:pt x="1416168" y="723070"/>
                    <a:pt x="1412693" y="706491"/>
                  </a:cubicBezTo>
                  <a:cubicBezTo>
                    <a:pt x="1496582" y="731905"/>
                    <a:pt x="1549496" y="783330"/>
                    <a:pt x="1618591" y="795144"/>
                  </a:cubicBezTo>
                  <a:cubicBezTo>
                    <a:pt x="1624449" y="806362"/>
                    <a:pt x="1689176" y="844782"/>
                    <a:pt x="1711216" y="847562"/>
                  </a:cubicBezTo>
                  <a:cubicBezTo>
                    <a:pt x="1692055" y="838826"/>
                    <a:pt x="1687885" y="832472"/>
                    <a:pt x="1694140" y="827905"/>
                  </a:cubicBezTo>
                  <a:cubicBezTo>
                    <a:pt x="1768299" y="871586"/>
                    <a:pt x="1827567" y="905142"/>
                    <a:pt x="1887629" y="931152"/>
                  </a:cubicBezTo>
                  <a:cubicBezTo>
                    <a:pt x="1947491" y="957758"/>
                    <a:pt x="2004674" y="985257"/>
                    <a:pt x="2076351" y="1013948"/>
                  </a:cubicBezTo>
                  <a:cubicBezTo>
                    <a:pt x="2032770" y="1009381"/>
                    <a:pt x="2012617" y="994093"/>
                    <a:pt x="1963475" y="979499"/>
                  </a:cubicBezTo>
                  <a:cubicBezTo>
                    <a:pt x="1983727" y="994192"/>
                    <a:pt x="2017481" y="1010275"/>
                    <a:pt x="2023437" y="1023280"/>
                  </a:cubicBezTo>
                  <a:cubicBezTo>
                    <a:pt x="1984323" y="1014643"/>
                    <a:pt x="1951860" y="1007495"/>
                    <a:pt x="1949676" y="1018316"/>
                  </a:cubicBezTo>
                  <a:cubicBezTo>
                    <a:pt x="1888423" y="994887"/>
                    <a:pt x="1844443" y="990916"/>
                    <a:pt x="1782793" y="954184"/>
                  </a:cubicBezTo>
                  <a:cubicBezTo>
                    <a:pt x="1800067" y="979400"/>
                    <a:pt x="1854967" y="992802"/>
                    <a:pt x="1891302" y="1004715"/>
                  </a:cubicBezTo>
                  <a:cubicBezTo>
                    <a:pt x="1890012" y="1007892"/>
                    <a:pt x="1898648" y="1012359"/>
                    <a:pt x="1899939" y="1015834"/>
                  </a:cubicBezTo>
                  <a:cubicBezTo>
                    <a:pt x="1840571" y="1010771"/>
                    <a:pt x="1858541" y="1034498"/>
                    <a:pt x="1867575" y="1069046"/>
                  </a:cubicBezTo>
                  <a:cubicBezTo>
                    <a:pt x="1808406" y="1049091"/>
                    <a:pt x="1753110" y="1026655"/>
                    <a:pt x="1701487" y="999453"/>
                  </a:cubicBezTo>
                  <a:cubicBezTo>
                    <a:pt x="1649367" y="973245"/>
                    <a:pt x="1599332" y="945845"/>
                    <a:pt x="1549496" y="918544"/>
                  </a:cubicBezTo>
                  <a:cubicBezTo>
                    <a:pt x="1452503" y="858383"/>
                    <a:pt x="1353724" y="803185"/>
                    <a:pt x="1244223" y="745010"/>
                  </a:cubicBezTo>
                  <a:cubicBezTo>
                    <a:pt x="1206995" y="720092"/>
                    <a:pt x="1170461" y="691898"/>
                    <a:pt x="1129857" y="660626"/>
                  </a:cubicBezTo>
                  <a:cubicBezTo>
                    <a:pt x="1090048" y="628163"/>
                    <a:pt x="1045274" y="593615"/>
                    <a:pt x="989282" y="558571"/>
                  </a:cubicBezTo>
                  <a:cubicBezTo>
                    <a:pt x="997722" y="554401"/>
                    <a:pt x="974987" y="539807"/>
                    <a:pt x="988489" y="537325"/>
                  </a:cubicBezTo>
                  <a:cubicBezTo>
                    <a:pt x="941631" y="511712"/>
                    <a:pt x="902219" y="478653"/>
                    <a:pt x="866082" y="448374"/>
                  </a:cubicBezTo>
                  <a:cubicBezTo>
                    <a:pt x="830244" y="417599"/>
                    <a:pt x="799368" y="387320"/>
                    <a:pt x="774153" y="361012"/>
                  </a:cubicBezTo>
                  <a:cubicBezTo>
                    <a:pt x="751617" y="373025"/>
                    <a:pt x="700490" y="290030"/>
                    <a:pt x="661277" y="271664"/>
                  </a:cubicBezTo>
                  <a:cubicBezTo>
                    <a:pt x="660680" y="264814"/>
                    <a:pt x="653831" y="257865"/>
                    <a:pt x="667630" y="263523"/>
                  </a:cubicBezTo>
                  <a:cubicBezTo>
                    <a:pt x="582849" y="222622"/>
                    <a:pt x="565873" y="146279"/>
                    <a:pt x="477020" y="80558"/>
                  </a:cubicBezTo>
                  <a:cubicBezTo>
                    <a:pt x="513157" y="117191"/>
                    <a:pt x="432446" y="64774"/>
                    <a:pt x="501344" y="126126"/>
                  </a:cubicBezTo>
                  <a:cubicBezTo>
                    <a:pt x="518419" y="131189"/>
                    <a:pt x="486849" y="95350"/>
                    <a:pt x="510080" y="115504"/>
                  </a:cubicBezTo>
                  <a:cubicBezTo>
                    <a:pt x="494493" y="129204"/>
                    <a:pt x="570042" y="193633"/>
                    <a:pt x="586323" y="231159"/>
                  </a:cubicBezTo>
                  <a:cubicBezTo>
                    <a:pt x="649661" y="259155"/>
                    <a:pt x="689967" y="317132"/>
                    <a:pt x="762438" y="377690"/>
                  </a:cubicBezTo>
                  <a:cubicBezTo>
                    <a:pt x="765912" y="388710"/>
                    <a:pt x="770778" y="418691"/>
                    <a:pt x="800659" y="428123"/>
                  </a:cubicBezTo>
                  <a:cubicBezTo>
                    <a:pt x="760453" y="399829"/>
                    <a:pt x="815154" y="423953"/>
                    <a:pt x="820118" y="421372"/>
                  </a:cubicBezTo>
                  <a:cubicBezTo>
                    <a:pt x="875910" y="462472"/>
                    <a:pt x="918996" y="510918"/>
                    <a:pt x="967641" y="547849"/>
                  </a:cubicBezTo>
                  <a:cubicBezTo>
                    <a:pt x="941134" y="548742"/>
                    <a:pt x="945105" y="546261"/>
                    <a:pt x="905097" y="511216"/>
                  </a:cubicBezTo>
                  <a:cubicBezTo>
                    <a:pt x="898942" y="522633"/>
                    <a:pt x="910657" y="527597"/>
                    <a:pt x="893779" y="528490"/>
                  </a:cubicBezTo>
                  <a:cubicBezTo>
                    <a:pt x="935972" y="566016"/>
                    <a:pt x="945105" y="557677"/>
                    <a:pt x="968435" y="569193"/>
                  </a:cubicBezTo>
                  <a:cubicBezTo>
                    <a:pt x="942028" y="578823"/>
                    <a:pt x="1079127" y="655364"/>
                    <a:pt x="1108711" y="689416"/>
                  </a:cubicBezTo>
                  <a:cubicBezTo>
                    <a:pt x="1110598" y="681672"/>
                    <a:pt x="1122113" y="685941"/>
                    <a:pt x="1144550" y="700138"/>
                  </a:cubicBezTo>
                  <a:cubicBezTo>
                    <a:pt x="1138098" y="701925"/>
                    <a:pt x="1129163" y="697457"/>
                    <a:pt x="1139487" y="709072"/>
                  </a:cubicBezTo>
                  <a:cubicBezTo>
                    <a:pt x="1239060" y="769631"/>
                    <a:pt x="1334762" y="826515"/>
                    <a:pt x="1432053" y="875160"/>
                  </a:cubicBezTo>
                  <a:cubicBezTo>
                    <a:pt x="1480499" y="899781"/>
                    <a:pt x="1526860" y="926883"/>
                    <a:pt x="1575108" y="949419"/>
                  </a:cubicBezTo>
                  <a:cubicBezTo>
                    <a:pt x="1623059" y="972748"/>
                    <a:pt x="1670314" y="996575"/>
                    <a:pt x="1717073" y="1021394"/>
                  </a:cubicBezTo>
                  <a:cubicBezTo>
                    <a:pt x="1750727" y="1032512"/>
                    <a:pt x="1816845" y="1054254"/>
                    <a:pt x="1871248" y="1077782"/>
                  </a:cubicBezTo>
                  <a:cubicBezTo>
                    <a:pt x="1925651" y="1101310"/>
                    <a:pt x="1968836" y="1126229"/>
                    <a:pt x="1958214" y="1140723"/>
                  </a:cubicBezTo>
                  <a:cubicBezTo>
                    <a:pt x="2189724" y="1251514"/>
                    <a:pt x="2443473" y="1316441"/>
                    <a:pt x="2711418" y="1388217"/>
                  </a:cubicBezTo>
                  <a:cubicBezTo>
                    <a:pt x="2758077" y="1389110"/>
                    <a:pt x="2809403" y="1396060"/>
                    <a:pt x="2859437" y="1405590"/>
                  </a:cubicBezTo>
                  <a:cubicBezTo>
                    <a:pt x="2909373" y="1415319"/>
                    <a:pt x="2958018" y="1427828"/>
                    <a:pt x="2999417" y="1436465"/>
                  </a:cubicBezTo>
                  <a:cubicBezTo>
                    <a:pt x="2987205" y="1433586"/>
                    <a:pt x="3025625" y="1432394"/>
                    <a:pt x="3047863" y="1440238"/>
                  </a:cubicBezTo>
                  <a:cubicBezTo>
                    <a:pt x="3131254" y="1468829"/>
                    <a:pt x="2983731" y="1457213"/>
                    <a:pt x="2912748" y="1442620"/>
                  </a:cubicBezTo>
                  <a:cubicBezTo>
                    <a:pt x="2975094" y="1453640"/>
                    <a:pt x="2910366" y="1465255"/>
                    <a:pt x="2896765" y="1470913"/>
                  </a:cubicBezTo>
                  <a:cubicBezTo>
                    <a:pt x="2828662" y="1461880"/>
                    <a:pt x="2767211" y="1451555"/>
                    <a:pt x="2707943" y="1441528"/>
                  </a:cubicBezTo>
                  <a:cubicBezTo>
                    <a:pt x="2648775" y="1431104"/>
                    <a:pt x="2592486" y="1417404"/>
                    <a:pt x="2533218" y="1407575"/>
                  </a:cubicBezTo>
                  <a:cubicBezTo>
                    <a:pt x="2502442" y="1398244"/>
                    <a:pt x="2499266" y="1388415"/>
                    <a:pt x="2463625" y="1379183"/>
                  </a:cubicBezTo>
                  <a:cubicBezTo>
                    <a:pt x="2410215" y="1379481"/>
                    <a:pt x="2360577" y="1341458"/>
                    <a:pt x="2299027" y="1326368"/>
                  </a:cubicBezTo>
                  <a:cubicBezTo>
                    <a:pt x="2263883" y="1317434"/>
                    <a:pt x="2234994" y="1323986"/>
                    <a:pt x="2200248" y="1313661"/>
                  </a:cubicBezTo>
                  <a:cubicBezTo>
                    <a:pt x="2161926" y="1301252"/>
                    <a:pt x="2131847" y="1274447"/>
                    <a:pt x="2099284" y="1262931"/>
                  </a:cubicBezTo>
                  <a:cubicBezTo>
                    <a:pt x="2079827" y="1255982"/>
                    <a:pt x="2044384" y="1249330"/>
                    <a:pt x="2027607" y="1244069"/>
                  </a:cubicBezTo>
                  <a:cubicBezTo>
                    <a:pt x="2029394" y="1244664"/>
                    <a:pt x="2037734" y="1240495"/>
                    <a:pt x="2041308" y="1241786"/>
                  </a:cubicBezTo>
                  <a:cubicBezTo>
                    <a:pt x="2006561" y="1229078"/>
                    <a:pt x="1986805" y="1231957"/>
                    <a:pt x="1956923" y="1221732"/>
                  </a:cubicBezTo>
                  <a:cubicBezTo>
                    <a:pt x="1951562" y="1219846"/>
                    <a:pt x="1951463" y="1208826"/>
                    <a:pt x="1948683" y="1207237"/>
                  </a:cubicBezTo>
                  <a:cubicBezTo>
                    <a:pt x="1909270" y="1184404"/>
                    <a:pt x="1852883" y="1180235"/>
                    <a:pt x="1807314" y="1162464"/>
                  </a:cubicBezTo>
                  <a:cubicBezTo>
                    <a:pt x="1777830" y="1139234"/>
                    <a:pt x="1851194" y="1164152"/>
                    <a:pt x="1801855" y="1141616"/>
                  </a:cubicBezTo>
                  <a:cubicBezTo>
                    <a:pt x="1794706" y="1151345"/>
                    <a:pt x="1747253" y="1129008"/>
                    <a:pt x="1727398" y="1128611"/>
                  </a:cubicBezTo>
                  <a:cubicBezTo>
                    <a:pt x="1702579" y="1096247"/>
                    <a:pt x="1600921" y="1069741"/>
                    <a:pt x="1622165" y="1059317"/>
                  </a:cubicBezTo>
                  <a:cubicBezTo>
                    <a:pt x="1583448" y="1043532"/>
                    <a:pt x="1529044" y="1023180"/>
                    <a:pt x="1477620" y="998461"/>
                  </a:cubicBezTo>
                  <a:cubicBezTo>
                    <a:pt x="1426195" y="973642"/>
                    <a:pt x="1375862" y="948327"/>
                    <a:pt x="1342109" y="929365"/>
                  </a:cubicBezTo>
                  <a:cubicBezTo>
                    <a:pt x="1354419" y="936711"/>
                    <a:pt x="1351540" y="940682"/>
                    <a:pt x="1348462" y="944554"/>
                  </a:cubicBezTo>
                  <a:cubicBezTo>
                    <a:pt x="1266361" y="900277"/>
                    <a:pt x="1241244" y="883301"/>
                    <a:pt x="1194883" y="863446"/>
                  </a:cubicBezTo>
                  <a:cubicBezTo>
                    <a:pt x="1196373" y="860368"/>
                    <a:pt x="1205306" y="865034"/>
                    <a:pt x="1208683" y="863843"/>
                  </a:cubicBezTo>
                  <a:cubicBezTo>
                    <a:pt x="1148620" y="827806"/>
                    <a:pt x="1091736" y="796137"/>
                    <a:pt x="1043090" y="763773"/>
                  </a:cubicBezTo>
                  <a:cubicBezTo>
                    <a:pt x="994544" y="731210"/>
                    <a:pt x="951857" y="701527"/>
                    <a:pt x="916812" y="675021"/>
                  </a:cubicBezTo>
                  <a:cubicBezTo>
                    <a:pt x="904204" y="671844"/>
                    <a:pt x="894475" y="672142"/>
                    <a:pt x="878789" y="665490"/>
                  </a:cubicBezTo>
                  <a:cubicBezTo>
                    <a:pt x="857644" y="640572"/>
                    <a:pt x="849403" y="638587"/>
                    <a:pt x="826471" y="632034"/>
                  </a:cubicBezTo>
                  <a:cubicBezTo>
                    <a:pt x="809892" y="611683"/>
                    <a:pt x="825776" y="606520"/>
                    <a:pt x="794107" y="590636"/>
                  </a:cubicBezTo>
                  <a:cubicBezTo>
                    <a:pt x="822600" y="624192"/>
                    <a:pt x="748638" y="570682"/>
                    <a:pt x="726898" y="557081"/>
                  </a:cubicBezTo>
                  <a:cubicBezTo>
                    <a:pt x="730571" y="551323"/>
                    <a:pt x="702377" y="533057"/>
                    <a:pt x="714786" y="530773"/>
                  </a:cubicBezTo>
                  <a:cubicBezTo>
                    <a:pt x="716374" y="522037"/>
                    <a:pt x="745562" y="549338"/>
                    <a:pt x="750426" y="544871"/>
                  </a:cubicBezTo>
                  <a:cubicBezTo>
                    <a:pt x="684805" y="496424"/>
                    <a:pt x="679245" y="504962"/>
                    <a:pt x="665445" y="514790"/>
                  </a:cubicBezTo>
                  <a:cubicBezTo>
                    <a:pt x="685996" y="537325"/>
                    <a:pt x="726004" y="567505"/>
                    <a:pt x="749235" y="591033"/>
                  </a:cubicBezTo>
                  <a:cubicBezTo>
                    <a:pt x="764027" y="590041"/>
                    <a:pt x="796490" y="612080"/>
                    <a:pt x="827762" y="637395"/>
                  </a:cubicBezTo>
                  <a:cubicBezTo>
                    <a:pt x="858537" y="663406"/>
                    <a:pt x="890802" y="689118"/>
                    <a:pt x="900729" y="701230"/>
                  </a:cubicBezTo>
                  <a:cubicBezTo>
                    <a:pt x="887129" y="691997"/>
                    <a:pt x="888221" y="699939"/>
                    <a:pt x="876506" y="692890"/>
                  </a:cubicBezTo>
                  <a:cubicBezTo>
                    <a:pt x="877102" y="688423"/>
                    <a:pt x="883555" y="685941"/>
                    <a:pt x="871641" y="677106"/>
                  </a:cubicBezTo>
                  <a:cubicBezTo>
                    <a:pt x="800659" y="653379"/>
                    <a:pt x="745562" y="594905"/>
                    <a:pt x="667730" y="533553"/>
                  </a:cubicBezTo>
                  <a:cubicBezTo>
                    <a:pt x="683315" y="562343"/>
                    <a:pt x="642911" y="527795"/>
                    <a:pt x="633876" y="537921"/>
                  </a:cubicBezTo>
                  <a:cubicBezTo>
                    <a:pt x="673587" y="567704"/>
                    <a:pt x="713396" y="597586"/>
                    <a:pt x="752212" y="626773"/>
                  </a:cubicBezTo>
                  <a:cubicBezTo>
                    <a:pt x="791228" y="655662"/>
                    <a:pt x="828456" y="685147"/>
                    <a:pt x="865685" y="710363"/>
                  </a:cubicBezTo>
                  <a:cubicBezTo>
                    <a:pt x="836596" y="682466"/>
                    <a:pt x="901424" y="722574"/>
                    <a:pt x="914330" y="727041"/>
                  </a:cubicBezTo>
                  <a:cubicBezTo>
                    <a:pt x="931505" y="744812"/>
                    <a:pt x="985213" y="793258"/>
                    <a:pt x="1002388" y="799314"/>
                  </a:cubicBezTo>
                  <a:cubicBezTo>
                    <a:pt x="990376" y="790478"/>
                    <a:pt x="993751" y="786905"/>
                    <a:pt x="997126" y="783330"/>
                  </a:cubicBezTo>
                  <a:cubicBezTo>
                    <a:pt x="1032170" y="827111"/>
                    <a:pt x="1101365" y="860468"/>
                    <a:pt x="1160137" y="902263"/>
                  </a:cubicBezTo>
                  <a:cubicBezTo>
                    <a:pt x="1093721" y="859574"/>
                    <a:pt x="1120725" y="885882"/>
                    <a:pt x="1069399" y="858780"/>
                  </a:cubicBezTo>
                  <a:cubicBezTo>
                    <a:pt x="1114172" y="891740"/>
                    <a:pt x="1138593" y="911793"/>
                    <a:pt x="1178403" y="921522"/>
                  </a:cubicBezTo>
                  <a:lnTo>
                    <a:pt x="1173638" y="930656"/>
                  </a:lnTo>
                  <a:cubicBezTo>
                    <a:pt x="1200442" y="943164"/>
                    <a:pt x="1228835" y="961133"/>
                    <a:pt x="1260604" y="978606"/>
                  </a:cubicBezTo>
                  <a:cubicBezTo>
                    <a:pt x="1292173" y="996376"/>
                    <a:pt x="1325628" y="1016231"/>
                    <a:pt x="1359979" y="1036582"/>
                  </a:cubicBezTo>
                  <a:cubicBezTo>
                    <a:pt x="1394427" y="1056835"/>
                    <a:pt x="1429571" y="1077981"/>
                    <a:pt x="1465211" y="1097042"/>
                  </a:cubicBezTo>
                  <a:cubicBezTo>
                    <a:pt x="1501347" y="1115010"/>
                    <a:pt x="1537484" y="1131788"/>
                    <a:pt x="1572626" y="1145686"/>
                  </a:cubicBezTo>
                  <a:cubicBezTo>
                    <a:pt x="1572825" y="1150253"/>
                    <a:pt x="1566968" y="1153728"/>
                    <a:pt x="1580072" y="1160677"/>
                  </a:cubicBezTo>
                  <a:cubicBezTo>
                    <a:pt x="1611046" y="1172094"/>
                    <a:pt x="1644601" y="1187184"/>
                    <a:pt x="1678554" y="1203664"/>
                  </a:cubicBezTo>
                  <a:cubicBezTo>
                    <a:pt x="1712903" y="1219349"/>
                    <a:pt x="1748047" y="1235432"/>
                    <a:pt x="1781304" y="1250621"/>
                  </a:cubicBezTo>
                  <a:cubicBezTo>
                    <a:pt x="1847819" y="1281098"/>
                    <a:pt x="1906391" y="1309491"/>
                    <a:pt x="1939550" y="1313959"/>
                  </a:cubicBezTo>
                  <a:cubicBezTo>
                    <a:pt x="1940046" y="1328552"/>
                    <a:pt x="1880381" y="1309690"/>
                    <a:pt x="1854371" y="1290331"/>
                  </a:cubicBezTo>
                  <a:cubicBezTo>
                    <a:pt x="1854371" y="1316143"/>
                    <a:pt x="1927636" y="1327559"/>
                    <a:pt x="1958908" y="1335700"/>
                  </a:cubicBezTo>
                  <a:cubicBezTo>
                    <a:pt x="1957023" y="1335204"/>
                    <a:pt x="1958809" y="1342848"/>
                    <a:pt x="1956824" y="1342253"/>
                  </a:cubicBezTo>
                  <a:cubicBezTo>
                    <a:pt x="2005072" y="1356051"/>
                    <a:pt x="2030784" y="1349201"/>
                    <a:pt x="2081513" y="1365979"/>
                  </a:cubicBezTo>
                  <a:cubicBezTo>
                    <a:pt x="2113977" y="1376701"/>
                    <a:pt x="2133434" y="1387919"/>
                    <a:pt x="2155475" y="1399634"/>
                  </a:cubicBezTo>
                  <a:cubicBezTo>
                    <a:pt x="2177712" y="1410653"/>
                    <a:pt x="2202927" y="1421474"/>
                    <a:pt x="2246113" y="1431998"/>
                  </a:cubicBezTo>
                  <a:cubicBezTo>
                    <a:pt x="2224769" y="1408569"/>
                    <a:pt x="2335163" y="1458504"/>
                    <a:pt x="2369017" y="1459100"/>
                  </a:cubicBezTo>
                  <a:cubicBezTo>
                    <a:pt x="2304388" y="1438351"/>
                    <a:pt x="2341616" y="1445598"/>
                    <a:pt x="2394132" y="1460688"/>
                  </a:cubicBezTo>
                  <a:cubicBezTo>
                    <a:pt x="2446948" y="1474885"/>
                    <a:pt x="2516043" y="1493648"/>
                    <a:pt x="2513462" y="1505164"/>
                  </a:cubicBezTo>
                  <a:cubicBezTo>
                    <a:pt x="2473157" y="1493747"/>
                    <a:pt x="2465711" y="1500895"/>
                    <a:pt x="2437913" y="1496427"/>
                  </a:cubicBezTo>
                  <a:cubicBezTo>
                    <a:pt x="2505421" y="1512312"/>
                    <a:pt x="2472858" y="1509036"/>
                    <a:pt x="2483480" y="1525813"/>
                  </a:cubicBezTo>
                  <a:cubicBezTo>
                    <a:pt x="2538480" y="1535939"/>
                    <a:pt x="2543245" y="1547058"/>
                    <a:pt x="2580374" y="1557482"/>
                  </a:cubicBezTo>
                  <a:cubicBezTo>
                    <a:pt x="2576601" y="1545271"/>
                    <a:pt x="2527162" y="1533954"/>
                    <a:pt x="2510087" y="1522041"/>
                  </a:cubicBezTo>
                  <a:cubicBezTo>
                    <a:pt x="2526963" y="1526508"/>
                    <a:pt x="2537189" y="1527302"/>
                    <a:pt x="2547415" y="1527997"/>
                  </a:cubicBezTo>
                  <a:cubicBezTo>
                    <a:pt x="2575013" y="1539315"/>
                    <a:pt x="2590798" y="1561056"/>
                    <a:pt x="2619787" y="1553312"/>
                  </a:cubicBezTo>
                  <a:cubicBezTo>
                    <a:pt x="2617602" y="1558971"/>
                    <a:pt x="2620581" y="1564530"/>
                    <a:pt x="2629615" y="1569892"/>
                  </a:cubicBezTo>
                  <a:cubicBezTo>
                    <a:pt x="2529942" y="1548945"/>
                    <a:pt x="2461640" y="1534946"/>
                    <a:pt x="2395522" y="1518566"/>
                  </a:cubicBezTo>
                  <a:cubicBezTo>
                    <a:pt x="2330199" y="1499405"/>
                    <a:pt x="2267060" y="1477863"/>
                    <a:pt x="2177911" y="1443116"/>
                  </a:cubicBezTo>
                  <a:cubicBezTo>
                    <a:pt x="2121919" y="1431402"/>
                    <a:pt x="2067913" y="1406682"/>
                    <a:pt x="2012319" y="1384941"/>
                  </a:cubicBezTo>
                  <a:cubicBezTo>
                    <a:pt x="1956923" y="1362604"/>
                    <a:pt x="1900435" y="1341855"/>
                    <a:pt x="1842160" y="1326170"/>
                  </a:cubicBezTo>
                  <a:cubicBezTo>
                    <a:pt x="1843053" y="1319617"/>
                    <a:pt x="1804138" y="1307605"/>
                    <a:pt x="1810492" y="1301748"/>
                  </a:cubicBezTo>
                  <a:cubicBezTo>
                    <a:pt x="1736035" y="1275638"/>
                    <a:pt x="1662372" y="1238609"/>
                    <a:pt x="1594170" y="1199196"/>
                  </a:cubicBezTo>
                  <a:cubicBezTo>
                    <a:pt x="1559721" y="1180135"/>
                    <a:pt x="1525967" y="1161868"/>
                    <a:pt x="1492909" y="1146282"/>
                  </a:cubicBezTo>
                  <a:cubicBezTo>
                    <a:pt x="1476329" y="1138539"/>
                    <a:pt x="1459949" y="1131391"/>
                    <a:pt x="1443767" y="1125137"/>
                  </a:cubicBezTo>
                  <a:cubicBezTo>
                    <a:pt x="1427883" y="1118287"/>
                    <a:pt x="1412098" y="1112330"/>
                    <a:pt x="1396511" y="1107465"/>
                  </a:cubicBezTo>
                  <a:cubicBezTo>
                    <a:pt x="1427485" y="1125732"/>
                    <a:pt x="1474939" y="1144992"/>
                    <a:pt x="1472756" y="1154522"/>
                  </a:cubicBezTo>
                  <a:cubicBezTo>
                    <a:pt x="1436719" y="1137943"/>
                    <a:pt x="1275296" y="1060905"/>
                    <a:pt x="1321261" y="1058622"/>
                  </a:cubicBezTo>
                  <a:cubicBezTo>
                    <a:pt x="1293662" y="1045914"/>
                    <a:pt x="1268248" y="1035292"/>
                    <a:pt x="1230722" y="1012955"/>
                  </a:cubicBezTo>
                  <a:cubicBezTo>
                    <a:pt x="1207094" y="1016430"/>
                    <a:pt x="1288203" y="1045121"/>
                    <a:pt x="1281849" y="1052665"/>
                  </a:cubicBezTo>
                  <a:cubicBezTo>
                    <a:pt x="1229729" y="1028144"/>
                    <a:pt x="1117348" y="966097"/>
                    <a:pt x="1089353" y="927479"/>
                  </a:cubicBezTo>
                  <a:cubicBezTo>
                    <a:pt x="989282" y="869005"/>
                    <a:pt x="906288" y="809837"/>
                    <a:pt x="830541" y="757817"/>
                  </a:cubicBezTo>
                  <a:cubicBezTo>
                    <a:pt x="792419" y="732104"/>
                    <a:pt x="759063" y="704009"/>
                    <a:pt x="727096" y="677503"/>
                  </a:cubicBezTo>
                  <a:cubicBezTo>
                    <a:pt x="695228" y="650797"/>
                    <a:pt x="665743" y="624390"/>
                    <a:pt x="638343" y="597586"/>
                  </a:cubicBezTo>
                  <a:cubicBezTo>
                    <a:pt x="622062" y="607215"/>
                    <a:pt x="622658" y="576043"/>
                    <a:pt x="602107" y="561052"/>
                  </a:cubicBezTo>
                  <a:cubicBezTo>
                    <a:pt x="574708" y="543977"/>
                    <a:pt x="601413" y="582198"/>
                    <a:pt x="582451" y="566909"/>
                  </a:cubicBezTo>
                  <a:cubicBezTo>
                    <a:pt x="572623" y="558769"/>
                    <a:pt x="569148" y="559464"/>
                    <a:pt x="560810" y="553408"/>
                  </a:cubicBezTo>
                  <a:cubicBezTo>
                    <a:pt x="521199" y="524519"/>
                    <a:pt x="531027" y="517867"/>
                    <a:pt x="508392" y="496523"/>
                  </a:cubicBezTo>
                  <a:cubicBezTo>
                    <a:pt x="490820" y="494240"/>
                    <a:pt x="444656" y="451651"/>
                    <a:pt x="406932" y="420577"/>
                  </a:cubicBezTo>
                  <a:cubicBezTo>
                    <a:pt x="415768" y="393872"/>
                    <a:pt x="337935" y="344830"/>
                    <a:pt x="301204" y="309786"/>
                  </a:cubicBezTo>
                  <a:cubicBezTo>
                    <a:pt x="224464" y="239698"/>
                    <a:pt x="144646" y="149059"/>
                    <a:pt x="65821" y="65370"/>
                  </a:cubicBezTo>
                  <a:lnTo>
                    <a:pt x="9598" y="0"/>
                  </a:lnTo>
                  <a:lnTo>
                    <a:pt x="0" y="0"/>
                  </a:lnTo>
                  <a:lnTo>
                    <a:pt x="38322" y="53456"/>
                  </a:lnTo>
                  <a:cubicBezTo>
                    <a:pt x="94610" y="103690"/>
                    <a:pt x="154275" y="164645"/>
                    <a:pt x="213444" y="228976"/>
                  </a:cubicBezTo>
                  <a:cubicBezTo>
                    <a:pt x="274102" y="291718"/>
                    <a:pt x="337935" y="354460"/>
                    <a:pt x="399685" y="409359"/>
                  </a:cubicBezTo>
                  <a:cubicBezTo>
                    <a:pt x="392835" y="414919"/>
                    <a:pt x="407925" y="431101"/>
                    <a:pt x="408223" y="439539"/>
                  </a:cubicBezTo>
                  <a:cubicBezTo>
                    <a:pt x="393332" y="434377"/>
                    <a:pt x="369207" y="411642"/>
                    <a:pt x="354515" y="405190"/>
                  </a:cubicBezTo>
                  <a:cubicBezTo>
                    <a:pt x="362457" y="414919"/>
                    <a:pt x="375462" y="427031"/>
                    <a:pt x="391445" y="440532"/>
                  </a:cubicBezTo>
                  <a:cubicBezTo>
                    <a:pt x="408024" y="453338"/>
                    <a:pt x="427184" y="468130"/>
                    <a:pt x="447138" y="483518"/>
                  </a:cubicBezTo>
                  <a:cubicBezTo>
                    <a:pt x="486948" y="514492"/>
                    <a:pt x="528941" y="549239"/>
                    <a:pt x="554655" y="583985"/>
                  </a:cubicBezTo>
                  <a:cubicBezTo>
                    <a:pt x="560810" y="581701"/>
                    <a:pt x="570737" y="588453"/>
                    <a:pt x="581856" y="598082"/>
                  </a:cubicBezTo>
                  <a:cubicBezTo>
                    <a:pt x="593273" y="607414"/>
                    <a:pt x="605979" y="619427"/>
                    <a:pt x="616901" y="628659"/>
                  </a:cubicBezTo>
                  <a:cubicBezTo>
                    <a:pt x="663460" y="634417"/>
                    <a:pt x="813963" y="751959"/>
                    <a:pt x="873130" y="794648"/>
                  </a:cubicBezTo>
                  <a:cubicBezTo>
                    <a:pt x="867373" y="798619"/>
                    <a:pt x="777429" y="729622"/>
                    <a:pt x="806418" y="757320"/>
                  </a:cubicBezTo>
                  <a:cubicBezTo>
                    <a:pt x="837789" y="778863"/>
                    <a:pt x="870649" y="800803"/>
                    <a:pt x="864195" y="809242"/>
                  </a:cubicBezTo>
                  <a:cubicBezTo>
                    <a:pt x="844638" y="798222"/>
                    <a:pt x="804531" y="763376"/>
                    <a:pt x="799071" y="768836"/>
                  </a:cubicBezTo>
                  <a:cubicBezTo>
                    <a:pt x="829946" y="796137"/>
                    <a:pt x="902119" y="837634"/>
                    <a:pt x="872832" y="844087"/>
                  </a:cubicBezTo>
                  <a:cubicBezTo>
                    <a:pt x="916017" y="876550"/>
                    <a:pt x="865188" y="823140"/>
                    <a:pt x="911649" y="853916"/>
                  </a:cubicBezTo>
                  <a:cubicBezTo>
                    <a:pt x="912543" y="857688"/>
                    <a:pt x="918499" y="863248"/>
                    <a:pt x="931107" y="871189"/>
                  </a:cubicBezTo>
                  <a:cubicBezTo>
                    <a:pt x="936667" y="893923"/>
                    <a:pt x="903410" y="872381"/>
                    <a:pt x="887029" y="870196"/>
                  </a:cubicBezTo>
                  <a:cubicBezTo>
                    <a:pt x="930015" y="910403"/>
                    <a:pt x="940042" y="900078"/>
                    <a:pt x="945403" y="897398"/>
                  </a:cubicBezTo>
                  <a:cubicBezTo>
                    <a:pt x="973895" y="927777"/>
                    <a:pt x="910955" y="889754"/>
                    <a:pt x="935178" y="915268"/>
                  </a:cubicBezTo>
                  <a:cubicBezTo>
                    <a:pt x="977569" y="951603"/>
                    <a:pt x="1028000" y="982080"/>
                    <a:pt x="1051827" y="996773"/>
                  </a:cubicBezTo>
                  <a:cubicBezTo>
                    <a:pt x="1039815" y="988533"/>
                    <a:pt x="1036538" y="982875"/>
                    <a:pt x="1033163" y="977315"/>
                  </a:cubicBezTo>
                  <a:cubicBezTo>
                    <a:pt x="1051727" y="991115"/>
                    <a:pt x="1083594" y="996475"/>
                    <a:pt x="1088162" y="1010970"/>
                  </a:cubicBezTo>
                  <a:cubicBezTo>
                    <a:pt x="1074957" y="1003524"/>
                    <a:pt x="1057188" y="991313"/>
                    <a:pt x="1053515" y="993795"/>
                  </a:cubicBezTo>
                  <a:cubicBezTo>
                    <a:pt x="1082007" y="1016727"/>
                    <a:pt x="1122312" y="1041646"/>
                    <a:pt x="1159144" y="1065273"/>
                  </a:cubicBezTo>
                  <a:cubicBezTo>
                    <a:pt x="1195975" y="1089000"/>
                    <a:pt x="1230920" y="1108855"/>
                    <a:pt x="1246010" y="1126725"/>
                  </a:cubicBezTo>
                  <a:cubicBezTo>
                    <a:pt x="1275694" y="1137744"/>
                    <a:pt x="1230125" y="1106274"/>
                    <a:pt x="1263284" y="1120570"/>
                  </a:cubicBezTo>
                  <a:cubicBezTo>
                    <a:pt x="1330295" y="1151643"/>
                    <a:pt x="1316794" y="1163358"/>
                    <a:pt x="1359581" y="1188573"/>
                  </a:cubicBezTo>
                  <a:cubicBezTo>
                    <a:pt x="1367721" y="1187382"/>
                    <a:pt x="1353625" y="1165244"/>
                    <a:pt x="1377947" y="1179143"/>
                  </a:cubicBezTo>
                  <a:cubicBezTo>
                    <a:pt x="1416963" y="1203068"/>
                    <a:pt x="1491519" y="1228979"/>
                    <a:pt x="1477620" y="1240594"/>
                  </a:cubicBezTo>
                  <a:cubicBezTo>
                    <a:pt x="1464317" y="1237020"/>
                    <a:pt x="1387874" y="1200387"/>
                    <a:pt x="1416764" y="1218654"/>
                  </a:cubicBezTo>
                  <a:cubicBezTo>
                    <a:pt x="1484768" y="1244366"/>
                    <a:pt x="1527556" y="1273455"/>
                    <a:pt x="1561607" y="1273553"/>
                  </a:cubicBezTo>
                  <a:cubicBezTo>
                    <a:pt x="1606877" y="1299862"/>
                    <a:pt x="1546220" y="1286558"/>
                    <a:pt x="1588908" y="1309392"/>
                  </a:cubicBezTo>
                  <a:cubicBezTo>
                    <a:pt x="1605785" y="1315249"/>
                    <a:pt x="1595460" y="1297975"/>
                    <a:pt x="1617201" y="1307804"/>
                  </a:cubicBezTo>
                  <a:cubicBezTo>
                    <a:pt x="1629909" y="1322000"/>
                    <a:pt x="1750926" y="1387820"/>
                    <a:pt x="1697516" y="1350492"/>
                  </a:cubicBezTo>
                  <a:cubicBezTo>
                    <a:pt x="1746657" y="1374815"/>
                    <a:pt x="1756684" y="1378488"/>
                    <a:pt x="1827368" y="1409065"/>
                  </a:cubicBezTo>
                  <a:cubicBezTo>
                    <a:pt x="1831041" y="1405094"/>
                    <a:pt x="1827169" y="1395365"/>
                    <a:pt x="1843649" y="1401123"/>
                  </a:cubicBezTo>
                  <a:cubicBezTo>
                    <a:pt x="1892096" y="1425743"/>
                    <a:pt x="1941436" y="1442918"/>
                    <a:pt x="1988790" y="1461482"/>
                  </a:cubicBezTo>
                  <a:cubicBezTo>
                    <a:pt x="2036443" y="1479253"/>
                    <a:pt x="2083102" y="1496130"/>
                    <a:pt x="2129266" y="1511517"/>
                  </a:cubicBezTo>
                  <a:cubicBezTo>
                    <a:pt x="2222782" y="1539017"/>
                    <a:pt x="2312627" y="1567112"/>
                    <a:pt x="2403366" y="1597192"/>
                  </a:cubicBezTo>
                  <a:cubicBezTo>
                    <a:pt x="2409521" y="1592626"/>
                    <a:pt x="2386786" y="1583790"/>
                    <a:pt x="2405549" y="1587165"/>
                  </a:cubicBezTo>
                  <a:cubicBezTo>
                    <a:pt x="2474248" y="1610396"/>
                    <a:pt x="2530736" y="1629755"/>
                    <a:pt x="2580572" y="1628166"/>
                  </a:cubicBezTo>
                  <a:cubicBezTo>
                    <a:pt x="2580175" y="1632931"/>
                    <a:pt x="2573425" y="1634123"/>
                    <a:pt x="2566178" y="1635115"/>
                  </a:cubicBezTo>
                  <a:cubicBezTo>
                    <a:pt x="2592387" y="1638293"/>
                    <a:pt x="2621374" y="1646830"/>
                    <a:pt x="2649767" y="1654475"/>
                  </a:cubicBezTo>
                  <a:cubicBezTo>
                    <a:pt x="2678259" y="1662119"/>
                    <a:pt x="2705759" y="1671053"/>
                    <a:pt x="2728295" y="1678399"/>
                  </a:cubicBezTo>
                  <a:cubicBezTo>
                    <a:pt x="2691464" y="1684554"/>
                    <a:pt x="2628225" y="1660729"/>
                    <a:pt x="2610852" y="1678202"/>
                  </a:cubicBezTo>
                  <a:cubicBezTo>
                    <a:pt x="2698810" y="1695772"/>
                    <a:pt x="2741696" y="1674528"/>
                    <a:pt x="2841866" y="1701233"/>
                  </a:cubicBezTo>
                  <a:cubicBezTo>
                    <a:pt x="2860232" y="1696964"/>
                    <a:pt x="2811090" y="1682072"/>
                    <a:pt x="2843553" y="1687632"/>
                  </a:cubicBezTo>
                  <a:cubicBezTo>
                    <a:pt x="2881378" y="1699248"/>
                    <a:pt x="2892199" y="1700638"/>
                    <a:pt x="2919698" y="1698354"/>
                  </a:cubicBezTo>
                  <a:cubicBezTo>
                    <a:pt x="2917415" y="1709771"/>
                    <a:pt x="2955437" y="1716721"/>
                    <a:pt x="2981249" y="1724960"/>
                  </a:cubicBezTo>
                  <a:cubicBezTo>
                    <a:pt x="3032674" y="1726251"/>
                    <a:pt x="3081914" y="1736178"/>
                    <a:pt x="3130560" y="1744915"/>
                  </a:cubicBezTo>
                  <a:cubicBezTo>
                    <a:pt x="3179006" y="1754445"/>
                    <a:pt x="3227552" y="1757820"/>
                    <a:pt x="3275204" y="1752758"/>
                  </a:cubicBezTo>
                  <a:cubicBezTo>
                    <a:pt x="3477726" y="1788199"/>
                    <a:pt x="3779525" y="1788397"/>
                    <a:pt x="3942436" y="1772116"/>
                  </a:cubicBezTo>
                  <a:cubicBezTo>
                    <a:pt x="3954548" y="1781150"/>
                    <a:pt x="4014411" y="1772513"/>
                    <a:pt x="4008256" y="1786510"/>
                  </a:cubicBezTo>
                  <a:cubicBezTo>
                    <a:pt x="4080627" y="1770328"/>
                    <a:pt x="4123813" y="1788992"/>
                    <a:pt x="4174840" y="1770726"/>
                  </a:cubicBezTo>
                  <a:cubicBezTo>
                    <a:pt x="4158956" y="1771223"/>
                    <a:pt x="4144164" y="1771420"/>
                    <a:pt x="4148234" y="1765365"/>
                  </a:cubicBezTo>
                  <a:cubicBezTo>
                    <a:pt x="4178612" y="1760302"/>
                    <a:pt x="4181988" y="1762188"/>
                    <a:pt x="4237583" y="1755835"/>
                  </a:cubicBezTo>
                  <a:cubicBezTo>
                    <a:pt x="4239667" y="1760997"/>
                    <a:pt x="4237483" y="1767747"/>
                    <a:pt x="4264685" y="1763380"/>
                  </a:cubicBezTo>
                  <a:cubicBezTo>
                    <a:pt x="4302806" y="1737369"/>
                    <a:pt x="4408237" y="1748389"/>
                    <a:pt x="4470185" y="1745312"/>
                  </a:cubicBezTo>
                  <a:cubicBezTo>
                    <a:pt x="4472766" y="1738263"/>
                    <a:pt x="4451620" y="1740446"/>
                    <a:pt x="4442686" y="1737965"/>
                  </a:cubicBezTo>
                  <a:cubicBezTo>
                    <a:pt x="4492225" y="1731413"/>
                    <a:pt x="4583459" y="1713245"/>
                    <a:pt x="4598350" y="1729427"/>
                  </a:cubicBezTo>
                  <a:cubicBezTo>
                    <a:pt x="4566483" y="1738064"/>
                    <a:pt x="4550896" y="1721882"/>
                    <a:pt x="4533920" y="1735880"/>
                  </a:cubicBezTo>
                  <a:cubicBezTo>
                    <a:pt x="4551988" y="1734094"/>
                    <a:pt x="4549903" y="1741043"/>
                    <a:pt x="4561420" y="1742035"/>
                  </a:cubicBezTo>
                  <a:cubicBezTo>
                    <a:pt x="4595174" y="1731909"/>
                    <a:pt x="4632501" y="1722776"/>
                    <a:pt x="4670921" y="1714635"/>
                  </a:cubicBezTo>
                  <a:cubicBezTo>
                    <a:pt x="4690180" y="1710763"/>
                    <a:pt x="4709638" y="1706891"/>
                    <a:pt x="4728997" y="1703020"/>
                  </a:cubicBezTo>
                  <a:cubicBezTo>
                    <a:pt x="4748355" y="1698751"/>
                    <a:pt x="4767615" y="1694581"/>
                    <a:pt x="4786478" y="1690412"/>
                  </a:cubicBezTo>
                  <a:cubicBezTo>
                    <a:pt x="4824302" y="1682470"/>
                    <a:pt x="4860786" y="1675446"/>
                    <a:pt x="4893410" y="1669415"/>
                  </a:cubicBezTo>
                  <a:lnTo>
                    <a:pt x="4927458" y="1663241"/>
                  </a:lnTo>
                  <a:close/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61" name="Freeform 61"/>
            <p:cNvSpPr/>
            <p:nvPr/>
          </p:nvSpPr>
          <p:spPr>
            <a:xfrm flipH="1" rot="0">
              <a:off x="540639" y="1833467"/>
              <a:ext cx="205549" cy="28289"/>
            </a:xfrm>
            <a:custGeom>
              <a:avLst/>
              <a:gdLst/>
              <a:ahLst/>
              <a:cxnLst/>
              <a:rect b="b" l="l" r="r" t="t"/>
              <a:pathLst>
                <a:path h="28330" w="205566">
                  <a:moveTo>
                    <a:pt x="198749" y="633"/>
                  </a:moveTo>
                  <a:cubicBezTo>
                    <a:pt x="235680" y="-4133"/>
                    <a:pt x="111189" y="19296"/>
                    <a:pt x="97091" y="28331"/>
                  </a:cubicBezTo>
                  <a:cubicBezTo>
                    <a:pt x="83888" y="23664"/>
                    <a:pt x="25910" y="17410"/>
                    <a:pt x="4269" y="25750"/>
                  </a:cubicBezTo>
                  <a:cubicBezTo>
                    <a:pt x="-8439" y="17311"/>
                    <a:pt x="8636" y="16616"/>
                    <a:pt x="36831" y="17509"/>
                  </a:cubicBezTo>
                  <a:cubicBezTo>
                    <a:pt x="64827" y="17509"/>
                    <a:pt x="103843" y="17906"/>
                    <a:pt x="134817" y="14134"/>
                  </a:cubicBezTo>
                  <a:cubicBezTo>
                    <a:pt x="130050" y="7581"/>
                    <a:pt x="98879" y="10958"/>
                    <a:pt x="81108" y="9269"/>
                  </a:cubicBezTo>
                  <a:cubicBezTo>
                    <a:pt x="103147" y="-956"/>
                    <a:pt x="139482" y="13439"/>
                    <a:pt x="198749" y="633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62" name="Freeform 62"/>
            <p:cNvSpPr/>
            <p:nvPr/>
          </p:nvSpPr>
          <p:spPr>
            <a:xfrm flipH="1" rot="0">
              <a:off x="900398" y="1827276"/>
              <a:ext cx="97822" cy="44196"/>
            </a:xfrm>
            <a:custGeom>
              <a:avLst/>
              <a:gdLst/>
              <a:ahLst/>
              <a:cxnLst/>
              <a:rect b="b" l="l" r="r" t="t"/>
              <a:pathLst>
                <a:path h="44174" w="97785">
                  <a:moveTo>
                    <a:pt x="30542" y="2875"/>
                  </a:moveTo>
                  <a:cubicBezTo>
                    <a:pt x="55062" y="3173"/>
                    <a:pt x="108274" y="-5762"/>
                    <a:pt x="95964" y="6449"/>
                  </a:cubicBezTo>
                  <a:cubicBezTo>
                    <a:pt x="19522" y="6648"/>
                    <a:pt x="7113" y="26205"/>
                    <a:pt x="46127" y="32956"/>
                  </a:cubicBezTo>
                  <a:cubicBezTo>
                    <a:pt x="37987" y="37126"/>
                    <a:pt x="16345" y="37622"/>
                    <a:pt x="20714" y="44174"/>
                  </a:cubicBezTo>
                  <a:cubicBezTo>
                    <a:pt x="-28825" y="33056"/>
                    <a:pt x="25379" y="18958"/>
                    <a:pt x="30542" y="2875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63" name="Freeform 63"/>
            <p:cNvSpPr/>
            <p:nvPr/>
          </p:nvSpPr>
          <p:spPr>
            <a:xfrm flipH="1" rot="0">
              <a:off x="1160812" y="1845088"/>
              <a:ext cx="235268" cy="30766"/>
            </a:xfrm>
            <a:custGeom>
              <a:avLst/>
              <a:gdLst/>
              <a:ahLst/>
              <a:cxnLst/>
              <a:rect b="b" l="l" r="r" t="t"/>
              <a:pathLst>
                <a:path h="30775" w="235282">
                  <a:moveTo>
                    <a:pt x="209074" y="23926"/>
                  </a:moveTo>
                  <a:cubicBezTo>
                    <a:pt x="220194" y="13700"/>
                    <a:pt x="167478" y="3078"/>
                    <a:pt x="194978" y="0"/>
                  </a:cubicBezTo>
                  <a:cubicBezTo>
                    <a:pt x="239850" y="2780"/>
                    <a:pt x="198651" y="14693"/>
                    <a:pt x="235283" y="23926"/>
                  </a:cubicBezTo>
                  <a:cubicBezTo>
                    <a:pt x="212946" y="22735"/>
                    <a:pt x="210663" y="26606"/>
                    <a:pt x="209372" y="30775"/>
                  </a:cubicBezTo>
                  <a:cubicBezTo>
                    <a:pt x="168868" y="27400"/>
                    <a:pt x="141368" y="27500"/>
                    <a:pt x="111586" y="27500"/>
                  </a:cubicBezTo>
                  <a:cubicBezTo>
                    <a:pt x="81803" y="27798"/>
                    <a:pt x="49538" y="28293"/>
                    <a:pt x="0" y="23528"/>
                  </a:cubicBezTo>
                  <a:cubicBezTo>
                    <a:pt x="11813" y="18167"/>
                    <a:pt x="45667" y="16778"/>
                    <a:pt x="65323" y="23131"/>
                  </a:cubicBezTo>
                  <a:cubicBezTo>
                    <a:pt x="36831" y="8239"/>
                    <a:pt x="113075" y="15388"/>
                    <a:pt x="156061" y="6553"/>
                  </a:cubicBezTo>
                  <a:lnTo>
                    <a:pt x="156657" y="23727"/>
                  </a:lnTo>
                  <a:lnTo>
                    <a:pt x="209074" y="23926"/>
                  </a:ln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64" name="Freeform 64"/>
            <p:cNvSpPr/>
            <p:nvPr/>
          </p:nvSpPr>
          <p:spPr>
            <a:xfrm flipH="1" rot="0">
              <a:off x="1695164" y="1964341"/>
              <a:ext cx="100965" cy="26099"/>
            </a:xfrm>
            <a:custGeom>
              <a:avLst/>
              <a:gdLst/>
              <a:ahLst/>
              <a:cxnLst/>
              <a:rect b="b" l="l" r="r" t="t"/>
              <a:pathLst>
                <a:path h="26088" w="100976">
                  <a:moveTo>
                    <a:pt x="65720" y="25032"/>
                  </a:moveTo>
                  <a:cubicBezTo>
                    <a:pt x="89249" y="9942"/>
                    <a:pt x="24025" y="9049"/>
                    <a:pt x="0" y="1007"/>
                  </a:cubicBezTo>
                  <a:cubicBezTo>
                    <a:pt x="33655" y="-6737"/>
                    <a:pt x="162217" y="32974"/>
                    <a:pt x="65720" y="25032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65" name="Freeform 65"/>
            <p:cNvSpPr/>
            <p:nvPr/>
          </p:nvSpPr>
          <p:spPr>
            <a:xfrm flipH="1" rot="0">
              <a:off x="2196084" y="1690973"/>
              <a:ext cx="96965" cy="22574"/>
            </a:xfrm>
            <a:custGeom>
              <a:avLst/>
              <a:gdLst/>
              <a:ahLst/>
              <a:cxnLst/>
              <a:rect b="b" l="l" r="r" t="t"/>
              <a:pathLst>
                <a:path h="22590" w="97003">
                  <a:moveTo>
                    <a:pt x="0" y="0"/>
                  </a:moveTo>
                  <a:cubicBezTo>
                    <a:pt x="28293" y="4568"/>
                    <a:pt x="178895" y="37427"/>
                    <a:pt x="37030" y="14594"/>
                  </a:cubicBezTo>
                  <a:cubicBezTo>
                    <a:pt x="28194" y="9531"/>
                    <a:pt x="14693" y="4765"/>
                    <a:pt x="0" y="0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66" name="Freeform 66"/>
            <p:cNvSpPr/>
            <p:nvPr/>
          </p:nvSpPr>
          <p:spPr>
            <a:xfrm flipH="1" rot="0">
              <a:off x="2271903" y="1666875"/>
              <a:ext cx="194881" cy="56388"/>
            </a:xfrm>
            <a:custGeom>
              <a:avLst/>
              <a:gdLst/>
              <a:ahLst/>
              <a:cxnLst/>
              <a:rect b="b" l="l" r="r" t="t"/>
              <a:pathLst>
                <a:path h="56387" w="194929">
                  <a:moveTo>
                    <a:pt x="20402" y="0"/>
                  </a:moveTo>
                  <a:cubicBezTo>
                    <a:pt x="64779" y="6750"/>
                    <a:pt x="105482" y="12409"/>
                    <a:pt x="172791" y="30875"/>
                  </a:cubicBezTo>
                  <a:cubicBezTo>
                    <a:pt x="141320" y="32661"/>
                    <a:pt x="186491" y="47156"/>
                    <a:pt x="194929" y="56388"/>
                  </a:cubicBezTo>
                  <a:cubicBezTo>
                    <a:pt x="161770" y="53112"/>
                    <a:pt x="104985" y="35043"/>
                    <a:pt x="95356" y="22536"/>
                  </a:cubicBezTo>
                  <a:cubicBezTo>
                    <a:pt x="75898" y="20649"/>
                    <a:pt x="97937" y="28492"/>
                    <a:pt x="80265" y="32760"/>
                  </a:cubicBezTo>
                  <a:cubicBezTo>
                    <a:pt x="64878" y="24123"/>
                    <a:pt x="21494" y="13004"/>
                    <a:pt x="4419" y="13601"/>
                  </a:cubicBezTo>
                  <a:cubicBezTo>
                    <a:pt x="-18315" y="3276"/>
                    <a:pt x="55844" y="21046"/>
                    <a:pt x="20402" y="0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67" name="Freeform 67"/>
            <p:cNvSpPr/>
            <p:nvPr/>
          </p:nvSpPr>
          <p:spPr>
            <a:xfrm flipH="1" rot="0">
              <a:off x="2428589" y="1148429"/>
              <a:ext cx="1292638" cy="495205"/>
            </a:xfrm>
            <a:custGeom>
              <a:avLst/>
              <a:gdLst/>
              <a:ahLst/>
              <a:cxnLst/>
              <a:rect b="b" l="l" r="r" t="t"/>
              <a:pathLst>
                <a:path h="495212" w="1292667">
                  <a:moveTo>
                    <a:pt x="1292668" y="494691"/>
                  </a:moveTo>
                  <a:cubicBezTo>
                    <a:pt x="1266459" y="495783"/>
                    <a:pt x="1199349" y="489628"/>
                    <a:pt x="1123701" y="473744"/>
                  </a:cubicBezTo>
                  <a:cubicBezTo>
                    <a:pt x="1048152" y="457462"/>
                    <a:pt x="962775" y="435720"/>
                    <a:pt x="898445" y="415568"/>
                  </a:cubicBezTo>
                  <a:cubicBezTo>
                    <a:pt x="883950" y="411001"/>
                    <a:pt x="886531" y="417951"/>
                    <a:pt x="883454" y="421127"/>
                  </a:cubicBezTo>
                  <a:cubicBezTo>
                    <a:pt x="852876" y="405442"/>
                    <a:pt x="846821" y="400379"/>
                    <a:pt x="863698" y="395813"/>
                  </a:cubicBezTo>
                  <a:cubicBezTo>
                    <a:pt x="810487" y="376354"/>
                    <a:pt x="805919" y="380325"/>
                    <a:pt x="778916" y="361364"/>
                  </a:cubicBezTo>
                  <a:cubicBezTo>
                    <a:pt x="763429" y="357293"/>
                    <a:pt x="752509" y="356400"/>
                    <a:pt x="751516" y="362356"/>
                  </a:cubicBezTo>
                  <a:cubicBezTo>
                    <a:pt x="718854" y="349649"/>
                    <a:pt x="686987" y="337239"/>
                    <a:pt x="656013" y="325227"/>
                  </a:cubicBezTo>
                  <a:cubicBezTo>
                    <a:pt x="625337" y="312321"/>
                    <a:pt x="595455" y="299713"/>
                    <a:pt x="566367" y="287403"/>
                  </a:cubicBezTo>
                  <a:cubicBezTo>
                    <a:pt x="507893" y="263378"/>
                    <a:pt x="452498" y="240545"/>
                    <a:pt x="399782" y="218803"/>
                  </a:cubicBezTo>
                  <a:cubicBezTo>
                    <a:pt x="347564" y="195573"/>
                    <a:pt x="298024" y="173534"/>
                    <a:pt x="250770" y="152487"/>
                  </a:cubicBezTo>
                  <a:cubicBezTo>
                    <a:pt x="203316" y="131640"/>
                    <a:pt x="157847" y="112181"/>
                    <a:pt x="115854" y="90440"/>
                  </a:cubicBezTo>
                  <a:cubicBezTo>
                    <a:pt x="155962" y="100169"/>
                    <a:pt x="79421" y="64033"/>
                    <a:pt x="101559" y="59267"/>
                  </a:cubicBezTo>
                  <a:cubicBezTo>
                    <a:pt x="91532" y="55892"/>
                    <a:pt x="81505" y="52417"/>
                    <a:pt x="65820" y="43780"/>
                  </a:cubicBezTo>
                  <a:cubicBezTo>
                    <a:pt x="67507" y="52219"/>
                    <a:pt x="109004" y="70387"/>
                    <a:pt x="94212" y="74854"/>
                  </a:cubicBezTo>
                  <a:cubicBezTo>
                    <a:pt x="41298" y="39015"/>
                    <a:pt x="14593" y="28492"/>
                    <a:pt x="0" y="0"/>
                  </a:cubicBezTo>
                  <a:cubicBezTo>
                    <a:pt x="22634" y="1092"/>
                    <a:pt x="54899" y="48148"/>
                    <a:pt x="60160" y="25116"/>
                  </a:cubicBezTo>
                  <a:cubicBezTo>
                    <a:pt x="103643" y="48843"/>
                    <a:pt x="144743" y="71180"/>
                    <a:pt x="184056" y="92624"/>
                  </a:cubicBezTo>
                  <a:cubicBezTo>
                    <a:pt x="224263" y="112380"/>
                    <a:pt x="262683" y="131341"/>
                    <a:pt x="300110" y="149708"/>
                  </a:cubicBezTo>
                  <a:cubicBezTo>
                    <a:pt x="337537" y="167974"/>
                    <a:pt x="373971" y="185844"/>
                    <a:pt x="410008" y="203416"/>
                  </a:cubicBezTo>
                  <a:cubicBezTo>
                    <a:pt x="446740" y="219498"/>
                    <a:pt x="483174" y="235383"/>
                    <a:pt x="520006" y="251465"/>
                  </a:cubicBezTo>
                  <a:cubicBezTo>
                    <a:pt x="556936" y="267349"/>
                    <a:pt x="594264" y="283432"/>
                    <a:pt x="632684" y="300011"/>
                  </a:cubicBezTo>
                  <a:cubicBezTo>
                    <a:pt x="671103" y="316690"/>
                    <a:pt x="711905" y="330588"/>
                    <a:pt x="753998" y="346770"/>
                  </a:cubicBezTo>
                  <a:cubicBezTo>
                    <a:pt x="796290" y="362455"/>
                    <a:pt x="840467" y="378836"/>
                    <a:pt x="887326" y="396209"/>
                  </a:cubicBezTo>
                  <a:cubicBezTo>
                    <a:pt x="934482" y="412788"/>
                    <a:pt x="985013" y="427779"/>
                    <a:pt x="1038721" y="444954"/>
                  </a:cubicBezTo>
                  <a:cubicBezTo>
                    <a:pt x="1071481" y="457562"/>
                    <a:pt x="1064334" y="445450"/>
                    <a:pt x="1078332" y="446443"/>
                  </a:cubicBezTo>
                  <a:cubicBezTo>
                    <a:pt x="1084388" y="454484"/>
                    <a:pt x="1137102" y="464212"/>
                    <a:pt x="1138791" y="472056"/>
                  </a:cubicBezTo>
                  <a:cubicBezTo>
                    <a:pt x="1157554" y="475034"/>
                    <a:pt x="1179394" y="478111"/>
                    <a:pt x="1179195" y="469276"/>
                  </a:cubicBezTo>
                  <a:cubicBezTo>
                    <a:pt x="1213545" y="475828"/>
                    <a:pt x="1277777" y="498959"/>
                    <a:pt x="1292668" y="494691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68" name="Freeform 68"/>
            <p:cNvSpPr/>
            <p:nvPr/>
          </p:nvSpPr>
          <p:spPr>
            <a:xfrm flipH="1" rot="0">
              <a:off x="3290792" y="478726"/>
              <a:ext cx="855440" cy="548259"/>
            </a:xfrm>
            <a:custGeom>
              <a:avLst/>
              <a:gdLst/>
              <a:ahLst/>
              <a:cxnLst/>
              <a:rect b="b" l="l" r="r" t="t"/>
              <a:pathLst>
                <a:path h="548285" w="855458">
                  <a:moveTo>
                    <a:pt x="855459" y="546513"/>
                  </a:moveTo>
                  <a:cubicBezTo>
                    <a:pt x="851388" y="555844"/>
                    <a:pt x="801552" y="525367"/>
                    <a:pt x="785171" y="523878"/>
                  </a:cubicBezTo>
                  <a:cubicBezTo>
                    <a:pt x="792021" y="530728"/>
                    <a:pt x="803140" y="538372"/>
                    <a:pt x="815649" y="546215"/>
                  </a:cubicBezTo>
                  <a:cubicBezTo>
                    <a:pt x="737519" y="536387"/>
                    <a:pt x="631890" y="456767"/>
                    <a:pt x="528245" y="406137"/>
                  </a:cubicBezTo>
                  <a:cubicBezTo>
                    <a:pt x="566864" y="408321"/>
                    <a:pt x="331482" y="255734"/>
                    <a:pt x="299911" y="258911"/>
                  </a:cubicBezTo>
                  <a:cubicBezTo>
                    <a:pt x="265761" y="239453"/>
                    <a:pt x="283234" y="236872"/>
                    <a:pt x="264371" y="222477"/>
                  </a:cubicBezTo>
                  <a:cubicBezTo>
                    <a:pt x="235780" y="209074"/>
                    <a:pt x="218903" y="209273"/>
                    <a:pt x="184356" y="188723"/>
                  </a:cubicBezTo>
                  <a:cubicBezTo>
                    <a:pt x="193786" y="191503"/>
                    <a:pt x="199345" y="189617"/>
                    <a:pt x="201629" y="183859"/>
                  </a:cubicBezTo>
                  <a:cubicBezTo>
                    <a:pt x="154870" y="158345"/>
                    <a:pt x="145936" y="126279"/>
                    <a:pt x="113473" y="93915"/>
                  </a:cubicBezTo>
                  <a:cubicBezTo>
                    <a:pt x="97191" y="93816"/>
                    <a:pt x="66713" y="67110"/>
                    <a:pt x="42986" y="45270"/>
                  </a:cubicBezTo>
                  <a:cubicBezTo>
                    <a:pt x="89447" y="70784"/>
                    <a:pt x="41894" y="28989"/>
                    <a:pt x="0" y="0"/>
                  </a:cubicBezTo>
                  <a:cubicBezTo>
                    <a:pt x="61353" y="35045"/>
                    <a:pt x="84981" y="38817"/>
                    <a:pt x="148020" y="85179"/>
                  </a:cubicBezTo>
                  <a:cubicBezTo>
                    <a:pt x="141965" y="86767"/>
                    <a:pt x="127668" y="77237"/>
                    <a:pt x="122804" y="79619"/>
                  </a:cubicBezTo>
                  <a:cubicBezTo>
                    <a:pt x="147822" y="110494"/>
                    <a:pt x="205004" y="151892"/>
                    <a:pt x="247990" y="178299"/>
                  </a:cubicBezTo>
                  <a:cubicBezTo>
                    <a:pt x="258713" y="191006"/>
                    <a:pt x="254543" y="197956"/>
                    <a:pt x="239254" y="192992"/>
                  </a:cubicBezTo>
                  <a:cubicBezTo>
                    <a:pt x="257719" y="198949"/>
                    <a:pt x="287800" y="220591"/>
                    <a:pt x="317087" y="240048"/>
                  </a:cubicBezTo>
                  <a:cubicBezTo>
                    <a:pt x="346870" y="258614"/>
                    <a:pt x="376354" y="274497"/>
                    <a:pt x="391544" y="271519"/>
                  </a:cubicBezTo>
                  <a:cubicBezTo>
                    <a:pt x="413483" y="288098"/>
                    <a:pt x="428872" y="302791"/>
                    <a:pt x="461433" y="322249"/>
                  </a:cubicBezTo>
                  <a:cubicBezTo>
                    <a:pt x="443763" y="327312"/>
                    <a:pt x="430063" y="302096"/>
                    <a:pt x="398691" y="283929"/>
                  </a:cubicBezTo>
                  <a:cubicBezTo>
                    <a:pt x="387771" y="280156"/>
                    <a:pt x="379829" y="279660"/>
                    <a:pt x="372781" y="280156"/>
                  </a:cubicBezTo>
                  <a:cubicBezTo>
                    <a:pt x="435721" y="317484"/>
                    <a:pt x="513950" y="370596"/>
                    <a:pt x="600618" y="416362"/>
                  </a:cubicBezTo>
                  <a:cubicBezTo>
                    <a:pt x="643604" y="439792"/>
                    <a:pt x="687285" y="463717"/>
                    <a:pt x="729775" y="487046"/>
                  </a:cubicBezTo>
                  <a:cubicBezTo>
                    <a:pt x="772761" y="508986"/>
                    <a:pt x="815848" y="528345"/>
                    <a:pt x="855459" y="546513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69" name="Freeform 69"/>
            <p:cNvSpPr/>
            <p:nvPr/>
          </p:nvSpPr>
          <p:spPr>
            <a:xfrm flipH="1" rot="0">
              <a:off x="3258979" y="843058"/>
              <a:ext cx="132207" cy="75914"/>
            </a:xfrm>
            <a:custGeom>
              <a:avLst/>
              <a:gdLst/>
              <a:ahLst/>
              <a:cxnLst/>
              <a:rect b="b" l="l" r="r" t="t"/>
              <a:pathLst>
                <a:path h="75880" w="132244">
                  <a:moveTo>
                    <a:pt x="42202" y="13138"/>
                  </a:moveTo>
                  <a:cubicBezTo>
                    <a:pt x="58780" y="32001"/>
                    <a:pt x="121424" y="58209"/>
                    <a:pt x="132245" y="75880"/>
                  </a:cubicBezTo>
                  <a:cubicBezTo>
                    <a:pt x="87471" y="53344"/>
                    <a:pt x="31877" y="16215"/>
                    <a:pt x="6364" y="5394"/>
                  </a:cubicBezTo>
                  <a:cubicBezTo>
                    <a:pt x="-17959" y="-10093"/>
                    <a:pt x="34757" y="12642"/>
                    <a:pt x="42202" y="13138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70" name="Freeform 70"/>
            <p:cNvSpPr/>
            <p:nvPr/>
          </p:nvSpPr>
          <p:spPr>
            <a:xfrm flipH="1" rot="0">
              <a:off x="3638931" y="918781"/>
              <a:ext cx="194596" cy="94393"/>
            </a:xfrm>
            <a:custGeom>
              <a:avLst/>
              <a:gdLst/>
              <a:ahLst/>
              <a:cxnLst/>
              <a:rect b="b" l="l" r="r" t="t"/>
              <a:pathLst>
                <a:path h="94411" w="194580">
                  <a:moveTo>
                    <a:pt x="28194" y="1191"/>
                  </a:moveTo>
                  <a:cubicBezTo>
                    <a:pt x="94014" y="34449"/>
                    <a:pt x="124790" y="59268"/>
                    <a:pt x="194580" y="91234"/>
                  </a:cubicBezTo>
                  <a:cubicBezTo>
                    <a:pt x="188029" y="92426"/>
                    <a:pt x="177306" y="89746"/>
                    <a:pt x="158345" y="79222"/>
                  </a:cubicBezTo>
                  <a:cubicBezTo>
                    <a:pt x="163011" y="84980"/>
                    <a:pt x="167379" y="90539"/>
                    <a:pt x="164797" y="94411"/>
                  </a:cubicBezTo>
                  <a:cubicBezTo>
                    <a:pt x="106721" y="50333"/>
                    <a:pt x="57977" y="25514"/>
                    <a:pt x="0" y="0"/>
                  </a:cubicBezTo>
                  <a:cubicBezTo>
                    <a:pt x="16579" y="6553"/>
                    <a:pt x="98780" y="43582"/>
                    <a:pt x="28194" y="1191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71" name="Freeform 71"/>
            <p:cNvSpPr/>
            <p:nvPr/>
          </p:nvSpPr>
          <p:spPr>
            <a:xfrm flipH="1" rot="0">
              <a:off x="3942493" y="798195"/>
              <a:ext cx="43339" cy="38005"/>
            </a:xfrm>
            <a:custGeom>
              <a:avLst/>
              <a:gdLst/>
              <a:ahLst/>
              <a:cxnLst/>
              <a:rect b="b" l="l" r="r" t="t"/>
              <a:pathLst>
                <a:path h="37977" w="43347">
                  <a:moveTo>
                    <a:pt x="27529" y="33158"/>
                  </a:moveTo>
                  <a:cubicBezTo>
                    <a:pt x="42420" y="53907"/>
                    <a:pt x="-13472" y="993"/>
                    <a:pt x="3106" y="0"/>
                  </a:cubicBezTo>
                  <a:cubicBezTo>
                    <a:pt x="10950" y="8538"/>
                    <a:pt x="24848" y="19161"/>
                    <a:pt x="43214" y="31371"/>
                  </a:cubicBezTo>
                  <a:cubicBezTo>
                    <a:pt x="46193" y="39313"/>
                    <a:pt x="-1857" y="10821"/>
                    <a:pt x="27529" y="33158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72" name="Freeform 72"/>
            <p:cNvSpPr/>
            <p:nvPr/>
          </p:nvSpPr>
          <p:spPr>
            <a:xfrm flipH="1" rot="0">
              <a:off x="4051363" y="764286"/>
              <a:ext cx="122682" cy="100584"/>
            </a:xfrm>
            <a:custGeom>
              <a:avLst/>
              <a:gdLst/>
              <a:ahLst/>
              <a:cxnLst/>
              <a:rect b="b" l="l" r="r" t="t"/>
              <a:pathLst>
                <a:path h="100566" w="122709">
                  <a:moveTo>
                    <a:pt x="122682" y="98978"/>
                  </a:moveTo>
                  <a:cubicBezTo>
                    <a:pt x="123177" y="102849"/>
                    <a:pt x="116923" y="98879"/>
                    <a:pt x="110272" y="94709"/>
                  </a:cubicBezTo>
                  <a:lnTo>
                    <a:pt x="106797" y="100566"/>
                  </a:lnTo>
                  <a:cubicBezTo>
                    <a:pt x="100047" y="76839"/>
                    <a:pt x="-20872" y="13899"/>
                    <a:pt x="3154" y="0"/>
                  </a:cubicBezTo>
                  <a:cubicBezTo>
                    <a:pt x="25888" y="15090"/>
                    <a:pt x="20427" y="18168"/>
                    <a:pt x="18343" y="23528"/>
                  </a:cubicBezTo>
                  <a:cubicBezTo>
                    <a:pt x="62222" y="57183"/>
                    <a:pt x="98060" y="79917"/>
                    <a:pt x="122682" y="98978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73" name="Freeform 73"/>
            <p:cNvSpPr/>
            <p:nvPr/>
          </p:nvSpPr>
          <p:spPr>
            <a:xfrm flipH="1" rot="0">
              <a:off x="4426839" y="713137"/>
              <a:ext cx="219170" cy="154115"/>
            </a:xfrm>
            <a:custGeom>
              <a:avLst/>
              <a:gdLst/>
              <a:ahLst/>
              <a:cxnLst/>
              <a:rect b="b" l="l" r="r" t="t"/>
              <a:pathLst>
                <a:path h="154075" w="219200">
                  <a:moveTo>
                    <a:pt x="57877" y="57182"/>
                  </a:moveTo>
                  <a:cubicBezTo>
                    <a:pt x="27102" y="32761"/>
                    <a:pt x="30676" y="24421"/>
                    <a:pt x="0" y="0"/>
                  </a:cubicBezTo>
                  <a:cubicBezTo>
                    <a:pt x="25613" y="17075"/>
                    <a:pt x="55793" y="26804"/>
                    <a:pt x="88652" y="60558"/>
                  </a:cubicBezTo>
                  <a:cubicBezTo>
                    <a:pt x="93517" y="56587"/>
                    <a:pt x="80214" y="44078"/>
                    <a:pt x="86369" y="40902"/>
                  </a:cubicBezTo>
                  <a:cubicBezTo>
                    <a:pt x="123796" y="72372"/>
                    <a:pt x="122605" y="78130"/>
                    <a:pt x="159139" y="99871"/>
                  </a:cubicBezTo>
                  <a:cubicBezTo>
                    <a:pt x="156954" y="92624"/>
                    <a:pt x="149212" y="84186"/>
                    <a:pt x="131540" y="69394"/>
                  </a:cubicBezTo>
                  <a:cubicBezTo>
                    <a:pt x="151693" y="73762"/>
                    <a:pt x="166485" y="94312"/>
                    <a:pt x="192098" y="99176"/>
                  </a:cubicBezTo>
                  <a:cubicBezTo>
                    <a:pt x="214038" y="117245"/>
                    <a:pt x="181972" y="110196"/>
                    <a:pt x="171746" y="105232"/>
                  </a:cubicBezTo>
                  <a:cubicBezTo>
                    <a:pt x="185446" y="120620"/>
                    <a:pt x="192098" y="133128"/>
                    <a:pt x="219200" y="154075"/>
                  </a:cubicBezTo>
                  <a:cubicBezTo>
                    <a:pt x="210265" y="151693"/>
                    <a:pt x="192694" y="138390"/>
                    <a:pt x="191999" y="146432"/>
                  </a:cubicBezTo>
                  <a:cubicBezTo>
                    <a:pt x="120720" y="98183"/>
                    <a:pt x="94511" y="69493"/>
                    <a:pt x="57877" y="57182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74" name="Freeform 74"/>
            <p:cNvSpPr/>
            <p:nvPr/>
          </p:nvSpPr>
          <p:spPr>
            <a:xfrm flipH="1" rot="0">
              <a:off x="4053840" y="216598"/>
              <a:ext cx="60960" cy="68961"/>
            </a:xfrm>
            <a:custGeom>
              <a:avLst/>
              <a:gdLst/>
              <a:ahLst/>
              <a:cxnLst/>
              <a:rect b="b" l="l" r="r" t="t"/>
              <a:pathLst>
                <a:path h="69007" w="60993">
                  <a:moveTo>
                    <a:pt x="48618" y="43791"/>
                  </a:moveTo>
                  <a:cubicBezTo>
                    <a:pt x="58744" y="52329"/>
                    <a:pt x="51795" y="50542"/>
                    <a:pt x="46632" y="46571"/>
                  </a:cubicBezTo>
                  <a:cubicBezTo>
                    <a:pt x="50703" y="54017"/>
                    <a:pt x="65992" y="65632"/>
                    <a:pt x="59340" y="69008"/>
                  </a:cubicBezTo>
                  <a:cubicBezTo>
                    <a:pt x="31146" y="45777"/>
                    <a:pt x="25387" y="29099"/>
                    <a:pt x="3547" y="6563"/>
                  </a:cubicBezTo>
                  <a:cubicBezTo>
                    <a:pt x="-15316" y="-22227"/>
                    <a:pt x="47129" y="53619"/>
                    <a:pt x="48618" y="43791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75" name="Freeform 75"/>
            <p:cNvSpPr/>
            <p:nvPr/>
          </p:nvSpPr>
          <p:spPr>
            <a:xfrm flipH="1" rot="0">
              <a:off x="4196429" y="0"/>
              <a:ext cx="309658" cy="259366"/>
            </a:xfrm>
            <a:custGeom>
              <a:avLst/>
              <a:gdLst/>
              <a:ahLst/>
              <a:cxnLst/>
              <a:rect b="b" l="l" r="r" t="t"/>
              <a:pathLst>
                <a:path h="259354" w="309679">
                  <a:moveTo>
                    <a:pt x="13627" y="0"/>
                  </a:moveTo>
                  <a:lnTo>
                    <a:pt x="0" y="0"/>
                  </a:lnTo>
                  <a:lnTo>
                    <a:pt x="46400" y="50280"/>
                  </a:lnTo>
                  <a:cubicBezTo>
                    <a:pt x="90179" y="93961"/>
                    <a:pt x="132868" y="134763"/>
                    <a:pt x="150142" y="154420"/>
                  </a:cubicBezTo>
                  <a:cubicBezTo>
                    <a:pt x="134656" y="142209"/>
                    <a:pt x="158978" y="145187"/>
                    <a:pt x="167615" y="151839"/>
                  </a:cubicBezTo>
                  <a:cubicBezTo>
                    <a:pt x="189059" y="185791"/>
                    <a:pt x="292702" y="239698"/>
                    <a:pt x="246439" y="224508"/>
                  </a:cubicBezTo>
                  <a:cubicBezTo>
                    <a:pt x="280094" y="254490"/>
                    <a:pt x="292603" y="253497"/>
                    <a:pt x="309679" y="259354"/>
                  </a:cubicBezTo>
                  <a:cubicBezTo>
                    <a:pt x="269969" y="231061"/>
                    <a:pt x="233633" y="200881"/>
                    <a:pt x="200178" y="174374"/>
                  </a:cubicBezTo>
                  <a:cubicBezTo>
                    <a:pt x="168211" y="146279"/>
                    <a:pt x="139123" y="121858"/>
                    <a:pt x="112616" y="106271"/>
                  </a:cubicBezTo>
                  <a:cubicBezTo>
                    <a:pt x="105667" y="90536"/>
                    <a:pt x="90106" y="72791"/>
                    <a:pt x="71615" y="54499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76" name="Freeform 76"/>
            <p:cNvSpPr/>
            <p:nvPr/>
          </p:nvSpPr>
          <p:spPr>
            <a:xfrm flipH="1" rot="0">
              <a:off x="4312063" y="0"/>
              <a:ext cx="537020" cy="394525"/>
            </a:xfrm>
            <a:custGeom>
              <a:avLst/>
              <a:gdLst/>
              <a:ahLst/>
              <a:cxnLst/>
              <a:rect b="b" l="l" r="r" t="t"/>
              <a:pathLst>
                <a:path h="394567" w="537047">
                  <a:moveTo>
                    <a:pt x="101779" y="0"/>
                  </a:moveTo>
                  <a:lnTo>
                    <a:pt x="0" y="0"/>
                  </a:lnTo>
                  <a:lnTo>
                    <a:pt x="57050" y="70432"/>
                  </a:lnTo>
                  <a:cubicBezTo>
                    <a:pt x="103709" y="123843"/>
                    <a:pt x="146894" y="171892"/>
                    <a:pt x="128826" y="168219"/>
                  </a:cubicBezTo>
                  <a:cubicBezTo>
                    <a:pt x="147092" y="182117"/>
                    <a:pt x="163374" y="194527"/>
                    <a:pt x="181938" y="208624"/>
                  </a:cubicBezTo>
                  <a:cubicBezTo>
                    <a:pt x="200701" y="222523"/>
                    <a:pt x="221350" y="238605"/>
                    <a:pt x="246467" y="262233"/>
                  </a:cubicBezTo>
                  <a:cubicBezTo>
                    <a:pt x="255402" y="259255"/>
                    <a:pt x="234356" y="240988"/>
                    <a:pt x="248155" y="240591"/>
                  </a:cubicBezTo>
                  <a:cubicBezTo>
                    <a:pt x="274166" y="265410"/>
                    <a:pt x="295509" y="282882"/>
                    <a:pt x="307721" y="285960"/>
                  </a:cubicBezTo>
                  <a:cubicBezTo>
                    <a:pt x="252622" y="233145"/>
                    <a:pt x="234257" y="239400"/>
                    <a:pt x="186604" y="197207"/>
                  </a:cubicBezTo>
                  <a:cubicBezTo>
                    <a:pt x="201793" y="195122"/>
                    <a:pt x="179059" y="165538"/>
                    <a:pt x="158012" y="153923"/>
                  </a:cubicBezTo>
                  <a:cubicBezTo>
                    <a:pt x="136272" y="149158"/>
                    <a:pt x="186604" y="185592"/>
                    <a:pt x="177768" y="188272"/>
                  </a:cubicBezTo>
                  <a:cubicBezTo>
                    <a:pt x="163572" y="174474"/>
                    <a:pt x="165061" y="187975"/>
                    <a:pt x="146695" y="166730"/>
                  </a:cubicBezTo>
                  <a:cubicBezTo>
                    <a:pt x="177372" y="171297"/>
                    <a:pt x="72337" y="93365"/>
                    <a:pt x="59035" y="58520"/>
                  </a:cubicBezTo>
                  <a:cubicBezTo>
                    <a:pt x="64594" y="55144"/>
                    <a:pt x="72636" y="56038"/>
                    <a:pt x="85938" y="66362"/>
                  </a:cubicBezTo>
                  <a:cubicBezTo>
                    <a:pt x="146695" y="134664"/>
                    <a:pt x="124159" y="95351"/>
                    <a:pt x="156424" y="118283"/>
                  </a:cubicBezTo>
                  <a:cubicBezTo>
                    <a:pt x="185015" y="144790"/>
                    <a:pt x="173500" y="148562"/>
                    <a:pt x="193554" y="170205"/>
                  </a:cubicBezTo>
                  <a:cubicBezTo>
                    <a:pt x="209537" y="163057"/>
                    <a:pt x="258380" y="208426"/>
                    <a:pt x="293325" y="244860"/>
                  </a:cubicBezTo>
                  <a:cubicBezTo>
                    <a:pt x="335716" y="276231"/>
                    <a:pt x="378206" y="300355"/>
                    <a:pt x="419108" y="323387"/>
                  </a:cubicBezTo>
                  <a:cubicBezTo>
                    <a:pt x="461101" y="345228"/>
                    <a:pt x="501010" y="366572"/>
                    <a:pt x="537047" y="394567"/>
                  </a:cubicBezTo>
                  <a:cubicBezTo>
                    <a:pt x="502697" y="362899"/>
                    <a:pt x="466562" y="335896"/>
                    <a:pt x="435686" y="310084"/>
                  </a:cubicBezTo>
                  <a:cubicBezTo>
                    <a:pt x="405507" y="283577"/>
                    <a:pt x="381184" y="257567"/>
                    <a:pt x="368874" y="230663"/>
                  </a:cubicBezTo>
                  <a:cubicBezTo>
                    <a:pt x="398955" y="245952"/>
                    <a:pt x="414938" y="276628"/>
                    <a:pt x="450876" y="304823"/>
                  </a:cubicBezTo>
                  <a:cubicBezTo>
                    <a:pt x="449784" y="291817"/>
                    <a:pt x="473809" y="315048"/>
                    <a:pt x="478176" y="309885"/>
                  </a:cubicBezTo>
                  <a:cubicBezTo>
                    <a:pt x="444522" y="287946"/>
                    <a:pt x="316555" y="170800"/>
                    <a:pt x="370363" y="190357"/>
                  </a:cubicBezTo>
                  <a:cubicBezTo>
                    <a:pt x="335716" y="162560"/>
                    <a:pt x="326483" y="141713"/>
                    <a:pt x="307621" y="132480"/>
                  </a:cubicBezTo>
                  <a:cubicBezTo>
                    <a:pt x="284489" y="130693"/>
                    <a:pt x="353784" y="175665"/>
                    <a:pt x="345942" y="181720"/>
                  </a:cubicBezTo>
                  <a:cubicBezTo>
                    <a:pt x="276944" y="130395"/>
                    <a:pt x="259472" y="135756"/>
                    <a:pt x="208147" y="97436"/>
                  </a:cubicBezTo>
                  <a:cubicBezTo>
                    <a:pt x="262947" y="163255"/>
                    <a:pt x="304841" y="168417"/>
                    <a:pt x="330653" y="200186"/>
                  </a:cubicBezTo>
                  <a:cubicBezTo>
                    <a:pt x="272875" y="171669"/>
                    <a:pt x="205491" y="110037"/>
                    <a:pt x="135791" y="36902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77" name="Freeform 77"/>
            <p:cNvSpPr/>
            <p:nvPr/>
          </p:nvSpPr>
          <p:spPr>
            <a:xfrm flipH="1" rot="0">
              <a:off x="4288631" y="95250"/>
              <a:ext cx="44386" cy="51626"/>
            </a:xfrm>
            <a:custGeom>
              <a:avLst/>
              <a:gdLst/>
              <a:ahLst/>
              <a:cxnLst/>
              <a:rect b="b" l="l" r="r" t="t"/>
              <a:pathLst>
                <a:path h="51651" w="44387">
                  <a:moveTo>
                    <a:pt x="44388" y="51119"/>
                  </a:moveTo>
                  <a:cubicBezTo>
                    <a:pt x="38332" y="55884"/>
                    <a:pt x="25227" y="27492"/>
                    <a:pt x="806" y="11210"/>
                  </a:cubicBezTo>
                  <a:cubicBezTo>
                    <a:pt x="-2074" y="-6063"/>
                    <a:pt x="2394" y="390"/>
                    <a:pt x="20263" y="5850"/>
                  </a:cubicBezTo>
                  <a:cubicBezTo>
                    <a:pt x="25028" y="19649"/>
                    <a:pt x="6067" y="14288"/>
                    <a:pt x="44388" y="51119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78" name="Freeform 78"/>
            <p:cNvSpPr/>
            <p:nvPr/>
          </p:nvSpPr>
          <p:spPr>
            <a:xfrm flipH="1" rot="0">
              <a:off x="3512534" y="936022"/>
              <a:ext cx="716280" cy="441865"/>
            </a:xfrm>
            <a:custGeom>
              <a:avLst/>
              <a:gdLst/>
              <a:ahLst/>
              <a:cxnLst/>
              <a:rect b="b" l="l" r="r" t="t"/>
              <a:pathLst>
                <a:path h="441853" w="716300">
                  <a:moveTo>
                    <a:pt x="154969" y="93915"/>
                  </a:moveTo>
                  <a:cubicBezTo>
                    <a:pt x="152487" y="82995"/>
                    <a:pt x="192793" y="116649"/>
                    <a:pt x="196169" y="101162"/>
                  </a:cubicBezTo>
                  <a:cubicBezTo>
                    <a:pt x="204508" y="120223"/>
                    <a:pt x="274993" y="157849"/>
                    <a:pt x="263279" y="170754"/>
                  </a:cubicBezTo>
                  <a:cubicBezTo>
                    <a:pt x="326120" y="202523"/>
                    <a:pt x="373077" y="217910"/>
                    <a:pt x="374368" y="186539"/>
                  </a:cubicBezTo>
                  <a:cubicBezTo>
                    <a:pt x="437507" y="213244"/>
                    <a:pt x="507794" y="249182"/>
                    <a:pt x="568353" y="288396"/>
                  </a:cubicBezTo>
                  <a:cubicBezTo>
                    <a:pt x="598731" y="307854"/>
                    <a:pt x="626925" y="327709"/>
                    <a:pt x="651248" y="346274"/>
                  </a:cubicBezTo>
                  <a:cubicBezTo>
                    <a:pt x="675769" y="364540"/>
                    <a:pt x="696915" y="380325"/>
                    <a:pt x="711905" y="394224"/>
                  </a:cubicBezTo>
                  <a:cubicBezTo>
                    <a:pt x="722825" y="423113"/>
                    <a:pt x="712898" y="438501"/>
                    <a:pt x="687683" y="441380"/>
                  </a:cubicBezTo>
                  <a:cubicBezTo>
                    <a:pt x="662566" y="444060"/>
                    <a:pt x="621565" y="435522"/>
                    <a:pt x="573516" y="411994"/>
                  </a:cubicBezTo>
                  <a:cubicBezTo>
                    <a:pt x="501441" y="377546"/>
                    <a:pt x="431650" y="329794"/>
                    <a:pt x="368014" y="282539"/>
                  </a:cubicBezTo>
                  <a:cubicBezTo>
                    <a:pt x="304875" y="234291"/>
                    <a:pt x="246004" y="189517"/>
                    <a:pt x="190112" y="165890"/>
                  </a:cubicBezTo>
                  <a:cubicBezTo>
                    <a:pt x="154671" y="138490"/>
                    <a:pt x="45567" y="61352"/>
                    <a:pt x="0" y="17473"/>
                  </a:cubicBezTo>
                  <a:cubicBezTo>
                    <a:pt x="18068" y="16778"/>
                    <a:pt x="5063" y="11516"/>
                    <a:pt x="10821" y="0"/>
                  </a:cubicBezTo>
                  <a:cubicBezTo>
                    <a:pt x="53807" y="25911"/>
                    <a:pt x="121712" y="79520"/>
                    <a:pt x="127171" y="62742"/>
                  </a:cubicBezTo>
                  <a:cubicBezTo>
                    <a:pt x="141963" y="75052"/>
                    <a:pt x="151197" y="85477"/>
                    <a:pt x="154969" y="93915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79" name="Freeform 79"/>
            <p:cNvSpPr/>
            <p:nvPr/>
          </p:nvSpPr>
          <p:spPr>
            <a:xfrm flipH="1" rot="0">
              <a:off x="1089850" y="0"/>
              <a:ext cx="1599247" cy="948785"/>
            </a:xfrm>
            <a:custGeom>
              <a:avLst/>
              <a:gdLst/>
              <a:ahLst/>
              <a:cxnLst/>
              <a:rect b="b" l="l" r="r" t="t"/>
              <a:pathLst>
                <a:path h="948801" w="1599254">
                  <a:moveTo>
                    <a:pt x="1468056" y="0"/>
                  </a:moveTo>
                  <a:lnTo>
                    <a:pt x="1228735" y="0"/>
                  </a:lnTo>
                  <a:lnTo>
                    <a:pt x="1172835" y="44164"/>
                  </a:lnTo>
                  <a:cubicBezTo>
                    <a:pt x="1155180" y="63155"/>
                    <a:pt x="1139935" y="85325"/>
                    <a:pt x="1127799" y="110243"/>
                  </a:cubicBezTo>
                  <a:cubicBezTo>
                    <a:pt x="1102881" y="161370"/>
                    <a:pt x="1093548" y="215575"/>
                    <a:pt x="1092258" y="271467"/>
                  </a:cubicBezTo>
                  <a:cubicBezTo>
                    <a:pt x="1091862" y="286656"/>
                    <a:pt x="1091960" y="301845"/>
                    <a:pt x="1091762" y="322594"/>
                  </a:cubicBezTo>
                  <a:cubicBezTo>
                    <a:pt x="1067240" y="310185"/>
                    <a:pt x="1047286" y="299959"/>
                    <a:pt x="1027134" y="290031"/>
                  </a:cubicBezTo>
                  <a:cubicBezTo>
                    <a:pt x="969255" y="261340"/>
                    <a:pt x="909393" y="238011"/>
                    <a:pt x="845260" y="226793"/>
                  </a:cubicBezTo>
                  <a:cubicBezTo>
                    <a:pt x="781327" y="215575"/>
                    <a:pt x="718783" y="218156"/>
                    <a:pt x="657431" y="244464"/>
                  </a:cubicBezTo>
                  <a:cubicBezTo>
                    <a:pt x="581684" y="277026"/>
                    <a:pt x="534031" y="333117"/>
                    <a:pt x="511396" y="411545"/>
                  </a:cubicBezTo>
                  <a:cubicBezTo>
                    <a:pt x="495413" y="466742"/>
                    <a:pt x="494818" y="522833"/>
                    <a:pt x="501072" y="579122"/>
                  </a:cubicBezTo>
                  <a:cubicBezTo>
                    <a:pt x="502660" y="593120"/>
                    <a:pt x="504348" y="607118"/>
                    <a:pt x="506233" y="622803"/>
                  </a:cubicBezTo>
                  <a:cubicBezTo>
                    <a:pt x="487273" y="619328"/>
                    <a:pt x="474267" y="609500"/>
                    <a:pt x="460071" y="602650"/>
                  </a:cubicBezTo>
                  <a:cubicBezTo>
                    <a:pt x="381941" y="565124"/>
                    <a:pt x="300336" y="543581"/>
                    <a:pt x="212378" y="550034"/>
                  </a:cubicBezTo>
                  <a:cubicBezTo>
                    <a:pt x="163732" y="553608"/>
                    <a:pt x="119058" y="567209"/>
                    <a:pt x="80044" y="598778"/>
                  </a:cubicBezTo>
                  <a:cubicBezTo>
                    <a:pt x="44999" y="627072"/>
                    <a:pt x="23159" y="663109"/>
                    <a:pt x="11146" y="705698"/>
                  </a:cubicBezTo>
                  <a:cubicBezTo>
                    <a:pt x="-1264" y="749777"/>
                    <a:pt x="-2951" y="794153"/>
                    <a:pt x="4296" y="839025"/>
                  </a:cubicBezTo>
                  <a:cubicBezTo>
                    <a:pt x="9658" y="872084"/>
                    <a:pt x="19486" y="903753"/>
                    <a:pt x="29413" y="935522"/>
                  </a:cubicBezTo>
                  <a:cubicBezTo>
                    <a:pt x="32788" y="946243"/>
                    <a:pt x="36760" y="951704"/>
                    <a:pt x="49565" y="947236"/>
                  </a:cubicBezTo>
                  <a:cubicBezTo>
                    <a:pt x="68527" y="940585"/>
                    <a:pt x="87887" y="935422"/>
                    <a:pt x="107344" y="930359"/>
                  </a:cubicBezTo>
                  <a:cubicBezTo>
                    <a:pt x="116974" y="927877"/>
                    <a:pt x="119655" y="923609"/>
                    <a:pt x="116478" y="914078"/>
                  </a:cubicBezTo>
                  <a:cubicBezTo>
                    <a:pt x="109926" y="894223"/>
                    <a:pt x="103473" y="874368"/>
                    <a:pt x="98310" y="854116"/>
                  </a:cubicBezTo>
                  <a:cubicBezTo>
                    <a:pt x="88780" y="816887"/>
                    <a:pt x="84908" y="779361"/>
                    <a:pt x="93545" y="740941"/>
                  </a:cubicBezTo>
                  <a:cubicBezTo>
                    <a:pt x="106848" y="682071"/>
                    <a:pt x="144076" y="647027"/>
                    <a:pt x="203741" y="640276"/>
                  </a:cubicBezTo>
                  <a:cubicBezTo>
                    <a:pt x="254570" y="634518"/>
                    <a:pt x="304307" y="639779"/>
                    <a:pt x="352853" y="655862"/>
                  </a:cubicBezTo>
                  <a:cubicBezTo>
                    <a:pt x="413510" y="676114"/>
                    <a:pt x="468807" y="706890"/>
                    <a:pt x="523210" y="739552"/>
                  </a:cubicBezTo>
                  <a:cubicBezTo>
                    <a:pt x="533832" y="745905"/>
                    <a:pt x="544555" y="751961"/>
                    <a:pt x="556766" y="754344"/>
                  </a:cubicBezTo>
                  <a:cubicBezTo>
                    <a:pt x="587541" y="760201"/>
                    <a:pt x="612260" y="739650"/>
                    <a:pt x="611467" y="708280"/>
                  </a:cubicBezTo>
                  <a:cubicBezTo>
                    <a:pt x="611168" y="696962"/>
                    <a:pt x="608488" y="685644"/>
                    <a:pt x="606403" y="674427"/>
                  </a:cubicBezTo>
                  <a:cubicBezTo>
                    <a:pt x="596971" y="625782"/>
                    <a:pt x="587839" y="577236"/>
                    <a:pt x="586449" y="527400"/>
                  </a:cubicBezTo>
                  <a:cubicBezTo>
                    <a:pt x="585853" y="504466"/>
                    <a:pt x="587143" y="481633"/>
                    <a:pt x="591115" y="458899"/>
                  </a:cubicBezTo>
                  <a:cubicBezTo>
                    <a:pt x="606998" y="366275"/>
                    <a:pt x="669642" y="316240"/>
                    <a:pt x="761770" y="309886"/>
                  </a:cubicBezTo>
                  <a:cubicBezTo>
                    <a:pt x="820938" y="305816"/>
                    <a:pt x="876631" y="322594"/>
                    <a:pt x="930539" y="344434"/>
                  </a:cubicBezTo>
                  <a:cubicBezTo>
                    <a:pt x="986827" y="367268"/>
                    <a:pt x="1040039" y="395958"/>
                    <a:pt x="1091762" y="427528"/>
                  </a:cubicBezTo>
                  <a:cubicBezTo>
                    <a:pt x="1096627" y="430507"/>
                    <a:pt x="1101193" y="433882"/>
                    <a:pt x="1106256" y="436463"/>
                  </a:cubicBezTo>
                  <a:cubicBezTo>
                    <a:pt x="1146165" y="456318"/>
                    <a:pt x="1185875" y="431698"/>
                    <a:pt x="1184684" y="386726"/>
                  </a:cubicBezTo>
                  <a:cubicBezTo>
                    <a:pt x="1183692" y="348604"/>
                    <a:pt x="1180216" y="310581"/>
                    <a:pt x="1181011" y="272361"/>
                  </a:cubicBezTo>
                  <a:cubicBezTo>
                    <a:pt x="1181805" y="235827"/>
                    <a:pt x="1186570" y="200088"/>
                    <a:pt x="1199972" y="165639"/>
                  </a:cubicBezTo>
                  <a:cubicBezTo>
                    <a:pt x="1208014" y="144890"/>
                    <a:pt x="1219331" y="126028"/>
                    <a:pt x="1234024" y="109349"/>
                  </a:cubicBezTo>
                  <a:cubicBezTo>
                    <a:pt x="1275620" y="61995"/>
                    <a:pt x="1326647" y="46508"/>
                    <a:pt x="1386412" y="63584"/>
                  </a:cubicBezTo>
                  <a:cubicBezTo>
                    <a:pt x="1437241" y="78078"/>
                    <a:pt x="1481915" y="104386"/>
                    <a:pt x="1523809" y="135857"/>
                  </a:cubicBezTo>
                  <a:cubicBezTo>
                    <a:pt x="1528376" y="139232"/>
                    <a:pt x="1532744" y="142905"/>
                    <a:pt x="1536914" y="146677"/>
                  </a:cubicBezTo>
                  <a:cubicBezTo>
                    <a:pt x="1543466" y="152634"/>
                    <a:pt x="1549423" y="153924"/>
                    <a:pt x="1556371" y="146380"/>
                  </a:cubicBezTo>
                  <a:cubicBezTo>
                    <a:pt x="1568087" y="133672"/>
                    <a:pt x="1580297" y="121461"/>
                    <a:pt x="1592508" y="109250"/>
                  </a:cubicBezTo>
                  <a:cubicBezTo>
                    <a:pt x="1600550" y="101110"/>
                    <a:pt x="1602336" y="93962"/>
                    <a:pt x="1592707" y="85424"/>
                  </a:cubicBezTo>
                  <a:cubicBezTo>
                    <a:pt x="1561584" y="57677"/>
                    <a:pt x="1529146" y="32212"/>
                    <a:pt x="1493865" y="12072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80" name="Freeform 80"/>
            <p:cNvSpPr/>
            <p:nvPr/>
          </p:nvSpPr>
          <p:spPr>
            <a:xfrm rot="0">
              <a:off x="1511046" y="1337405"/>
              <a:ext cx="268033" cy="132112"/>
            </a:xfrm>
            <a:custGeom>
              <a:avLst/>
              <a:gdLst/>
              <a:ahLst/>
              <a:cxnLst/>
              <a:rect b="b" l="l" r="r" t="t"/>
              <a:pathLst>
                <a:path h="132095" w="268063">
                  <a:moveTo>
                    <a:pt x="202318" y="6940"/>
                  </a:moveTo>
                  <a:cubicBezTo>
                    <a:pt x="158735" y="1381"/>
                    <a:pt x="116147" y="10514"/>
                    <a:pt x="72465" y="1480"/>
                  </a:cubicBezTo>
                  <a:cubicBezTo>
                    <a:pt x="-601" y="-13709"/>
                    <a:pt x="-31080" y="92516"/>
                    <a:pt x="41491" y="113960"/>
                  </a:cubicBezTo>
                  <a:cubicBezTo>
                    <a:pt x="81797" y="125972"/>
                    <a:pt x="127166" y="134609"/>
                    <a:pt x="169359" y="131432"/>
                  </a:cubicBezTo>
                  <a:cubicBezTo>
                    <a:pt x="206488" y="128652"/>
                    <a:pt x="260493" y="109790"/>
                    <a:pt x="267344" y="67598"/>
                  </a:cubicBezTo>
                  <a:cubicBezTo>
                    <a:pt x="273796" y="27689"/>
                    <a:pt x="235674" y="11209"/>
                    <a:pt x="202318" y="6940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81" name="Freeform 81"/>
            <p:cNvSpPr/>
            <p:nvPr/>
          </p:nvSpPr>
          <p:spPr>
            <a:xfrm rot="0">
              <a:off x="1583626" y="1131856"/>
              <a:ext cx="178213" cy="114586"/>
            </a:xfrm>
            <a:custGeom>
              <a:avLst/>
              <a:gdLst/>
              <a:ahLst/>
              <a:cxnLst/>
              <a:rect b="b" l="l" r="r" t="t"/>
              <a:pathLst>
                <a:path h="114615" w="178212">
                  <a:moveTo>
                    <a:pt x="172598" y="43642"/>
                  </a:moveTo>
                  <a:cubicBezTo>
                    <a:pt x="153139" y="7506"/>
                    <a:pt x="104394" y="7804"/>
                    <a:pt x="68556" y="1152"/>
                  </a:cubicBezTo>
                  <a:cubicBezTo>
                    <a:pt x="36490" y="-4705"/>
                    <a:pt x="5218" y="11974"/>
                    <a:pt x="552" y="46521"/>
                  </a:cubicBezTo>
                  <a:cubicBezTo>
                    <a:pt x="-4114" y="81268"/>
                    <a:pt x="21400" y="104895"/>
                    <a:pt x="54062" y="108271"/>
                  </a:cubicBezTo>
                  <a:cubicBezTo>
                    <a:pt x="91091" y="112043"/>
                    <a:pt x="136560" y="125544"/>
                    <a:pt x="165846" y="95861"/>
                  </a:cubicBezTo>
                  <a:cubicBezTo>
                    <a:pt x="179745" y="81764"/>
                    <a:pt x="181830" y="60618"/>
                    <a:pt x="172598" y="43642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82" name="Freeform 82"/>
            <p:cNvSpPr/>
            <p:nvPr/>
          </p:nvSpPr>
          <p:spPr>
            <a:xfrm rot="0">
              <a:off x="1640491" y="853916"/>
              <a:ext cx="246983" cy="165640"/>
            </a:xfrm>
            <a:custGeom>
              <a:avLst/>
              <a:gdLst/>
              <a:ahLst/>
              <a:cxnLst/>
              <a:rect b="b" l="l" r="r" t="t"/>
              <a:pathLst>
                <a:path h="165664" w="247005">
                  <a:moveTo>
                    <a:pt x="194893" y="50874"/>
                  </a:moveTo>
                  <a:cubicBezTo>
                    <a:pt x="155083" y="30820"/>
                    <a:pt x="110409" y="18312"/>
                    <a:pt x="68614" y="3023"/>
                  </a:cubicBezTo>
                  <a:cubicBezTo>
                    <a:pt x="11034" y="-17924"/>
                    <a:pt x="-28974" y="75891"/>
                    <a:pt x="26620" y="102696"/>
                  </a:cubicBezTo>
                  <a:cubicBezTo>
                    <a:pt x="64940" y="121162"/>
                    <a:pt x="103162" y="143200"/>
                    <a:pt x="143071" y="157893"/>
                  </a:cubicBezTo>
                  <a:cubicBezTo>
                    <a:pt x="173846" y="169211"/>
                    <a:pt x="227356" y="172884"/>
                    <a:pt x="243538" y="135457"/>
                  </a:cubicBezTo>
                  <a:cubicBezTo>
                    <a:pt x="258429" y="100810"/>
                    <a:pt x="222193" y="64674"/>
                    <a:pt x="194893" y="50874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83" name="Freeform 83"/>
            <p:cNvSpPr/>
            <p:nvPr/>
          </p:nvSpPr>
          <p:spPr>
            <a:xfrm rot="0">
              <a:off x="1898428" y="658558"/>
              <a:ext cx="166973" cy="148018"/>
            </a:xfrm>
            <a:custGeom>
              <a:avLst/>
              <a:gdLst/>
              <a:ahLst/>
              <a:cxnLst/>
              <a:rect b="b" l="l" r="r" t="t"/>
              <a:pathLst>
                <a:path h="148028" w="166941">
                  <a:moveTo>
                    <a:pt x="134773" y="51437"/>
                  </a:moveTo>
                  <a:cubicBezTo>
                    <a:pt x="116009" y="36446"/>
                    <a:pt x="96651" y="22249"/>
                    <a:pt x="77590" y="7656"/>
                  </a:cubicBezTo>
                  <a:cubicBezTo>
                    <a:pt x="55452" y="-9320"/>
                    <a:pt x="19812" y="4181"/>
                    <a:pt x="7005" y="26220"/>
                  </a:cubicBezTo>
                  <a:cubicBezTo>
                    <a:pt x="-8183" y="52230"/>
                    <a:pt x="2836" y="80524"/>
                    <a:pt x="25570" y="96904"/>
                  </a:cubicBezTo>
                  <a:cubicBezTo>
                    <a:pt x="43042" y="109513"/>
                    <a:pt x="60217" y="123808"/>
                    <a:pt x="78484" y="135225"/>
                  </a:cubicBezTo>
                  <a:cubicBezTo>
                    <a:pt x="100523" y="148925"/>
                    <a:pt x="121868" y="151109"/>
                    <a:pt x="146488" y="144259"/>
                  </a:cubicBezTo>
                  <a:cubicBezTo>
                    <a:pt x="158004" y="141082"/>
                    <a:pt x="167137" y="129666"/>
                    <a:pt x="166938" y="117454"/>
                  </a:cubicBezTo>
                  <a:cubicBezTo>
                    <a:pt x="166244" y="89657"/>
                    <a:pt x="156713" y="69008"/>
                    <a:pt x="134773" y="51437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84" name="Freeform 84"/>
            <p:cNvSpPr/>
            <p:nvPr/>
          </p:nvSpPr>
          <p:spPr>
            <a:xfrm rot="0">
              <a:off x="2243995" y="592265"/>
              <a:ext cx="151447" cy="69818"/>
            </a:xfrm>
            <a:custGeom>
              <a:avLst/>
              <a:gdLst/>
              <a:ahLst/>
              <a:cxnLst/>
              <a:rect b="b" l="l" r="r" t="t"/>
              <a:pathLst>
                <a:path h="69803" w="151432">
                  <a:moveTo>
                    <a:pt x="119118" y="1346"/>
                  </a:moveTo>
                  <a:cubicBezTo>
                    <a:pt x="90428" y="-540"/>
                    <a:pt x="62035" y="-43"/>
                    <a:pt x="33246" y="453"/>
                  </a:cubicBezTo>
                  <a:cubicBezTo>
                    <a:pt x="-11032" y="1148"/>
                    <a:pt x="-11132" y="68556"/>
                    <a:pt x="33246" y="69351"/>
                  </a:cubicBezTo>
                  <a:cubicBezTo>
                    <a:pt x="62035" y="69847"/>
                    <a:pt x="90428" y="70343"/>
                    <a:pt x="119118" y="68457"/>
                  </a:cubicBezTo>
                  <a:cubicBezTo>
                    <a:pt x="162205" y="65479"/>
                    <a:pt x="162205" y="4226"/>
                    <a:pt x="119118" y="1346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85" name="Freeform 85"/>
            <p:cNvSpPr/>
            <p:nvPr/>
          </p:nvSpPr>
          <p:spPr>
            <a:xfrm rot="0">
              <a:off x="2108930" y="889730"/>
              <a:ext cx="240220" cy="159163"/>
            </a:xfrm>
            <a:custGeom>
              <a:avLst/>
              <a:gdLst/>
              <a:ahLst/>
              <a:cxnLst/>
              <a:rect b="b" l="l" r="r" t="t"/>
              <a:pathLst>
                <a:path h="159167" w="240244">
                  <a:moveTo>
                    <a:pt x="80343" y="2612"/>
                  </a:moveTo>
                  <a:cubicBezTo>
                    <a:pt x="-567" y="-19427"/>
                    <a:pt x="-34420" y="104569"/>
                    <a:pt x="45794" y="127997"/>
                  </a:cubicBezTo>
                  <a:cubicBezTo>
                    <a:pt x="98013" y="143286"/>
                    <a:pt x="214960" y="196696"/>
                    <a:pt x="237595" y="114397"/>
                  </a:cubicBezTo>
                  <a:cubicBezTo>
                    <a:pt x="260131" y="32296"/>
                    <a:pt x="132959" y="17007"/>
                    <a:pt x="80343" y="2612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86" name="Freeform 86"/>
            <p:cNvSpPr/>
            <p:nvPr/>
          </p:nvSpPr>
          <p:spPr>
            <a:xfrm rot="0">
              <a:off x="2098929" y="1145667"/>
              <a:ext cx="218218" cy="116681"/>
            </a:xfrm>
            <a:custGeom>
              <a:avLst/>
              <a:gdLst/>
              <a:ahLst/>
              <a:cxnLst/>
              <a:rect b="b" l="l" r="r" t="t"/>
              <a:pathLst>
                <a:path h="116650" w="218231">
                  <a:moveTo>
                    <a:pt x="198759" y="18316"/>
                  </a:moveTo>
                  <a:cubicBezTo>
                    <a:pt x="187641" y="12856"/>
                    <a:pt x="175728" y="5311"/>
                    <a:pt x="163814" y="1936"/>
                  </a:cubicBezTo>
                  <a:cubicBezTo>
                    <a:pt x="147632" y="-2531"/>
                    <a:pt x="130656" y="1837"/>
                    <a:pt x="114574" y="4021"/>
                  </a:cubicBezTo>
                  <a:cubicBezTo>
                    <a:pt x="88663" y="7694"/>
                    <a:pt x="62852" y="11466"/>
                    <a:pt x="36941" y="15140"/>
                  </a:cubicBezTo>
                  <a:cubicBezTo>
                    <a:pt x="-20640" y="23380"/>
                    <a:pt x="-6940" y="119180"/>
                    <a:pt x="50641" y="116600"/>
                  </a:cubicBezTo>
                  <a:cubicBezTo>
                    <a:pt x="75261" y="115507"/>
                    <a:pt x="99782" y="114415"/>
                    <a:pt x="124402" y="113224"/>
                  </a:cubicBezTo>
                  <a:cubicBezTo>
                    <a:pt x="137110" y="112628"/>
                    <a:pt x="151504" y="112827"/>
                    <a:pt x="163814" y="109451"/>
                  </a:cubicBezTo>
                  <a:cubicBezTo>
                    <a:pt x="177415" y="105679"/>
                    <a:pt x="187740" y="95851"/>
                    <a:pt x="198759" y="87512"/>
                  </a:cubicBezTo>
                  <a:cubicBezTo>
                    <a:pt x="220601" y="71231"/>
                    <a:pt x="228542" y="33108"/>
                    <a:pt x="198759" y="18316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87" name="Freeform 87"/>
            <p:cNvSpPr/>
            <p:nvPr/>
          </p:nvSpPr>
          <p:spPr>
            <a:xfrm rot="0">
              <a:off x="2059114" y="1304258"/>
              <a:ext cx="231172" cy="129826"/>
            </a:xfrm>
            <a:custGeom>
              <a:avLst/>
              <a:gdLst/>
              <a:ahLst/>
              <a:cxnLst/>
              <a:rect b="b" l="l" r="r" t="t"/>
              <a:pathLst>
                <a:path h="129785" w="231170">
                  <a:moveTo>
                    <a:pt x="224057" y="73202"/>
                  </a:moveTo>
                  <a:cubicBezTo>
                    <a:pt x="211449" y="59602"/>
                    <a:pt x="195963" y="50369"/>
                    <a:pt x="180276" y="41037"/>
                  </a:cubicBezTo>
                  <a:cubicBezTo>
                    <a:pt x="170746" y="29223"/>
                    <a:pt x="158734" y="21579"/>
                    <a:pt x="140367" y="16814"/>
                  </a:cubicBezTo>
                  <a:cubicBezTo>
                    <a:pt x="117336" y="10858"/>
                    <a:pt x="93609" y="6588"/>
                    <a:pt x="70379" y="1526"/>
                  </a:cubicBezTo>
                  <a:cubicBezTo>
                    <a:pt x="-206" y="-13961"/>
                    <a:pt x="-30486" y="93157"/>
                    <a:pt x="40397" y="110331"/>
                  </a:cubicBezTo>
                  <a:cubicBezTo>
                    <a:pt x="79710" y="119862"/>
                    <a:pt x="124484" y="139618"/>
                    <a:pt x="161712" y="123932"/>
                  </a:cubicBezTo>
                  <a:cubicBezTo>
                    <a:pt x="179185" y="122641"/>
                    <a:pt x="196558" y="121153"/>
                    <a:pt x="213137" y="114799"/>
                  </a:cubicBezTo>
                  <a:cubicBezTo>
                    <a:pt x="230510" y="108148"/>
                    <a:pt x="237658" y="87796"/>
                    <a:pt x="224057" y="73202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88" name="Freeform 88"/>
            <p:cNvSpPr/>
            <p:nvPr/>
          </p:nvSpPr>
          <p:spPr>
            <a:xfrm rot="0">
              <a:off x="1907572" y="1661827"/>
              <a:ext cx="223933" cy="118015"/>
            </a:xfrm>
            <a:custGeom>
              <a:avLst/>
              <a:gdLst/>
              <a:ahLst/>
              <a:cxnLst/>
              <a:rect b="b" l="l" r="r" t="t"/>
              <a:pathLst>
                <a:path h="118020" w="223897">
                  <a:moveTo>
                    <a:pt x="209730" y="45912"/>
                  </a:moveTo>
                  <a:cubicBezTo>
                    <a:pt x="198611" y="38268"/>
                    <a:pt x="187789" y="28440"/>
                    <a:pt x="174387" y="24866"/>
                  </a:cubicBezTo>
                  <a:cubicBezTo>
                    <a:pt x="159595" y="20895"/>
                    <a:pt x="143016" y="24369"/>
                    <a:pt x="127828" y="23575"/>
                  </a:cubicBezTo>
                  <a:cubicBezTo>
                    <a:pt x="97846" y="22086"/>
                    <a:pt x="69255" y="13945"/>
                    <a:pt x="41557" y="2628"/>
                  </a:cubicBezTo>
                  <a:cubicBezTo>
                    <a:pt x="3534" y="-12958"/>
                    <a:pt x="-15229" y="45018"/>
                    <a:pt x="15050" y="65569"/>
                  </a:cubicBezTo>
                  <a:cubicBezTo>
                    <a:pt x="45727" y="86416"/>
                    <a:pt x="79877" y="102698"/>
                    <a:pt x="115815" y="112129"/>
                  </a:cubicBezTo>
                  <a:cubicBezTo>
                    <a:pt x="157114" y="122950"/>
                    <a:pt x="183621" y="120468"/>
                    <a:pt x="215488" y="91082"/>
                  </a:cubicBezTo>
                  <a:cubicBezTo>
                    <a:pt x="229982" y="77680"/>
                    <a:pt x="224224" y="55939"/>
                    <a:pt x="209730" y="45912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89" name="Freeform 89"/>
            <p:cNvSpPr/>
            <p:nvPr/>
          </p:nvSpPr>
          <p:spPr>
            <a:xfrm rot="0">
              <a:off x="2503265" y="1539335"/>
              <a:ext cx="199739" cy="151352"/>
            </a:xfrm>
            <a:custGeom>
              <a:avLst/>
              <a:gdLst/>
              <a:ahLst/>
              <a:cxnLst/>
              <a:rect b="b" l="l" r="r" t="t"/>
              <a:pathLst>
                <a:path h="151318" w="199766">
                  <a:moveTo>
                    <a:pt x="175869" y="57889"/>
                  </a:moveTo>
                  <a:cubicBezTo>
                    <a:pt x="158794" y="49252"/>
                    <a:pt x="142314" y="49351"/>
                    <a:pt x="126827" y="42898"/>
                  </a:cubicBezTo>
                  <a:cubicBezTo>
                    <a:pt x="111440" y="36544"/>
                    <a:pt x="101611" y="27510"/>
                    <a:pt x="90988" y="15498"/>
                  </a:cubicBezTo>
                  <a:cubicBezTo>
                    <a:pt x="71928" y="-6244"/>
                    <a:pt x="34799" y="-4059"/>
                    <a:pt x="15340" y="15498"/>
                  </a:cubicBezTo>
                  <a:cubicBezTo>
                    <a:pt x="-5607" y="36445"/>
                    <a:pt x="-4614" y="70199"/>
                    <a:pt x="15340" y="91245"/>
                  </a:cubicBezTo>
                  <a:cubicBezTo>
                    <a:pt x="33706" y="110604"/>
                    <a:pt x="55647" y="125793"/>
                    <a:pt x="80168" y="136217"/>
                  </a:cubicBezTo>
                  <a:cubicBezTo>
                    <a:pt x="105185" y="146839"/>
                    <a:pt x="137649" y="157065"/>
                    <a:pt x="164154" y="147534"/>
                  </a:cubicBezTo>
                  <a:cubicBezTo>
                    <a:pt x="200887" y="134430"/>
                    <a:pt x="216175" y="78439"/>
                    <a:pt x="175869" y="57889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90" name="Freeform 90"/>
            <p:cNvSpPr/>
            <p:nvPr/>
          </p:nvSpPr>
          <p:spPr>
            <a:xfrm rot="0">
              <a:off x="2548699" y="1230916"/>
              <a:ext cx="167735" cy="91916"/>
            </a:xfrm>
            <a:custGeom>
              <a:avLst/>
              <a:gdLst/>
              <a:ahLst/>
              <a:cxnLst/>
              <a:rect b="b" l="l" r="r" t="t"/>
              <a:pathLst>
                <a:path h="91895" w="167775">
                  <a:moveTo>
                    <a:pt x="158697" y="15190"/>
                  </a:moveTo>
                  <a:cubicBezTo>
                    <a:pt x="144203" y="-2482"/>
                    <a:pt x="120675" y="-397"/>
                    <a:pt x="99925" y="695"/>
                  </a:cubicBezTo>
                  <a:cubicBezTo>
                    <a:pt x="80865" y="1688"/>
                    <a:pt x="61704" y="4667"/>
                    <a:pt x="42644" y="6751"/>
                  </a:cubicBezTo>
                  <a:cubicBezTo>
                    <a:pt x="17030" y="9531"/>
                    <a:pt x="-3321" y="27797"/>
                    <a:pt x="452" y="55496"/>
                  </a:cubicBezTo>
                  <a:cubicBezTo>
                    <a:pt x="4224" y="83293"/>
                    <a:pt x="28547" y="94908"/>
                    <a:pt x="54159" y="91235"/>
                  </a:cubicBezTo>
                  <a:cubicBezTo>
                    <a:pt x="73121" y="88554"/>
                    <a:pt x="92380" y="86668"/>
                    <a:pt x="111143" y="82995"/>
                  </a:cubicBezTo>
                  <a:cubicBezTo>
                    <a:pt x="131495" y="79024"/>
                    <a:pt x="154130" y="75152"/>
                    <a:pt x="163859" y="54503"/>
                  </a:cubicBezTo>
                  <a:cubicBezTo>
                    <a:pt x="170511" y="40207"/>
                    <a:pt x="168624" y="27301"/>
                    <a:pt x="158697" y="15190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91" name="Freeform 91"/>
            <p:cNvSpPr/>
            <p:nvPr/>
          </p:nvSpPr>
          <p:spPr>
            <a:xfrm rot="0">
              <a:off x="2522982" y="790861"/>
              <a:ext cx="201740" cy="149447"/>
            </a:xfrm>
            <a:custGeom>
              <a:avLst/>
              <a:gdLst/>
              <a:ahLst/>
              <a:cxnLst/>
              <a:rect b="b" l="l" r="r" t="t"/>
              <a:pathLst>
                <a:path h="149470" w="201771">
                  <a:moveTo>
                    <a:pt x="199925" y="81515"/>
                  </a:moveTo>
                  <a:cubicBezTo>
                    <a:pt x="199825" y="92137"/>
                    <a:pt x="199030" y="88663"/>
                    <a:pt x="197541" y="70892"/>
                  </a:cubicBezTo>
                  <a:cubicBezTo>
                    <a:pt x="195457" y="64241"/>
                    <a:pt x="192577" y="57986"/>
                    <a:pt x="188904" y="52129"/>
                  </a:cubicBezTo>
                  <a:cubicBezTo>
                    <a:pt x="177588" y="33962"/>
                    <a:pt x="162398" y="26516"/>
                    <a:pt x="142841" y="19964"/>
                  </a:cubicBezTo>
                  <a:cubicBezTo>
                    <a:pt x="124177" y="13709"/>
                    <a:pt x="105215" y="8349"/>
                    <a:pt x="86452" y="2590"/>
                  </a:cubicBezTo>
                  <a:cubicBezTo>
                    <a:pt x="52004" y="-8032"/>
                    <a:pt x="9911" y="15199"/>
                    <a:pt x="1770" y="50640"/>
                  </a:cubicBezTo>
                  <a:cubicBezTo>
                    <a:pt x="-5974" y="84692"/>
                    <a:pt x="11995" y="128075"/>
                    <a:pt x="49820" y="135322"/>
                  </a:cubicBezTo>
                  <a:cubicBezTo>
                    <a:pt x="69178" y="139094"/>
                    <a:pt x="88536" y="143066"/>
                    <a:pt x="107896" y="146540"/>
                  </a:cubicBezTo>
                  <a:cubicBezTo>
                    <a:pt x="128744" y="150313"/>
                    <a:pt x="146017" y="152100"/>
                    <a:pt x="165376" y="141378"/>
                  </a:cubicBezTo>
                  <a:cubicBezTo>
                    <a:pt x="171333" y="137903"/>
                    <a:pt x="176892" y="133833"/>
                    <a:pt x="181955" y="129266"/>
                  </a:cubicBezTo>
                  <a:cubicBezTo>
                    <a:pt x="191485" y="115666"/>
                    <a:pt x="193967" y="112787"/>
                    <a:pt x="189401" y="120629"/>
                  </a:cubicBezTo>
                  <a:cubicBezTo>
                    <a:pt x="199328" y="112687"/>
                    <a:pt x="204888" y="93428"/>
                    <a:pt x="199925" y="81515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92" name="Freeform 92"/>
            <p:cNvSpPr/>
            <p:nvPr/>
          </p:nvSpPr>
          <p:spPr>
            <a:xfrm rot="0">
              <a:off x="2601087" y="508730"/>
              <a:ext cx="160306" cy="160496"/>
            </a:xfrm>
            <a:custGeom>
              <a:avLst/>
              <a:gdLst/>
              <a:ahLst/>
              <a:cxnLst/>
              <a:rect b="b" l="l" r="r" t="t"/>
              <a:pathLst>
                <a:path h="160461" w="160286">
                  <a:moveTo>
                    <a:pt x="157282" y="97667"/>
                  </a:moveTo>
                  <a:cubicBezTo>
                    <a:pt x="151525" y="82180"/>
                    <a:pt x="140603" y="71955"/>
                    <a:pt x="129287" y="60637"/>
                  </a:cubicBezTo>
                  <a:cubicBezTo>
                    <a:pt x="113799" y="45150"/>
                    <a:pt x="98313" y="29564"/>
                    <a:pt x="82825" y="14077"/>
                  </a:cubicBezTo>
                  <a:cubicBezTo>
                    <a:pt x="64758" y="-3991"/>
                    <a:pt x="31698" y="-5381"/>
                    <a:pt x="13929" y="14077"/>
                  </a:cubicBezTo>
                  <a:cubicBezTo>
                    <a:pt x="-3941" y="33535"/>
                    <a:pt x="-5331" y="63814"/>
                    <a:pt x="13929" y="83073"/>
                  </a:cubicBezTo>
                  <a:cubicBezTo>
                    <a:pt x="29415" y="98560"/>
                    <a:pt x="44903" y="114147"/>
                    <a:pt x="60389" y="129634"/>
                  </a:cubicBezTo>
                  <a:cubicBezTo>
                    <a:pt x="71607" y="140852"/>
                    <a:pt x="81734" y="152765"/>
                    <a:pt x="97419" y="157729"/>
                  </a:cubicBezTo>
                  <a:cubicBezTo>
                    <a:pt x="114693" y="163189"/>
                    <a:pt x="133953" y="160806"/>
                    <a:pt x="147156" y="147503"/>
                  </a:cubicBezTo>
                  <a:cubicBezTo>
                    <a:pt x="159963" y="134498"/>
                    <a:pt x="163537" y="114445"/>
                    <a:pt x="157282" y="97667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93" name="Freeform 93"/>
            <p:cNvSpPr/>
            <p:nvPr/>
          </p:nvSpPr>
          <p:spPr>
            <a:xfrm rot="0">
              <a:off x="2823020" y="964025"/>
              <a:ext cx="189643" cy="127159"/>
            </a:xfrm>
            <a:custGeom>
              <a:avLst/>
              <a:gdLst/>
              <a:ahLst/>
              <a:cxnLst/>
              <a:rect b="b" l="l" r="r" t="t"/>
              <a:pathLst>
                <a:path h="127179" w="189606">
                  <a:moveTo>
                    <a:pt x="178852" y="54942"/>
                  </a:moveTo>
                  <a:cubicBezTo>
                    <a:pt x="167236" y="41837"/>
                    <a:pt x="149268" y="30123"/>
                    <a:pt x="134277" y="20791"/>
                  </a:cubicBezTo>
                  <a:cubicBezTo>
                    <a:pt x="116109" y="9374"/>
                    <a:pt x="95162" y="6197"/>
                    <a:pt x="74513" y="1531"/>
                  </a:cubicBezTo>
                  <a:cubicBezTo>
                    <a:pt x="44333" y="-5219"/>
                    <a:pt x="8991" y="10665"/>
                    <a:pt x="1645" y="42929"/>
                  </a:cubicBezTo>
                  <a:cubicBezTo>
                    <a:pt x="-5504" y="74301"/>
                    <a:pt x="11076" y="107061"/>
                    <a:pt x="43042" y="115897"/>
                  </a:cubicBezTo>
                  <a:cubicBezTo>
                    <a:pt x="81859" y="126619"/>
                    <a:pt x="122761" y="133369"/>
                    <a:pt x="161974" y="118875"/>
                  </a:cubicBezTo>
                  <a:cubicBezTo>
                    <a:pt x="189573" y="108650"/>
                    <a:pt x="198906" y="77576"/>
                    <a:pt x="178852" y="54942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94" name="Freeform 94"/>
            <p:cNvSpPr/>
            <p:nvPr/>
          </p:nvSpPr>
          <p:spPr>
            <a:xfrm rot="0">
              <a:off x="2862167" y="677132"/>
              <a:ext cx="199358" cy="188785"/>
            </a:xfrm>
            <a:custGeom>
              <a:avLst/>
              <a:gdLst/>
              <a:ahLst/>
              <a:cxnLst/>
              <a:rect b="b" l="l" r="r" t="t"/>
              <a:pathLst>
                <a:path h="188831" w="199333">
                  <a:moveTo>
                    <a:pt x="133246" y="22528"/>
                  </a:moveTo>
                  <a:cubicBezTo>
                    <a:pt x="100187" y="-10929"/>
                    <a:pt x="44592" y="-6163"/>
                    <a:pt x="16299" y="30470"/>
                  </a:cubicBezTo>
                  <a:cubicBezTo>
                    <a:pt x="-12689" y="68095"/>
                    <a:pt x="-1570" y="120711"/>
                    <a:pt x="38239" y="145729"/>
                  </a:cubicBezTo>
                  <a:cubicBezTo>
                    <a:pt x="49854" y="152976"/>
                    <a:pt x="61470" y="160322"/>
                    <a:pt x="73184" y="167569"/>
                  </a:cubicBezTo>
                  <a:cubicBezTo>
                    <a:pt x="78644" y="171044"/>
                    <a:pt x="84105" y="174618"/>
                    <a:pt x="89862" y="177695"/>
                  </a:cubicBezTo>
                  <a:cubicBezTo>
                    <a:pt x="108924" y="187921"/>
                    <a:pt x="129175" y="191991"/>
                    <a:pt x="150321" y="186134"/>
                  </a:cubicBezTo>
                  <a:cubicBezTo>
                    <a:pt x="179707" y="177993"/>
                    <a:pt x="197874" y="151288"/>
                    <a:pt x="199264" y="121704"/>
                  </a:cubicBezTo>
                  <a:cubicBezTo>
                    <a:pt x="201249" y="80306"/>
                    <a:pt x="160050" y="49630"/>
                    <a:pt x="133246" y="22528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95" name="Freeform 95"/>
            <p:cNvSpPr/>
            <p:nvPr/>
          </p:nvSpPr>
          <p:spPr>
            <a:xfrm rot="0">
              <a:off x="2954179" y="1339215"/>
              <a:ext cx="182404" cy="154400"/>
            </a:xfrm>
            <a:custGeom>
              <a:avLst/>
              <a:gdLst/>
              <a:ahLst/>
              <a:cxnLst/>
              <a:rect b="b" l="l" r="r" t="t"/>
              <a:pathLst>
                <a:path h="154446" w="182419">
                  <a:moveTo>
                    <a:pt x="177489" y="90885"/>
                  </a:moveTo>
                  <a:cubicBezTo>
                    <a:pt x="174709" y="85425"/>
                    <a:pt x="171533" y="80164"/>
                    <a:pt x="168753" y="74703"/>
                  </a:cubicBezTo>
                  <a:cubicBezTo>
                    <a:pt x="168554" y="74008"/>
                    <a:pt x="168355" y="73215"/>
                    <a:pt x="167959" y="72023"/>
                  </a:cubicBezTo>
                  <a:cubicBezTo>
                    <a:pt x="164881" y="61003"/>
                    <a:pt x="159322" y="51374"/>
                    <a:pt x="151181" y="43233"/>
                  </a:cubicBezTo>
                  <a:cubicBezTo>
                    <a:pt x="137580" y="28540"/>
                    <a:pt x="118421" y="19209"/>
                    <a:pt x="101344" y="8983"/>
                  </a:cubicBezTo>
                  <a:cubicBezTo>
                    <a:pt x="70867" y="-9383"/>
                    <a:pt x="25499" y="1240"/>
                    <a:pt x="8522" y="33305"/>
                  </a:cubicBezTo>
                  <a:cubicBezTo>
                    <a:pt x="-8156" y="64974"/>
                    <a:pt x="-512" y="108159"/>
                    <a:pt x="32845" y="126227"/>
                  </a:cubicBezTo>
                  <a:cubicBezTo>
                    <a:pt x="50318" y="135659"/>
                    <a:pt x="68286" y="147671"/>
                    <a:pt x="87743" y="152139"/>
                  </a:cubicBezTo>
                  <a:cubicBezTo>
                    <a:pt x="99260" y="155216"/>
                    <a:pt x="110875" y="155216"/>
                    <a:pt x="122392" y="152139"/>
                  </a:cubicBezTo>
                  <a:cubicBezTo>
                    <a:pt x="123384" y="151940"/>
                    <a:pt x="123979" y="151741"/>
                    <a:pt x="124576" y="151642"/>
                  </a:cubicBezTo>
                  <a:cubicBezTo>
                    <a:pt x="130731" y="151245"/>
                    <a:pt x="136886" y="151245"/>
                    <a:pt x="143041" y="150848"/>
                  </a:cubicBezTo>
                  <a:cubicBezTo>
                    <a:pt x="174015" y="148862"/>
                    <a:pt x="191587" y="118682"/>
                    <a:pt x="177489" y="90885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96" name="Freeform 96"/>
            <p:cNvSpPr/>
            <p:nvPr/>
          </p:nvSpPr>
          <p:spPr>
            <a:xfrm rot="0">
              <a:off x="2866072" y="1636967"/>
              <a:ext cx="175451" cy="153257"/>
            </a:xfrm>
            <a:custGeom>
              <a:avLst/>
              <a:gdLst/>
              <a:ahLst/>
              <a:cxnLst/>
              <a:rect b="b" l="l" r="r" t="t"/>
              <a:pathLst>
                <a:path h="153280" w="175433">
                  <a:moveTo>
                    <a:pt x="161379" y="70877"/>
                  </a:moveTo>
                  <a:cubicBezTo>
                    <a:pt x="142716" y="53205"/>
                    <a:pt x="124052" y="35535"/>
                    <a:pt x="105388" y="17764"/>
                  </a:cubicBezTo>
                  <a:cubicBezTo>
                    <a:pt x="78385" y="-7849"/>
                    <a:pt x="35696" y="-5764"/>
                    <a:pt x="12665" y="24018"/>
                  </a:cubicBezTo>
                  <a:cubicBezTo>
                    <a:pt x="-7787" y="50525"/>
                    <a:pt x="-4510" y="99965"/>
                    <a:pt x="30137" y="115352"/>
                  </a:cubicBezTo>
                  <a:lnTo>
                    <a:pt x="102311" y="147418"/>
                  </a:lnTo>
                  <a:cubicBezTo>
                    <a:pt x="124847" y="157445"/>
                    <a:pt x="149268" y="155459"/>
                    <a:pt x="165251" y="134810"/>
                  </a:cubicBezTo>
                  <a:cubicBezTo>
                    <a:pt x="179646" y="116345"/>
                    <a:pt x="179150" y="87753"/>
                    <a:pt x="161379" y="70877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97" name="Freeform 97"/>
            <p:cNvSpPr/>
            <p:nvPr/>
          </p:nvSpPr>
          <p:spPr>
            <a:xfrm rot="0">
              <a:off x="2192464" y="1518285"/>
              <a:ext cx="171831" cy="141732"/>
            </a:xfrm>
            <a:custGeom>
              <a:avLst/>
              <a:gdLst/>
              <a:ahLst/>
              <a:cxnLst/>
              <a:rect b="b" l="l" r="r" t="t"/>
              <a:pathLst>
                <a:path h="141721" w="171872">
                  <a:moveTo>
                    <a:pt x="155115" y="49516"/>
                  </a:moveTo>
                  <a:cubicBezTo>
                    <a:pt x="137941" y="22712"/>
                    <a:pt x="105875" y="14372"/>
                    <a:pt x="77978" y="3154"/>
                  </a:cubicBezTo>
                  <a:cubicBezTo>
                    <a:pt x="49387" y="-8362"/>
                    <a:pt x="15533" y="13478"/>
                    <a:pt x="4713" y="39191"/>
                  </a:cubicBezTo>
                  <a:cubicBezTo>
                    <a:pt x="-6307" y="65301"/>
                    <a:pt x="1933" y="103919"/>
                    <a:pt x="30128" y="116825"/>
                  </a:cubicBezTo>
                  <a:cubicBezTo>
                    <a:pt x="57924" y="129532"/>
                    <a:pt x="86814" y="147600"/>
                    <a:pt x="118482" y="139857"/>
                  </a:cubicBezTo>
                  <a:cubicBezTo>
                    <a:pt x="137643" y="135190"/>
                    <a:pt x="161072" y="129135"/>
                    <a:pt x="169114" y="109081"/>
                  </a:cubicBezTo>
                  <a:cubicBezTo>
                    <a:pt x="177154" y="89028"/>
                    <a:pt x="166135" y="66492"/>
                    <a:pt x="155115" y="49516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98" name="Freeform 98"/>
            <p:cNvSpPr/>
            <p:nvPr/>
          </p:nvSpPr>
          <p:spPr>
            <a:xfrm rot="0">
              <a:off x="2831211" y="313277"/>
              <a:ext cx="121253" cy="120777"/>
            </a:xfrm>
            <a:custGeom>
              <a:avLst/>
              <a:gdLst/>
              <a:ahLst/>
              <a:cxnLst/>
              <a:rect b="b" l="l" r="r" t="t"/>
              <a:pathLst>
                <a:path h="120771" w="121238">
                  <a:moveTo>
                    <a:pt x="120634" y="102489"/>
                  </a:moveTo>
                  <a:cubicBezTo>
                    <a:pt x="115372" y="86009"/>
                    <a:pt x="109614" y="69529"/>
                    <a:pt x="100679" y="54638"/>
                  </a:cubicBezTo>
                  <a:cubicBezTo>
                    <a:pt x="91050" y="38456"/>
                    <a:pt x="75166" y="24756"/>
                    <a:pt x="62458" y="11055"/>
                  </a:cubicBezTo>
                  <a:cubicBezTo>
                    <a:pt x="30591" y="-23393"/>
                    <a:pt x="-23415" y="30811"/>
                    <a:pt x="11132" y="62480"/>
                  </a:cubicBezTo>
                  <a:cubicBezTo>
                    <a:pt x="25031" y="75188"/>
                    <a:pt x="38632" y="90973"/>
                    <a:pt x="54913" y="100503"/>
                  </a:cubicBezTo>
                  <a:cubicBezTo>
                    <a:pt x="69904" y="109339"/>
                    <a:pt x="86484" y="115097"/>
                    <a:pt x="102962" y="120259"/>
                  </a:cubicBezTo>
                  <a:cubicBezTo>
                    <a:pt x="113288" y="123237"/>
                    <a:pt x="123909" y="112714"/>
                    <a:pt x="120634" y="102489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99" name="Freeform 99"/>
            <p:cNvSpPr/>
            <p:nvPr/>
          </p:nvSpPr>
          <p:spPr>
            <a:xfrm rot="0">
              <a:off x="2362771" y="250984"/>
              <a:ext cx="195929" cy="186499"/>
            </a:xfrm>
            <a:custGeom>
              <a:avLst/>
              <a:gdLst/>
              <a:ahLst/>
              <a:cxnLst/>
              <a:rect b="b" l="l" r="r" t="t"/>
              <a:pathLst>
                <a:path h="186459" w="195967">
                  <a:moveTo>
                    <a:pt x="190719" y="116163"/>
                  </a:moveTo>
                  <a:cubicBezTo>
                    <a:pt x="167191" y="74865"/>
                    <a:pt x="124800" y="45976"/>
                    <a:pt x="89558" y="14903"/>
                  </a:cubicBezTo>
                  <a:cubicBezTo>
                    <a:pt x="68313" y="-3860"/>
                    <a:pt x="36148" y="-6045"/>
                    <a:pt x="15200" y="14903"/>
                  </a:cubicBezTo>
                  <a:cubicBezTo>
                    <a:pt x="-3960" y="34063"/>
                    <a:pt x="-6144" y="70398"/>
                    <a:pt x="15200" y="89260"/>
                  </a:cubicBezTo>
                  <a:cubicBezTo>
                    <a:pt x="33765" y="105640"/>
                    <a:pt x="52230" y="121922"/>
                    <a:pt x="70795" y="138302"/>
                  </a:cubicBezTo>
                  <a:cubicBezTo>
                    <a:pt x="79034" y="145549"/>
                    <a:pt x="87076" y="153094"/>
                    <a:pt x="95514" y="160143"/>
                  </a:cubicBezTo>
                  <a:cubicBezTo>
                    <a:pt x="108718" y="171063"/>
                    <a:pt x="123410" y="176920"/>
                    <a:pt x="139097" y="183373"/>
                  </a:cubicBezTo>
                  <a:cubicBezTo>
                    <a:pt x="177813" y="199655"/>
                    <a:pt x="208689" y="147733"/>
                    <a:pt x="190719" y="116163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00" name="Freeform 100"/>
            <p:cNvSpPr/>
            <p:nvPr/>
          </p:nvSpPr>
          <p:spPr>
            <a:xfrm rot="0">
              <a:off x="2051875" y="335090"/>
              <a:ext cx="144875" cy="135255"/>
            </a:xfrm>
            <a:custGeom>
              <a:avLst/>
              <a:gdLst/>
              <a:ahLst/>
              <a:cxnLst/>
              <a:rect b="b" l="l" r="r" t="t"/>
              <a:pathLst>
                <a:path h="135239" w="144880">
                  <a:moveTo>
                    <a:pt x="84669" y="14155"/>
                  </a:moveTo>
                  <a:cubicBezTo>
                    <a:pt x="64714" y="-2524"/>
                    <a:pt x="33641" y="-6792"/>
                    <a:pt x="14382" y="14155"/>
                  </a:cubicBezTo>
                  <a:cubicBezTo>
                    <a:pt x="-2496" y="32521"/>
                    <a:pt x="-6963" y="66672"/>
                    <a:pt x="14382" y="84541"/>
                  </a:cubicBezTo>
                  <a:cubicBezTo>
                    <a:pt x="29472" y="97149"/>
                    <a:pt x="44561" y="113033"/>
                    <a:pt x="61339" y="123159"/>
                  </a:cubicBezTo>
                  <a:cubicBezTo>
                    <a:pt x="81194" y="135172"/>
                    <a:pt x="100751" y="137753"/>
                    <a:pt x="122989" y="132988"/>
                  </a:cubicBezTo>
                  <a:cubicBezTo>
                    <a:pt x="135995" y="130208"/>
                    <a:pt x="144433" y="116806"/>
                    <a:pt x="144830" y="104198"/>
                  </a:cubicBezTo>
                  <a:cubicBezTo>
                    <a:pt x="146318" y="61112"/>
                    <a:pt x="114451" y="39073"/>
                    <a:pt x="84669" y="14155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</p:grpSp>
      <p:sp>
        <p:nvSpPr>
          <p:cNvPr id="101" name="AutoShape 101"/>
          <p:cNvSpPr/>
          <p:nvPr/>
        </p:nvSpPr>
        <p:spPr>
          <a:xfrm rot="0">
            <a:off x="2560320" y="3017989"/>
            <a:ext cx="7071360" cy="1015663"/>
          </a:xfrm>
          <a:prstGeom prst="rect">
            <a:avLst/>
          </a:prstGeom>
          <a:noFill/>
          <a:ln/>
        </p:spPr>
        <p:txBody>
          <a:bodyPr anchor="t" anchorCtr="0" bIns="45720" lIns="91440" rIns="91440" rtlCol="0" tIns="45720" vert="horz" wrap="square">
            <a:noAutofit/>
          </a:bodyPr>
          <a:lstStyle/>
          <a:p>
            <a:pPr algn="ctr">
              <a:lnSpc>
                <a:spcPct val="100000"/>
              </a:lnSpc>
              <a:spcBef>
                <a:spcPts val="1439"/>
              </a:spcBef>
              <a:spcAft>
                <a:spcPct val="0"/>
              </a:spcAft>
              <a:defRPr/>
            </a:pPr>
            <a:r>
              <a:rPr lang="en-US" sz="6000">
                <a:solidFill>
                  <a:schemeClr val="dk1">
                    <a:lumMod val="95000"/>
                    <a:lumOff val="5000"/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演示完毕 感谢聆听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02" name="AutoShape 102"/>
          <p:cNvSpPr/>
          <p:nvPr/>
        </p:nvSpPr>
        <p:spPr>
          <a:xfrm rot="0">
            <a:off x="4420702" y="3983817"/>
            <a:ext cx="3350597" cy="338554"/>
          </a:xfrm>
          <a:prstGeom prst="rect">
            <a:avLst/>
          </a:prstGeom>
          <a:noFill/>
          <a:ln/>
        </p:spPr>
        <p:txBody>
          <a:bodyPr anchor="t" anchorCtr="0" bIns="45720" lIns="91440" rIns="91440" rtlCol="0" tIns="45720" vert="horz" wrap="none">
            <a:noAutofit/>
          </a:bodyPr>
          <a:lstStyle/>
          <a:p>
            <a:pPr algn="ctr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599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THANKS FOR YOUR WATCHING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eyJtZCI6IiIsInRwbGlkIjoiMTAwOTQ3IiwidHBsTmFtZSI6ImVuZF8xMDA5NDciLCJlZGl0ZWQiOiJmYWxzZSJ9</bd:templateData>
    </p:ext>
  </p:extLs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 dpi="0" rotWithShape="1">
          <a:blip r:embed="rId2">
            <a:alphaModFix amt="100000"/>
          </a:blip>
          <a:srcRect/>
          <a:stretch>
            <a:fillRect b="0" l="-41" r="-41" t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-222980" y="67627"/>
            <a:ext cx="1858994" cy="1403223"/>
            <a:chOff x="-222980" y="67627"/>
            <a:chExt cx="1858994" cy="1403223"/>
          </a:xfrm>
        </p:grpSpPr>
        <p:sp>
          <p:nvSpPr>
            <p:cNvPr id="3" name="Freeform 3"/>
            <p:cNvSpPr/>
            <p:nvPr/>
          </p:nvSpPr>
          <p:spPr>
            <a:xfrm rot="1513304">
              <a:off x="-222980" y="67627"/>
              <a:ext cx="1858994" cy="1403223"/>
            </a:xfrm>
            <a:custGeom>
              <a:avLst/>
              <a:gdLst/>
              <a:ahLst/>
              <a:cxnLst/>
              <a:rect b="b" l="l" r="r" t="t"/>
              <a:pathLst>
                <a:path h="1403222" w="1859015">
                  <a:moveTo>
                    <a:pt x="334006" y="135946"/>
                  </a:moveTo>
                  <a:cubicBezTo>
                    <a:pt x="484302" y="56418"/>
                    <a:pt x="648727" y="7779"/>
                    <a:pt x="819580" y="1003"/>
                  </a:cubicBezTo>
                  <a:cubicBezTo>
                    <a:pt x="1612694" y="-30466"/>
                    <a:pt x="1824448" y="684120"/>
                    <a:pt x="1858898" y="1337551"/>
                  </a:cubicBezTo>
                  <a:cubicBezTo>
                    <a:pt x="1863563" y="1425411"/>
                    <a:pt x="1727258" y="1424815"/>
                    <a:pt x="1722691" y="1337551"/>
                  </a:cubicBezTo>
                  <a:cubicBezTo>
                    <a:pt x="1691816" y="750634"/>
                    <a:pt x="1511929" y="79431"/>
                    <a:pt x="779969" y="143067"/>
                  </a:cubicBezTo>
                  <a:cubicBezTo>
                    <a:pt x="521455" y="165522"/>
                    <a:pt x="281259" y="296250"/>
                    <a:pt x="93932" y="484615"/>
                  </a:cubicBezTo>
                  <a:lnTo>
                    <a:pt x="62475" y="519000"/>
                  </a:lnTo>
                  <a:lnTo>
                    <a:pt x="0" y="386364"/>
                  </a:lnTo>
                  <a:lnTo>
                    <a:pt x="22934" y="362378"/>
                  </a:lnTo>
                  <a:cubicBezTo>
                    <a:pt x="116511" y="272612"/>
                    <a:pt x="221285" y="195592"/>
                    <a:pt x="334006" y="135946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4" name="Freeform 4"/>
            <p:cNvSpPr/>
            <p:nvPr/>
          </p:nvSpPr>
          <p:spPr>
            <a:xfrm rot="1513304">
              <a:off x="-152686" y="418148"/>
              <a:ext cx="1388459" cy="1041273"/>
            </a:xfrm>
            <a:custGeom>
              <a:avLst/>
              <a:gdLst/>
              <a:ahLst/>
              <a:cxnLst/>
              <a:rect b="b" l="l" r="r" t="t"/>
              <a:pathLst>
                <a:path h="1041302" w="1388491">
                  <a:moveTo>
                    <a:pt x="285500" y="95627"/>
                  </a:moveTo>
                  <a:cubicBezTo>
                    <a:pt x="393494" y="39450"/>
                    <a:pt x="510254" y="5411"/>
                    <a:pt x="629310" y="696"/>
                  </a:cubicBezTo>
                  <a:cubicBezTo>
                    <a:pt x="641521" y="199"/>
                    <a:pt x="653533" y="0"/>
                    <a:pt x="665447" y="0"/>
                  </a:cubicBezTo>
                  <a:cubicBezTo>
                    <a:pt x="1105040" y="0"/>
                    <a:pt x="1355015" y="334162"/>
                    <a:pt x="1388371" y="966448"/>
                  </a:cubicBezTo>
                  <a:cubicBezTo>
                    <a:pt x="1389463" y="987098"/>
                    <a:pt x="1383110" y="1005265"/>
                    <a:pt x="1370105" y="1019065"/>
                  </a:cubicBezTo>
                  <a:cubicBezTo>
                    <a:pt x="1356703" y="1033162"/>
                    <a:pt x="1336848" y="1041302"/>
                    <a:pt x="1315802" y="1041302"/>
                  </a:cubicBezTo>
                  <a:cubicBezTo>
                    <a:pt x="1279069" y="1041302"/>
                    <a:pt x="1240649" y="1016483"/>
                    <a:pt x="1238366" y="969328"/>
                  </a:cubicBezTo>
                  <a:cubicBezTo>
                    <a:pt x="1209675" y="427084"/>
                    <a:pt x="1018173" y="152190"/>
                    <a:pt x="668822" y="152190"/>
                  </a:cubicBezTo>
                  <a:cubicBezTo>
                    <a:pt x="648272" y="152190"/>
                    <a:pt x="626928" y="153183"/>
                    <a:pt x="604889" y="155069"/>
                  </a:cubicBezTo>
                  <a:cubicBezTo>
                    <a:pt x="412790" y="171797"/>
                    <a:pt x="228112" y="283258"/>
                    <a:pt x="92601" y="440896"/>
                  </a:cubicBezTo>
                  <a:lnTo>
                    <a:pt x="71652" y="469691"/>
                  </a:lnTo>
                  <a:lnTo>
                    <a:pt x="0" y="317573"/>
                  </a:lnTo>
                  <a:lnTo>
                    <a:pt x="60041" y="256354"/>
                  </a:lnTo>
                  <a:cubicBezTo>
                    <a:pt x="128442" y="192347"/>
                    <a:pt x="204505" y="137761"/>
                    <a:pt x="285500" y="95627"/>
                  </a:cubicBez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5" name="Freeform 5"/>
            <p:cNvSpPr/>
            <p:nvPr/>
          </p:nvSpPr>
          <p:spPr>
            <a:xfrm rot="1513304">
              <a:off x="-76772" y="746760"/>
              <a:ext cx="938498" cy="676561"/>
            </a:xfrm>
            <a:custGeom>
              <a:avLst/>
              <a:gdLst/>
              <a:ahLst/>
              <a:cxnLst/>
              <a:rect b="b" l="l" r="r" t="t"/>
              <a:pathLst>
                <a:path h="676564" w="938537">
                  <a:moveTo>
                    <a:pt x="229030" y="61239"/>
                  </a:moveTo>
                  <a:cubicBezTo>
                    <a:pt x="298259" y="25241"/>
                    <a:pt x="373107" y="3425"/>
                    <a:pt x="449425" y="397"/>
                  </a:cubicBezTo>
                  <a:cubicBezTo>
                    <a:pt x="457268" y="99"/>
                    <a:pt x="465011" y="0"/>
                    <a:pt x="472556" y="0"/>
                  </a:cubicBezTo>
                  <a:cubicBezTo>
                    <a:pt x="756087" y="0"/>
                    <a:pt x="917212" y="213940"/>
                    <a:pt x="938457" y="618786"/>
                  </a:cubicBezTo>
                  <a:cubicBezTo>
                    <a:pt x="939251" y="634372"/>
                    <a:pt x="934187" y="648767"/>
                    <a:pt x="924161" y="659389"/>
                  </a:cubicBezTo>
                  <a:cubicBezTo>
                    <a:pt x="913936" y="670309"/>
                    <a:pt x="898846" y="676464"/>
                    <a:pt x="882565" y="676564"/>
                  </a:cubicBezTo>
                  <a:cubicBezTo>
                    <a:pt x="850697" y="676564"/>
                    <a:pt x="825282" y="652936"/>
                    <a:pt x="823594" y="621664"/>
                  </a:cubicBezTo>
                  <a:cubicBezTo>
                    <a:pt x="805924" y="286212"/>
                    <a:pt x="688480" y="116054"/>
                    <a:pt x="474641" y="116054"/>
                  </a:cubicBezTo>
                  <a:cubicBezTo>
                    <a:pt x="461934" y="116054"/>
                    <a:pt x="448829" y="116649"/>
                    <a:pt x="435228" y="117840"/>
                  </a:cubicBezTo>
                  <a:cubicBezTo>
                    <a:pt x="286811" y="130746"/>
                    <a:pt x="145607" y="235211"/>
                    <a:pt x="61957" y="372555"/>
                  </a:cubicBezTo>
                  <a:lnTo>
                    <a:pt x="56614" y="383257"/>
                  </a:lnTo>
                  <a:lnTo>
                    <a:pt x="0" y="263063"/>
                  </a:lnTo>
                  <a:lnTo>
                    <a:pt x="42345" y="207176"/>
                  </a:lnTo>
                  <a:cubicBezTo>
                    <a:pt x="96190" y="147418"/>
                    <a:pt x="159801" y="97238"/>
                    <a:pt x="229030" y="61239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</p:grpSp>
      <p:grpSp>
        <p:nvGrpSpPr>
          <p:cNvPr id="6" name="Group 6"/>
          <p:cNvGrpSpPr/>
          <p:nvPr/>
        </p:nvGrpSpPr>
        <p:grpSpPr>
          <a:xfrm rot="0">
            <a:off x="2807684" y="5400008"/>
            <a:ext cx="6789515" cy="1457993"/>
            <a:chOff x="2807684" y="5400008"/>
            <a:chExt cx="6789515" cy="1457993"/>
          </a:xfrm>
        </p:grpSpPr>
        <p:sp>
          <p:nvSpPr>
            <p:cNvPr id="7" name="Freeform 7"/>
            <p:cNvSpPr/>
            <p:nvPr/>
          </p:nvSpPr>
          <p:spPr>
            <a:xfrm flipV="1" rot="0">
              <a:off x="7668768" y="5789866"/>
              <a:ext cx="134779" cy="46577"/>
            </a:xfrm>
            <a:custGeom>
              <a:avLst/>
              <a:gdLst/>
              <a:ahLst/>
              <a:cxnLst/>
              <a:rect b="b" l="l" r="r" t="t"/>
              <a:pathLst>
                <a:path h="46559" w="134814">
                  <a:moveTo>
                    <a:pt x="134815" y="0"/>
                  </a:moveTo>
                  <a:cubicBezTo>
                    <a:pt x="133724" y="10622"/>
                    <a:pt x="81207" y="25513"/>
                    <a:pt x="27201" y="45269"/>
                  </a:cubicBezTo>
                  <a:cubicBezTo>
                    <a:pt x="29683" y="38420"/>
                    <a:pt x="15289" y="42192"/>
                    <a:pt x="0" y="46560"/>
                  </a:cubicBezTo>
                  <a:cubicBezTo>
                    <a:pt x="27599" y="31470"/>
                    <a:pt x="91134" y="22932"/>
                    <a:pt x="134815" y="0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8" name="Freeform 8"/>
            <p:cNvSpPr/>
            <p:nvPr/>
          </p:nvSpPr>
          <p:spPr>
            <a:xfrm flipV="1" rot="0">
              <a:off x="6427565" y="5555456"/>
              <a:ext cx="67723" cy="13907"/>
            </a:xfrm>
            <a:custGeom>
              <a:avLst/>
              <a:gdLst/>
              <a:ahLst/>
              <a:cxnLst/>
              <a:rect b="b" l="l" r="r" t="t"/>
              <a:pathLst>
                <a:path h="13898" w="67676">
                  <a:moveTo>
                    <a:pt x="67676" y="0"/>
                  </a:moveTo>
                  <a:cubicBezTo>
                    <a:pt x="59636" y="7248"/>
                    <a:pt x="34121" y="11120"/>
                    <a:pt x="3941" y="13899"/>
                  </a:cubicBezTo>
                  <a:cubicBezTo>
                    <a:pt x="-14027" y="1390"/>
                    <a:pt x="33327" y="2086"/>
                    <a:pt x="67676" y="0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9" name="Freeform 9"/>
            <p:cNvSpPr/>
            <p:nvPr/>
          </p:nvSpPr>
          <p:spPr>
            <a:xfrm flipV="1" rot="0">
              <a:off x="5055394" y="5585460"/>
              <a:ext cx="219170" cy="37243"/>
            </a:xfrm>
            <a:custGeom>
              <a:avLst/>
              <a:gdLst/>
              <a:ahLst/>
              <a:cxnLst/>
              <a:rect b="b" l="l" r="r" t="t"/>
              <a:pathLst>
                <a:path h="37231" w="219201">
                  <a:moveTo>
                    <a:pt x="219201" y="32364"/>
                  </a:moveTo>
                  <a:cubicBezTo>
                    <a:pt x="211458" y="34450"/>
                    <a:pt x="182767" y="32067"/>
                    <a:pt x="205601" y="37228"/>
                  </a:cubicBezTo>
                  <a:cubicBezTo>
                    <a:pt x="176910" y="37328"/>
                    <a:pt x="140575" y="34746"/>
                    <a:pt x="104239" y="26606"/>
                  </a:cubicBezTo>
                  <a:cubicBezTo>
                    <a:pt x="67806" y="18962"/>
                    <a:pt x="30875" y="9134"/>
                    <a:pt x="0" y="0"/>
                  </a:cubicBezTo>
                  <a:cubicBezTo>
                    <a:pt x="76443" y="11318"/>
                    <a:pt x="123400" y="22536"/>
                    <a:pt x="219201" y="32364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0" name="Freeform 10"/>
            <p:cNvSpPr/>
            <p:nvPr/>
          </p:nvSpPr>
          <p:spPr>
            <a:xfrm flipV="1" rot="0">
              <a:off x="5148834" y="5635466"/>
              <a:ext cx="104680" cy="10478"/>
            </a:xfrm>
            <a:custGeom>
              <a:avLst/>
              <a:gdLst/>
              <a:ahLst/>
              <a:cxnLst/>
              <a:rect b="b" l="l" r="r" t="t"/>
              <a:pathLst>
                <a:path h="10456" w="104636">
                  <a:moveTo>
                    <a:pt x="104637" y="7478"/>
                  </a:moveTo>
                  <a:cubicBezTo>
                    <a:pt x="78031" y="12839"/>
                    <a:pt x="28890" y="8273"/>
                    <a:pt x="0" y="10457"/>
                  </a:cubicBezTo>
                  <a:cubicBezTo>
                    <a:pt x="14693" y="-6520"/>
                    <a:pt x="44773" y="728"/>
                    <a:pt x="104637" y="7478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1" name="Freeform 11"/>
            <p:cNvSpPr/>
            <p:nvPr/>
          </p:nvSpPr>
          <p:spPr>
            <a:xfrm flipV="1" rot="0">
              <a:off x="4981956" y="5634228"/>
              <a:ext cx="154400" cy="35338"/>
            </a:xfrm>
            <a:custGeom>
              <a:avLst/>
              <a:gdLst/>
              <a:ahLst/>
              <a:cxnLst/>
              <a:rect b="b" l="l" r="r" t="t"/>
              <a:pathLst>
                <a:path h="35296" w="154366">
                  <a:moveTo>
                    <a:pt x="64595" y="17075"/>
                  </a:moveTo>
                  <a:cubicBezTo>
                    <a:pt x="66084" y="21444"/>
                    <a:pt x="87330" y="24521"/>
                    <a:pt x="102320" y="28096"/>
                  </a:cubicBezTo>
                  <a:cubicBezTo>
                    <a:pt x="86436" y="34846"/>
                    <a:pt x="27864" y="21046"/>
                    <a:pt x="10490" y="27003"/>
                  </a:cubicBezTo>
                  <a:cubicBezTo>
                    <a:pt x="-10854" y="20451"/>
                    <a:pt x="3740" y="17572"/>
                    <a:pt x="24290" y="22834"/>
                  </a:cubicBezTo>
                  <a:cubicBezTo>
                    <a:pt x="14957" y="8538"/>
                    <a:pt x="23892" y="14197"/>
                    <a:pt x="14760" y="0"/>
                  </a:cubicBezTo>
                  <a:cubicBezTo>
                    <a:pt x="61319" y="8241"/>
                    <a:pt x="94875" y="10027"/>
                    <a:pt x="130614" y="12807"/>
                  </a:cubicBezTo>
                  <a:cubicBezTo>
                    <a:pt x="148979" y="19459"/>
                    <a:pt x="156922" y="26805"/>
                    <a:pt x="153646" y="34846"/>
                  </a:cubicBezTo>
                  <a:cubicBezTo>
                    <a:pt x="115127" y="38916"/>
                    <a:pt x="91698" y="13998"/>
                    <a:pt x="64595" y="17075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2" name="Freeform 12"/>
            <p:cNvSpPr/>
            <p:nvPr/>
          </p:nvSpPr>
          <p:spPr>
            <a:xfrm flipV="1" rot="0">
              <a:off x="4836509" y="5632228"/>
              <a:ext cx="141541" cy="28194"/>
            </a:xfrm>
            <a:custGeom>
              <a:avLst/>
              <a:gdLst/>
              <a:ahLst/>
              <a:cxnLst/>
              <a:rect b="b" l="l" r="r" t="t"/>
              <a:pathLst>
                <a:path h="28200" w="141567">
                  <a:moveTo>
                    <a:pt x="141567" y="25513"/>
                  </a:moveTo>
                  <a:cubicBezTo>
                    <a:pt x="122605" y="34548"/>
                    <a:pt x="81008" y="18366"/>
                    <a:pt x="50928" y="12807"/>
                  </a:cubicBezTo>
                  <a:cubicBezTo>
                    <a:pt x="2283" y="5163"/>
                    <a:pt x="60260" y="35144"/>
                    <a:pt x="0" y="0"/>
                  </a:cubicBezTo>
                  <a:cubicBezTo>
                    <a:pt x="54303" y="5361"/>
                    <a:pt x="81604" y="18465"/>
                    <a:pt x="141567" y="25513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3" name="Freeform 13"/>
            <p:cNvSpPr/>
            <p:nvPr/>
          </p:nvSpPr>
          <p:spPr>
            <a:xfrm flipV="1" rot="0">
              <a:off x="4445318" y="5733955"/>
              <a:ext cx="140208" cy="37148"/>
            </a:xfrm>
            <a:custGeom>
              <a:avLst/>
              <a:gdLst/>
              <a:ahLst/>
              <a:cxnLst/>
              <a:rect b="b" l="l" r="r" t="t"/>
              <a:pathLst>
                <a:path h="37164" w="140176">
                  <a:moveTo>
                    <a:pt x="139483" y="35938"/>
                  </a:moveTo>
                  <a:cubicBezTo>
                    <a:pt x="149807" y="43781"/>
                    <a:pt x="42093" y="11913"/>
                    <a:pt x="0" y="0"/>
                  </a:cubicBezTo>
                  <a:cubicBezTo>
                    <a:pt x="32265" y="3276"/>
                    <a:pt x="83491" y="18266"/>
                    <a:pt x="139483" y="35938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4" name="Freeform 14"/>
            <p:cNvSpPr/>
            <p:nvPr/>
          </p:nvSpPr>
          <p:spPr>
            <a:xfrm flipV="1" rot="0">
              <a:off x="4279963" y="5838539"/>
              <a:ext cx="63913" cy="27623"/>
            </a:xfrm>
            <a:custGeom>
              <a:avLst/>
              <a:gdLst/>
              <a:ahLst/>
              <a:cxnLst/>
              <a:rect b="b" l="l" r="r" t="t"/>
              <a:pathLst>
                <a:path h="27589" w="63942">
                  <a:moveTo>
                    <a:pt x="61963" y="27590"/>
                  </a:moveTo>
                  <a:cubicBezTo>
                    <a:pt x="40421" y="12996"/>
                    <a:pt x="31187" y="16074"/>
                    <a:pt x="512" y="5253"/>
                  </a:cubicBezTo>
                  <a:cubicBezTo>
                    <a:pt x="-7332" y="-12219"/>
                    <a:pt x="77848" y="18755"/>
                    <a:pt x="61963" y="27590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5" name="Freeform 15"/>
            <p:cNvSpPr/>
            <p:nvPr/>
          </p:nvSpPr>
          <p:spPr>
            <a:xfrm flipV="1" rot="0">
              <a:off x="4162615" y="5938933"/>
              <a:ext cx="74200" cy="28004"/>
            </a:xfrm>
            <a:custGeom>
              <a:avLst/>
              <a:gdLst/>
              <a:ahLst/>
              <a:cxnLst/>
              <a:rect b="b" l="l" r="r" t="t"/>
              <a:pathLst>
                <a:path h="27999" w="74181">
                  <a:moveTo>
                    <a:pt x="74182" y="28000"/>
                  </a:moveTo>
                  <a:cubicBezTo>
                    <a:pt x="51447" y="25617"/>
                    <a:pt x="42414" y="16186"/>
                    <a:pt x="519" y="4074"/>
                  </a:cubicBezTo>
                  <a:cubicBezTo>
                    <a:pt x="-6827" y="-11512"/>
                    <a:pt x="66141" y="22242"/>
                    <a:pt x="74182" y="28000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6" name="Freeform 16"/>
            <p:cNvSpPr/>
            <p:nvPr/>
          </p:nvSpPr>
          <p:spPr>
            <a:xfrm flipV="1" rot="0">
              <a:off x="4001262" y="6375940"/>
              <a:ext cx="101917" cy="46196"/>
            </a:xfrm>
            <a:custGeom>
              <a:avLst/>
              <a:gdLst/>
              <a:ahLst/>
              <a:cxnLst/>
              <a:rect b="b" l="l" r="r" t="t"/>
              <a:pathLst>
                <a:path h="46163" w="101956">
                  <a:moveTo>
                    <a:pt x="101956" y="36533"/>
                  </a:moveTo>
                  <a:lnTo>
                    <a:pt x="98283" y="46163"/>
                  </a:lnTo>
                  <a:cubicBezTo>
                    <a:pt x="67407" y="42590"/>
                    <a:pt x="33951" y="15984"/>
                    <a:pt x="0" y="0"/>
                  </a:cubicBezTo>
                  <a:cubicBezTo>
                    <a:pt x="36236" y="14098"/>
                    <a:pt x="57183" y="16976"/>
                    <a:pt x="101956" y="36533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7" name="Freeform 17"/>
            <p:cNvSpPr/>
            <p:nvPr/>
          </p:nvSpPr>
          <p:spPr>
            <a:xfrm flipV="1" rot="0">
              <a:off x="2807684" y="5603939"/>
              <a:ext cx="6789515" cy="1254062"/>
            </a:xfrm>
            <a:custGeom>
              <a:avLst/>
              <a:gdLst/>
              <a:ahLst/>
              <a:cxnLst/>
              <a:rect b="b" l="l" r="r" t="t"/>
              <a:pathLst>
                <a:path h="1254106" w="6789523">
                  <a:moveTo>
                    <a:pt x="244180" y="12467"/>
                  </a:moveTo>
                  <a:lnTo>
                    <a:pt x="225837" y="0"/>
                  </a:lnTo>
                  <a:lnTo>
                    <a:pt x="218447" y="0"/>
                  </a:lnTo>
                  <a:lnTo>
                    <a:pt x="225132" y="3817"/>
                  </a:lnTo>
                  <a:cubicBezTo>
                    <a:pt x="233235" y="8992"/>
                    <a:pt x="241748" y="14701"/>
                    <a:pt x="244180" y="12467"/>
                  </a:cubicBezTo>
                  <a:close/>
                  <a:moveTo>
                    <a:pt x="611043" y="37310"/>
                  </a:moveTo>
                  <a:lnTo>
                    <a:pt x="595913" y="25273"/>
                  </a:lnTo>
                  <a:lnTo>
                    <a:pt x="587548" y="17563"/>
                  </a:lnTo>
                  <a:lnTo>
                    <a:pt x="586681" y="19018"/>
                  </a:lnTo>
                  <a:close/>
                  <a:moveTo>
                    <a:pt x="613884" y="39570"/>
                  </a:moveTo>
                  <a:lnTo>
                    <a:pt x="613176" y="38911"/>
                  </a:lnTo>
                  <a:lnTo>
                    <a:pt x="611043" y="37310"/>
                  </a:lnTo>
                  <a:close/>
                  <a:moveTo>
                    <a:pt x="621756" y="45832"/>
                  </a:moveTo>
                  <a:lnTo>
                    <a:pt x="613884" y="39570"/>
                  </a:lnTo>
                  <a:lnTo>
                    <a:pt x="620592" y="45809"/>
                  </a:lnTo>
                  <a:close/>
                  <a:moveTo>
                    <a:pt x="6564663" y="79378"/>
                  </a:moveTo>
                  <a:cubicBezTo>
                    <a:pt x="6564563" y="67465"/>
                    <a:pt x="6582930" y="47213"/>
                    <a:pt x="6614897" y="20706"/>
                  </a:cubicBezTo>
                  <a:cubicBezTo>
                    <a:pt x="6617279" y="25074"/>
                    <a:pt x="6619761" y="29244"/>
                    <a:pt x="6631674" y="20309"/>
                  </a:cubicBezTo>
                  <a:cubicBezTo>
                    <a:pt x="6638327" y="27655"/>
                    <a:pt x="6581243" y="72032"/>
                    <a:pt x="6564663" y="79378"/>
                  </a:cubicBezTo>
                  <a:close/>
                  <a:moveTo>
                    <a:pt x="6460026" y="153537"/>
                  </a:moveTo>
                  <a:cubicBezTo>
                    <a:pt x="6457347" y="147879"/>
                    <a:pt x="6442851" y="157309"/>
                    <a:pt x="6440966" y="150658"/>
                  </a:cubicBezTo>
                  <a:cubicBezTo>
                    <a:pt x="6476010" y="128817"/>
                    <a:pt x="6510955" y="102906"/>
                    <a:pt x="6538057" y="87717"/>
                  </a:cubicBezTo>
                  <a:cubicBezTo>
                    <a:pt x="6539250" y="102112"/>
                    <a:pt x="6499043" y="120478"/>
                    <a:pt x="6460026" y="153537"/>
                  </a:cubicBezTo>
                  <a:close/>
                  <a:moveTo>
                    <a:pt x="468033" y="212586"/>
                  </a:moveTo>
                  <a:cubicBezTo>
                    <a:pt x="462221" y="213754"/>
                    <a:pt x="425011" y="192403"/>
                    <a:pt x="404610" y="176469"/>
                  </a:cubicBezTo>
                  <a:cubicBezTo>
                    <a:pt x="403518" y="155324"/>
                    <a:pt x="457821" y="206848"/>
                    <a:pt x="461594" y="202877"/>
                  </a:cubicBezTo>
                  <a:cubicBezTo>
                    <a:pt x="468420" y="209305"/>
                    <a:pt x="469971" y="212196"/>
                    <a:pt x="468033" y="212586"/>
                  </a:cubicBezTo>
                  <a:close/>
                  <a:moveTo>
                    <a:pt x="6369189" y="284680"/>
                  </a:moveTo>
                  <a:cubicBezTo>
                    <a:pt x="6358864" y="279419"/>
                    <a:pt x="6398475" y="254302"/>
                    <a:pt x="6414460" y="238517"/>
                  </a:cubicBezTo>
                  <a:lnTo>
                    <a:pt x="6421011" y="246459"/>
                  </a:lnTo>
                  <a:close/>
                  <a:moveTo>
                    <a:pt x="6388051" y="287658"/>
                  </a:moveTo>
                  <a:cubicBezTo>
                    <a:pt x="6408701" y="260357"/>
                    <a:pt x="6489513" y="216180"/>
                    <a:pt x="6486733" y="184809"/>
                  </a:cubicBezTo>
                  <a:cubicBezTo>
                    <a:pt x="6575683" y="123754"/>
                    <a:pt x="6638029" y="62898"/>
                    <a:pt x="6681808" y="36590"/>
                  </a:cubicBezTo>
                  <a:cubicBezTo>
                    <a:pt x="6661059" y="75904"/>
                    <a:pt x="6579455" y="140631"/>
                    <a:pt x="6534286" y="161281"/>
                  </a:cubicBezTo>
                  <a:cubicBezTo>
                    <a:pt x="6506190" y="203969"/>
                    <a:pt x="6474522" y="241197"/>
                    <a:pt x="6388051" y="287658"/>
                  </a:cubicBezTo>
                  <a:close/>
                  <a:moveTo>
                    <a:pt x="6403240" y="306322"/>
                  </a:moveTo>
                  <a:cubicBezTo>
                    <a:pt x="6407113" y="286368"/>
                    <a:pt x="6468564" y="260656"/>
                    <a:pt x="6499440" y="239410"/>
                  </a:cubicBezTo>
                  <a:cubicBezTo>
                    <a:pt x="6502913" y="246261"/>
                    <a:pt x="6455956" y="273462"/>
                    <a:pt x="6438881" y="288552"/>
                  </a:cubicBezTo>
                  <a:cubicBezTo>
                    <a:pt x="6456652" y="266116"/>
                    <a:pt x="6431535" y="284780"/>
                    <a:pt x="6403240" y="306322"/>
                  </a:cubicBezTo>
                  <a:close/>
                  <a:moveTo>
                    <a:pt x="919849" y="451364"/>
                  </a:moveTo>
                  <a:cubicBezTo>
                    <a:pt x="915283" y="457420"/>
                    <a:pt x="872992" y="427538"/>
                    <a:pt x="853037" y="418802"/>
                  </a:cubicBezTo>
                  <a:cubicBezTo>
                    <a:pt x="857306" y="410462"/>
                    <a:pt x="907837" y="439550"/>
                    <a:pt x="919849" y="451364"/>
                  </a:cubicBezTo>
                  <a:close/>
                  <a:moveTo>
                    <a:pt x="848173" y="486309"/>
                  </a:moveTo>
                  <a:cubicBezTo>
                    <a:pt x="840033" y="490578"/>
                    <a:pt x="793175" y="457817"/>
                    <a:pt x="769348" y="447095"/>
                  </a:cubicBezTo>
                  <a:cubicBezTo>
                    <a:pt x="782750" y="432204"/>
                    <a:pt x="804889" y="465561"/>
                    <a:pt x="848173" y="486309"/>
                  </a:cubicBezTo>
                  <a:close/>
                  <a:moveTo>
                    <a:pt x="6087645" y="534855"/>
                  </a:moveTo>
                  <a:cubicBezTo>
                    <a:pt x="6088537" y="528898"/>
                    <a:pt x="6114051" y="515595"/>
                    <a:pt x="6130332" y="504973"/>
                  </a:cubicBezTo>
                  <a:cubicBezTo>
                    <a:pt x="6126063" y="502888"/>
                    <a:pt x="6108392" y="514900"/>
                    <a:pt x="6094892" y="522445"/>
                  </a:cubicBezTo>
                  <a:cubicBezTo>
                    <a:pt x="6080594" y="523637"/>
                    <a:pt x="6121497" y="492960"/>
                    <a:pt x="6086949" y="511227"/>
                  </a:cubicBezTo>
                  <a:cubicBezTo>
                    <a:pt x="6094793" y="500307"/>
                    <a:pt x="6138374" y="493258"/>
                    <a:pt x="6152075" y="490776"/>
                  </a:cubicBezTo>
                  <a:cubicBezTo>
                    <a:pt x="6114250" y="517084"/>
                    <a:pt x="6130530" y="515496"/>
                    <a:pt x="6087645" y="534855"/>
                  </a:cubicBezTo>
                  <a:close/>
                  <a:moveTo>
                    <a:pt x="5901465" y="618172"/>
                  </a:moveTo>
                  <a:cubicBezTo>
                    <a:pt x="5897283" y="618817"/>
                    <a:pt x="5896886" y="617353"/>
                    <a:pt x="5905374" y="612290"/>
                  </a:cubicBezTo>
                  <a:cubicBezTo>
                    <a:pt x="5896142" y="613382"/>
                    <a:pt x="5877377" y="623508"/>
                    <a:pt x="5877079" y="615963"/>
                  </a:cubicBezTo>
                  <a:cubicBezTo>
                    <a:pt x="5888299" y="612290"/>
                    <a:pt x="5899615" y="608517"/>
                    <a:pt x="5899814" y="603653"/>
                  </a:cubicBezTo>
                  <a:cubicBezTo>
                    <a:pt x="5912323" y="597200"/>
                    <a:pt x="5911133" y="604844"/>
                    <a:pt x="5925925" y="596008"/>
                  </a:cubicBezTo>
                  <a:cubicBezTo>
                    <a:pt x="5921455" y="601965"/>
                    <a:pt x="5917386" y="607723"/>
                    <a:pt x="5920265" y="611396"/>
                  </a:cubicBezTo>
                  <a:cubicBezTo>
                    <a:pt x="5913613" y="614772"/>
                    <a:pt x="5905646" y="617527"/>
                    <a:pt x="5901465" y="618172"/>
                  </a:cubicBezTo>
                  <a:close/>
                  <a:moveTo>
                    <a:pt x="5853950" y="651901"/>
                  </a:moveTo>
                  <a:cubicBezTo>
                    <a:pt x="5839752" y="644554"/>
                    <a:pt x="5836974" y="645051"/>
                    <a:pt x="5852559" y="625394"/>
                  </a:cubicBezTo>
                  <a:cubicBezTo>
                    <a:pt x="5873407" y="622118"/>
                    <a:pt x="5901106" y="625890"/>
                    <a:pt x="5853950" y="651901"/>
                  </a:cubicBezTo>
                  <a:close/>
                  <a:moveTo>
                    <a:pt x="5420213" y="774109"/>
                  </a:moveTo>
                  <a:cubicBezTo>
                    <a:pt x="5417534" y="765870"/>
                    <a:pt x="5455655" y="749886"/>
                    <a:pt x="5486232" y="735292"/>
                  </a:cubicBezTo>
                  <a:lnTo>
                    <a:pt x="5491097" y="744326"/>
                  </a:lnTo>
                  <a:cubicBezTo>
                    <a:pt x="5462802" y="758225"/>
                    <a:pt x="5435601" y="771330"/>
                    <a:pt x="5420213" y="774109"/>
                  </a:cubicBezTo>
                  <a:close/>
                  <a:moveTo>
                    <a:pt x="2578548" y="779073"/>
                  </a:moveTo>
                  <a:cubicBezTo>
                    <a:pt x="2559188" y="776194"/>
                    <a:pt x="2539632" y="773216"/>
                    <a:pt x="2520074" y="770336"/>
                  </a:cubicBezTo>
                  <a:cubicBezTo>
                    <a:pt x="2527719" y="768450"/>
                    <a:pt x="2534866" y="766366"/>
                    <a:pt x="2520967" y="763586"/>
                  </a:cubicBezTo>
                  <a:cubicBezTo>
                    <a:pt x="2524045" y="759118"/>
                    <a:pt x="2555913" y="767656"/>
                    <a:pt x="2556706" y="761998"/>
                  </a:cubicBezTo>
                  <a:cubicBezTo>
                    <a:pt x="2577058" y="765870"/>
                    <a:pt x="2582716" y="771826"/>
                    <a:pt x="2578548" y="779073"/>
                  </a:cubicBezTo>
                  <a:close/>
                  <a:moveTo>
                    <a:pt x="2541716" y="790787"/>
                  </a:moveTo>
                  <a:cubicBezTo>
                    <a:pt x="2478477" y="777186"/>
                    <a:pt x="2381585" y="759714"/>
                    <a:pt x="2278338" y="742341"/>
                  </a:cubicBezTo>
                  <a:cubicBezTo>
                    <a:pt x="2226615" y="734597"/>
                    <a:pt x="2174099" y="722684"/>
                    <a:pt x="2123865" y="710771"/>
                  </a:cubicBezTo>
                  <a:cubicBezTo>
                    <a:pt x="2073534" y="698957"/>
                    <a:pt x="2025482" y="686647"/>
                    <a:pt x="1983588" y="673841"/>
                  </a:cubicBezTo>
                  <a:cubicBezTo>
                    <a:pt x="1983489" y="667487"/>
                    <a:pt x="1999276" y="670465"/>
                    <a:pt x="1998083" y="663417"/>
                  </a:cubicBezTo>
                  <a:cubicBezTo>
                    <a:pt x="1961052" y="655376"/>
                    <a:pt x="1954997" y="664310"/>
                    <a:pt x="1915187" y="653191"/>
                  </a:cubicBezTo>
                  <a:lnTo>
                    <a:pt x="1918365" y="639889"/>
                  </a:lnTo>
                  <a:cubicBezTo>
                    <a:pt x="1898112" y="633237"/>
                    <a:pt x="1893347" y="636612"/>
                    <a:pt x="1872201" y="629266"/>
                  </a:cubicBezTo>
                  <a:cubicBezTo>
                    <a:pt x="1845992" y="623210"/>
                    <a:pt x="1884710" y="638697"/>
                    <a:pt x="1858302" y="635719"/>
                  </a:cubicBezTo>
                  <a:lnTo>
                    <a:pt x="1801318" y="618147"/>
                  </a:lnTo>
                  <a:cubicBezTo>
                    <a:pt x="1804198" y="614871"/>
                    <a:pt x="1800326" y="611495"/>
                    <a:pt x="1791788" y="608021"/>
                  </a:cubicBezTo>
                  <a:cubicBezTo>
                    <a:pt x="1815218" y="607723"/>
                    <a:pt x="1827229" y="600178"/>
                    <a:pt x="1875477" y="615963"/>
                  </a:cubicBezTo>
                  <a:cubicBezTo>
                    <a:pt x="1867436" y="610304"/>
                    <a:pt x="1865252" y="604745"/>
                    <a:pt x="1867635" y="599185"/>
                  </a:cubicBezTo>
                  <a:cubicBezTo>
                    <a:pt x="1892355" y="613977"/>
                    <a:pt x="1932660" y="612588"/>
                    <a:pt x="1957183" y="630358"/>
                  </a:cubicBezTo>
                  <a:cubicBezTo>
                    <a:pt x="1972867" y="632840"/>
                    <a:pt x="1979915" y="629663"/>
                    <a:pt x="1982894" y="623905"/>
                  </a:cubicBezTo>
                  <a:cubicBezTo>
                    <a:pt x="2075816" y="652596"/>
                    <a:pt x="2130219" y="668281"/>
                    <a:pt x="2233764" y="691015"/>
                  </a:cubicBezTo>
                  <a:cubicBezTo>
                    <a:pt x="2208547" y="678805"/>
                    <a:pt x="2135282" y="671955"/>
                    <a:pt x="2121283" y="652397"/>
                  </a:cubicBezTo>
                  <a:cubicBezTo>
                    <a:pt x="2096068" y="649022"/>
                    <a:pt x="2080581" y="651206"/>
                    <a:pt x="2039977" y="638796"/>
                  </a:cubicBezTo>
                  <a:cubicBezTo>
                    <a:pt x="2035014" y="630159"/>
                    <a:pt x="2009797" y="619636"/>
                    <a:pt x="2032135" y="619140"/>
                  </a:cubicBezTo>
                  <a:cubicBezTo>
                    <a:pt x="2058641" y="624799"/>
                    <a:pt x="2042856" y="632046"/>
                    <a:pt x="2064200" y="637903"/>
                  </a:cubicBezTo>
                  <a:cubicBezTo>
                    <a:pt x="2090906" y="643562"/>
                    <a:pt x="2092593" y="635521"/>
                    <a:pt x="2066286" y="627777"/>
                  </a:cubicBezTo>
                  <a:cubicBezTo>
                    <a:pt x="2124958" y="639491"/>
                    <a:pt x="2168241" y="648724"/>
                    <a:pt x="2209440" y="658949"/>
                  </a:cubicBezTo>
                  <a:cubicBezTo>
                    <a:pt x="2250541" y="669572"/>
                    <a:pt x="2290251" y="677415"/>
                    <a:pt x="2340584" y="691710"/>
                  </a:cubicBezTo>
                  <a:cubicBezTo>
                    <a:pt x="2314574" y="689625"/>
                    <a:pt x="2285088" y="695483"/>
                    <a:pt x="2258979" y="682279"/>
                  </a:cubicBezTo>
                  <a:cubicBezTo>
                    <a:pt x="2254313" y="703028"/>
                    <a:pt x="2311199" y="702035"/>
                    <a:pt x="2339095" y="701936"/>
                  </a:cubicBezTo>
                  <a:cubicBezTo>
                    <a:pt x="2341378" y="706701"/>
                    <a:pt x="2380989" y="724273"/>
                    <a:pt x="2360141" y="720103"/>
                  </a:cubicBezTo>
                  <a:cubicBezTo>
                    <a:pt x="2360141" y="731123"/>
                    <a:pt x="2302661" y="708786"/>
                    <a:pt x="2266524" y="708289"/>
                  </a:cubicBezTo>
                  <a:cubicBezTo>
                    <a:pt x="2296505" y="724471"/>
                    <a:pt x="2399653" y="733009"/>
                    <a:pt x="2416629" y="741844"/>
                  </a:cubicBezTo>
                  <a:cubicBezTo>
                    <a:pt x="2410175" y="732116"/>
                    <a:pt x="2395582" y="719706"/>
                    <a:pt x="2441945" y="729435"/>
                  </a:cubicBezTo>
                  <a:cubicBezTo>
                    <a:pt x="2436981" y="740454"/>
                    <a:pt x="2448794" y="750283"/>
                    <a:pt x="2470138" y="758622"/>
                  </a:cubicBezTo>
                  <a:cubicBezTo>
                    <a:pt x="2491582" y="766266"/>
                    <a:pt x="2522457" y="772719"/>
                    <a:pt x="2554920" y="778875"/>
                  </a:cubicBezTo>
                  <a:cubicBezTo>
                    <a:pt x="2545390" y="780562"/>
                    <a:pt x="2541419" y="784732"/>
                    <a:pt x="2541716" y="790787"/>
                  </a:cubicBezTo>
                  <a:close/>
                  <a:moveTo>
                    <a:pt x="5367789" y="805693"/>
                  </a:moveTo>
                  <a:cubicBezTo>
                    <a:pt x="5364713" y="805617"/>
                    <a:pt x="5362858" y="804587"/>
                    <a:pt x="5362734" y="802204"/>
                  </a:cubicBezTo>
                  <a:lnTo>
                    <a:pt x="5409989" y="782250"/>
                  </a:lnTo>
                  <a:lnTo>
                    <a:pt x="5414655" y="791383"/>
                  </a:lnTo>
                  <a:cubicBezTo>
                    <a:pt x="5397232" y="797563"/>
                    <a:pt x="5377017" y="805921"/>
                    <a:pt x="5367789" y="805693"/>
                  </a:cubicBezTo>
                  <a:close/>
                  <a:moveTo>
                    <a:pt x="2680324" y="807660"/>
                  </a:moveTo>
                  <a:cubicBezTo>
                    <a:pt x="2646875" y="805096"/>
                    <a:pt x="2596840" y="789199"/>
                    <a:pt x="2566238" y="784136"/>
                  </a:cubicBezTo>
                  <a:cubicBezTo>
                    <a:pt x="2582421" y="768550"/>
                    <a:pt x="2671271" y="803694"/>
                    <a:pt x="2695692" y="796248"/>
                  </a:cubicBezTo>
                  <a:cubicBezTo>
                    <a:pt x="2714059" y="800218"/>
                    <a:pt x="2685070" y="800814"/>
                    <a:pt x="2706910" y="804885"/>
                  </a:cubicBezTo>
                  <a:cubicBezTo>
                    <a:pt x="2700780" y="807888"/>
                    <a:pt x="2691474" y="808515"/>
                    <a:pt x="2680324" y="807660"/>
                  </a:cubicBezTo>
                  <a:close/>
                  <a:moveTo>
                    <a:pt x="5225833" y="841021"/>
                  </a:moveTo>
                  <a:cubicBezTo>
                    <a:pt x="5238640" y="824045"/>
                    <a:pt x="5303762" y="793071"/>
                    <a:pt x="5380403" y="759317"/>
                  </a:cubicBezTo>
                  <a:cubicBezTo>
                    <a:pt x="5456748" y="724869"/>
                    <a:pt x="5542620" y="682974"/>
                    <a:pt x="5601194" y="653787"/>
                  </a:cubicBezTo>
                  <a:cubicBezTo>
                    <a:pt x="5561879" y="681783"/>
                    <a:pt x="5488714" y="719607"/>
                    <a:pt x="5415448" y="755743"/>
                  </a:cubicBezTo>
                  <a:cubicBezTo>
                    <a:pt x="5340891" y="789000"/>
                    <a:pt x="5266236" y="820272"/>
                    <a:pt x="5225833" y="841021"/>
                  </a:cubicBezTo>
                  <a:close/>
                  <a:moveTo>
                    <a:pt x="5312798" y="875171"/>
                  </a:moveTo>
                  <a:cubicBezTo>
                    <a:pt x="5314386" y="869414"/>
                    <a:pt x="5341388" y="860082"/>
                    <a:pt x="5358960" y="852041"/>
                  </a:cubicBezTo>
                  <a:cubicBezTo>
                    <a:pt x="5360053" y="856806"/>
                    <a:pt x="5361144" y="861670"/>
                    <a:pt x="5375439" y="856210"/>
                  </a:cubicBezTo>
                  <a:cubicBezTo>
                    <a:pt x="5374845" y="860678"/>
                    <a:pt x="5364222" y="863060"/>
                    <a:pt x="5363527" y="861273"/>
                  </a:cubicBezTo>
                  <a:cubicBezTo>
                    <a:pt x="5329078" y="892743"/>
                    <a:pt x="5350325" y="857004"/>
                    <a:pt x="5312798" y="875171"/>
                  </a:cubicBezTo>
                  <a:close/>
                  <a:moveTo>
                    <a:pt x="1719217" y="879341"/>
                  </a:moveTo>
                  <a:cubicBezTo>
                    <a:pt x="1707800" y="884007"/>
                    <a:pt x="1643868" y="859387"/>
                    <a:pt x="1661043" y="854026"/>
                  </a:cubicBezTo>
                  <a:cubicBezTo>
                    <a:pt x="1672359" y="854721"/>
                    <a:pt x="1689038" y="858891"/>
                    <a:pt x="1709886" y="865641"/>
                  </a:cubicBezTo>
                  <a:cubicBezTo>
                    <a:pt x="1707405" y="870010"/>
                    <a:pt x="1705220" y="874378"/>
                    <a:pt x="1719217" y="879341"/>
                  </a:cubicBezTo>
                  <a:close/>
                  <a:moveTo>
                    <a:pt x="5026685" y="926795"/>
                  </a:moveTo>
                  <a:cubicBezTo>
                    <a:pt x="5036613" y="906543"/>
                    <a:pt x="5083172" y="902472"/>
                    <a:pt x="5118614" y="882320"/>
                  </a:cubicBezTo>
                  <a:cubicBezTo>
                    <a:pt x="5120997" y="894133"/>
                    <a:pt x="5054880" y="912301"/>
                    <a:pt x="5026685" y="926795"/>
                  </a:cubicBezTo>
                  <a:close/>
                  <a:moveTo>
                    <a:pt x="3061623" y="957471"/>
                  </a:moveTo>
                  <a:cubicBezTo>
                    <a:pt x="3023699" y="954691"/>
                    <a:pt x="2983394" y="953897"/>
                    <a:pt x="2941499" y="953004"/>
                  </a:cubicBezTo>
                  <a:cubicBezTo>
                    <a:pt x="2899704" y="950621"/>
                    <a:pt x="2856520" y="948139"/>
                    <a:pt x="2812739" y="945558"/>
                  </a:cubicBezTo>
                  <a:cubicBezTo>
                    <a:pt x="2768958" y="942381"/>
                    <a:pt x="2724582" y="939602"/>
                    <a:pt x="2681099" y="932851"/>
                  </a:cubicBezTo>
                  <a:lnTo>
                    <a:pt x="2631116" y="921274"/>
                  </a:lnTo>
                  <a:lnTo>
                    <a:pt x="2609384" y="917272"/>
                  </a:lnTo>
                  <a:lnTo>
                    <a:pt x="2600272" y="914130"/>
                  </a:lnTo>
                  <a:lnTo>
                    <a:pt x="2554224" y="903465"/>
                  </a:lnTo>
                  <a:cubicBezTo>
                    <a:pt x="2567329" y="901927"/>
                    <a:pt x="2576909" y="905600"/>
                    <a:pt x="2588885" y="910204"/>
                  </a:cubicBezTo>
                  <a:lnTo>
                    <a:pt x="2600272" y="914130"/>
                  </a:lnTo>
                  <a:lnTo>
                    <a:pt x="2631116" y="921274"/>
                  </a:lnTo>
                  <a:lnTo>
                    <a:pt x="2637914" y="922526"/>
                  </a:lnTo>
                  <a:cubicBezTo>
                    <a:pt x="2637716" y="919151"/>
                    <a:pt x="2623321" y="917761"/>
                    <a:pt x="2614088" y="915577"/>
                  </a:cubicBezTo>
                  <a:cubicBezTo>
                    <a:pt x="2617265" y="911109"/>
                    <a:pt x="2650026" y="919647"/>
                    <a:pt x="2650721" y="914088"/>
                  </a:cubicBezTo>
                  <a:cubicBezTo>
                    <a:pt x="2638609" y="904458"/>
                    <a:pt x="2575271" y="901579"/>
                    <a:pt x="2543006" y="894630"/>
                  </a:cubicBezTo>
                  <a:cubicBezTo>
                    <a:pt x="2595325" y="886192"/>
                    <a:pt x="2716838" y="910216"/>
                    <a:pt x="2760420" y="902969"/>
                  </a:cubicBezTo>
                  <a:cubicBezTo>
                    <a:pt x="2778489" y="912102"/>
                    <a:pt x="2767667" y="922427"/>
                    <a:pt x="2759229" y="923519"/>
                  </a:cubicBezTo>
                  <a:cubicBezTo>
                    <a:pt x="2769455" y="936127"/>
                    <a:pt x="2786232" y="926596"/>
                    <a:pt x="2807279" y="935134"/>
                  </a:cubicBezTo>
                  <a:cubicBezTo>
                    <a:pt x="2841330" y="934042"/>
                    <a:pt x="2769554" y="924412"/>
                    <a:pt x="2783948" y="915676"/>
                  </a:cubicBezTo>
                  <a:cubicBezTo>
                    <a:pt x="2876771" y="924512"/>
                    <a:pt x="2897322" y="930866"/>
                    <a:pt x="2940805" y="923916"/>
                  </a:cubicBezTo>
                  <a:cubicBezTo>
                    <a:pt x="2979125" y="931560"/>
                    <a:pt x="2938721" y="929674"/>
                    <a:pt x="3013275" y="931163"/>
                  </a:cubicBezTo>
                  <a:cubicBezTo>
                    <a:pt x="3019133" y="955089"/>
                    <a:pt x="2935443" y="933149"/>
                    <a:pt x="2904171" y="937616"/>
                  </a:cubicBezTo>
                  <a:cubicBezTo>
                    <a:pt x="2914198" y="942183"/>
                    <a:pt x="2928990" y="944664"/>
                    <a:pt x="2945669" y="946054"/>
                  </a:cubicBezTo>
                  <a:cubicBezTo>
                    <a:pt x="2962446" y="946749"/>
                    <a:pt x="2980912" y="946253"/>
                    <a:pt x="2998087" y="946054"/>
                  </a:cubicBezTo>
                  <a:cubicBezTo>
                    <a:pt x="3032436" y="945658"/>
                    <a:pt x="3061721" y="945955"/>
                    <a:pt x="3061623" y="957471"/>
                  </a:cubicBezTo>
                  <a:close/>
                  <a:moveTo>
                    <a:pt x="3157515" y="969251"/>
                  </a:moveTo>
                  <a:cubicBezTo>
                    <a:pt x="3140293" y="969614"/>
                    <a:pt x="3114065" y="962633"/>
                    <a:pt x="3098057" y="962633"/>
                  </a:cubicBezTo>
                  <a:cubicBezTo>
                    <a:pt x="3096567" y="956379"/>
                    <a:pt x="3112849" y="955982"/>
                    <a:pt x="3110069" y="949430"/>
                  </a:cubicBezTo>
                  <a:cubicBezTo>
                    <a:pt x="3104808" y="941587"/>
                    <a:pt x="3050405" y="945359"/>
                    <a:pt x="3025288" y="942084"/>
                  </a:cubicBezTo>
                  <a:cubicBezTo>
                    <a:pt x="3107885" y="928781"/>
                    <a:pt x="3190185" y="933149"/>
                    <a:pt x="3283801" y="933049"/>
                  </a:cubicBezTo>
                  <a:cubicBezTo>
                    <a:pt x="3330561" y="934241"/>
                    <a:pt x="3380099" y="935432"/>
                    <a:pt x="3433410" y="936723"/>
                  </a:cubicBezTo>
                  <a:cubicBezTo>
                    <a:pt x="3486721" y="936326"/>
                    <a:pt x="3544003" y="933744"/>
                    <a:pt x="3606150" y="929872"/>
                  </a:cubicBezTo>
                  <a:cubicBezTo>
                    <a:pt x="3605653" y="934737"/>
                    <a:pt x="3605256" y="939602"/>
                    <a:pt x="3619353" y="939403"/>
                  </a:cubicBezTo>
                  <a:cubicBezTo>
                    <a:pt x="3485132" y="964321"/>
                    <a:pt x="3269905" y="957868"/>
                    <a:pt x="3134293" y="950621"/>
                  </a:cubicBezTo>
                  <a:cubicBezTo>
                    <a:pt x="3103815" y="952607"/>
                    <a:pt x="3144320" y="966208"/>
                    <a:pt x="3171024" y="965910"/>
                  </a:cubicBezTo>
                  <a:cubicBezTo>
                    <a:pt x="3167997" y="968193"/>
                    <a:pt x="3163256" y="969130"/>
                    <a:pt x="3157515" y="969251"/>
                  </a:cubicBezTo>
                  <a:close/>
                  <a:moveTo>
                    <a:pt x="2093251" y="993459"/>
                  </a:moveTo>
                  <a:cubicBezTo>
                    <a:pt x="2081772" y="992640"/>
                    <a:pt x="2064349" y="988494"/>
                    <a:pt x="2043651" y="982488"/>
                  </a:cubicBezTo>
                  <a:cubicBezTo>
                    <a:pt x="2036503" y="971072"/>
                    <a:pt x="2069164" y="981893"/>
                    <a:pt x="2070653" y="975241"/>
                  </a:cubicBezTo>
                  <a:cubicBezTo>
                    <a:pt x="2023000" y="958067"/>
                    <a:pt x="1973959" y="945658"/>
                    <a:pt x="1933057" y="933347"/>
                  </a:cubicBezTo>
                  <a:cubicBezTo>
                    <a:pt x="1892056" y="921632"/>
                    <a:pt x="1860190" y="906344"/>
                    <a:pt x="1845794" y="889765"/>
                  </a:cubicBezTo>
                  <a:cubicBezTo>
                    <a:pt x="1927895" y="921732"/>
                    <a:pt x="1962939" y="919449"/>
                    <a:pt x="2028759" y="929277"/>
                  </a:cubicBezTo>
                  <a:cubicBezTo>
                    <a:pt x="2044146" y="936723"/>
                    <a:pt x="2050599" y="944367"/>
                    <a:pt x="2075120" y="951614"/>
                  </a:cubicBezTo>
                  <a:cubicBezTo>
                    <a:pt x="2055364" y="954890"/>
                    <a:pt x="2044444" y="949231"/>
                    <a:pt x="2013868" y="939602"/>
                  </a:cubicBezTo>
                  <a:cubicBezTo>
                    <a:pt x="2021711" y="954989"/>
                    <a:pt x="2053280" y="969980"/>
                    <a:pt x="2107188" y="984474"/>
                  </a:cubicBezTo>
                  <a:cubicBezTo>
                    <a:pt x="2110265" y="991771"/>
                    <a:pt x="2104730" y="994278"/>
                    <a:pt x="2093251" y="993459"/>
                  </a:cubicBezTo>
                  <a:close/>
                  <a:moveTo>
                    <a:pt x="2164796" y="1033718"/>
                  </a:moveTo>
                  <a:cubicBezTo>
                    <a:pt x="2148486" y="1031828"/>
                    <a:pt x="2119150" y="1021032"/>
                    <a:pt x="2113937" y="1017831"/>
                  </a:cubicBezTo>
                  <a:cubicBezTo>
                    <a:pt x="2125753" y="1008499"/>
                    <a:pt x="2157321" y="1024879"/>
                    <a:pt x="2175389" y="1032027"/>
                  </a:cubicBezTo>
                  <a:cubicBezTo>
                    <a:pt x="2174223" y="1033988"/>
                    <a:pt x="2170233" y="1034348"/>
                    <a:pt x="2164796" y="1033718"/>
                  </a:cubicBezTo>
                  <a:close/>
                  <a:moveTo>
                    <a:pt x="3680408" y="1035403"/>
                  </a:moveTo>
                  <a:cubicBezTo>
                    <a:pt x="3696689" y="1026468"/>
                    <a:pt x="3722103" y="1025476"/>
                    <a:pt x="3753972" y="1025078"/>
                  </a:cubicBezTo>
                  <a:cubicBezTo>
                    <a:pt x="3757247" y="1039969"/>
                    <a:pt x="3716545" y="1028056"/>
                    <a:pt x="3680408" y="1035403"/>
                  </a:cubicBezTo>
                  <a:close/>
                  <a:moveTo>
                    <a:pt x="3919861" y="1042153"/>
                  </a:moveTo>
                  <a:cubicBezTo>
                    <a:pt x="3939418" y="1023688"/>
                    <a:pt x="3966917" y="1031531"/>
                    <a:pt x="4017846" y="1024879"/>
                  </a:cubicBezTo>
                  <a:cubicBezTo>
                    <a:pt x="4010102" y="1033417"/>
                    <a:pt x="3949246" y="1037885"/>
                    <a:pt x="3919861" y="1042153"/>
                  </a:cubicBezTo>
                  <a:close/>
                  <a:moveTo>
                    <a:pt x="3280067" y="1052999"/>
                  </a:moveTo>
                  <a:cubicBezTo>
                    <a:pt x="3270549" y="1055208"/>
                    <a:pt x="3258388" y="1055506"/>
                    <a:pt x="3247666" y="1052478"/>
                  </a:cubicBezTo>
                  <a:cubicBezTo>
                    <a:pt x="3243397" y="1043444"/>
                    <a:pt x="3273080" y="1043543"/>
                    <a:pt x="3296608" y="1042054"/>
                  </a:cubicBezTo>
                  <a:cubicBezTo>
                    <a:pt x="3296459" y="1046671"/>
                    <a:pt x="3289585" y="1050791"/>
                    <a:pt x="3280067" y="1052999"/>
                  </a:cubicBezTo>
                  <a:close/>
                  <a:moveTo>
                    <a:pt x="2601579" y="1059228"/>
                  </a:moveTo>
                  <a:cubicBezTo>
                    <a:pt x="2560380" y="1057641"/>
                    <a:pt x="2494362" y="1047713"/>
                    <a:pt x="2420699" y="1036197"/>
                  </a:cubicBezTo>
                  <a:cubicBezTo>
                    <a:pt x="2347533" y="1021802"/>
                    <a:pt x="2266723" y="1004825"/>
                    <a:pt x="2194450" y="994005"/>
                  </a:cubicBezTo>
                  <a:cubicBezTo>
                    <a:pt x="2283798" y="984474"/>
                    <a:pt x="2420501" y="1034509"/>
                    <a:pt x="2552736" y="1045132"/>
                  </a:cubicBezTo>
                  <a:cubicBezTo>
                    <a:pt x="2539333" y="1053570"/>
                    <a:pt x="2579641" y="1055356"/>
                    <a:pt x="2601579" y="1059228"/>
                  </a:cubicBezTo>
                  <a:close/>
                  <a:moveTo>
                    <a:pt x="3173507" y="1061909"/>
                  </a:moveTo>
                  <a:cubicBezTo>
                    <a:pt x="3175988" y="1059328"/>
                    <a:pt x="3185915" y="1059129"/>
                    <a:pt x="3185718" y="1055655"/>
                  </a:cubicBezTo>
                  <a:cubicBezTo>
                    <a:pt x="3107091" y="1051981"/>
                    <a:pt x="3063410" y="1051088"/>
                    <a:pt x="3022607" y="1050989"/>
                  </a:cubicBezTo>
                  <a:cubicBezTo>
                    <a:pt x="2981706" y="1050691"/>
                    <a:pt x="2943585" y="1052875"/>
                    <a:pt x="2876275" y="1048507"/>
                  </a:cubicBezTo>
                  <a:cubicBezTo>
                    <a:pt x="2864263" y="1038480"/>
                    <a:pt x="2873098" y="1033218"/>
                    <a:pt x="2894144" y="1030935"/>
                  </a:cubicBezTo>
                  <a:cubicBezTo>
                    <a:pt x="2915192" y="1028950"/>
                    <a:pt x="2948548" y="1029644"/>
                    <a:pt x="2985777" y="1029446"/>
                  </a:cubicBezTo>
                  <a:cubicBezTo>
                    <a:pt x="3060134" y="1030241"/>
                    <a:pt x="3149482" y="1035403"/>
                    <a:pt x="3185221" y="1035006"/>
                  </a:cubicBezTo>
                  <a:cubicBezTo>
                    <a:pt x="3237241" y="1044436"/>
                    <a:pt x="3247567" y="1059031"/>
                    <a:pt x="3173507" y="1061909"/>
                  </a:cubicBezTo>
                  <a:close/>
                  <a:moveTo>
                    <a:pt x="2488108" y="1063100"/>
                  </a:moveTo>
                  <a:cubicBezTo>
                    <a:pt x="2458325" y="1061909"/>
                    <a:pt x="2425862" y="1059825"/>
                    <a:pt x="2393200" y="1053769"/>
                  </a:cubicBezTo>
                  <a:cubicBezTo>
                    <a:pt x="2360539" y="1047911"/>
                    <a:pt x="2327181" y="1040962"/>
                    <a:pt x="2295016" y="1034212"/>
                  </a:cubicBezTo>
                  <a:cubicBezTo>
                    <a:pt x="2230586" y="1020313"/>
                    <a:pt x="2170326" y="1009393"/>
                    <a:pt x="2128531" y="1007307"/>
                  </a:cubicBezTo>
                  <a:cubicBezTo>
                    <a:pt x="2119993" y="993905"/>
                    <a:pt x="2149676" y="1001748"/>
                    <a:pt x="2155931" y="996586"/>
                  </a:cubicBezTo>
                  <a:cubicBezTo>
                    <a:pt x="2224630" y="1014852"/>
                    <a:pt x="2241904" y="1015746"/>
                    <a:pt x="2315368" y="1032325"/>
                  </a:cubicBezTo>
                  <a:cubicBezTo>
                    <a:pt x="2281913" y="1017235"/>
                    <a:pt x="2320827" y="1022298"/>
                    <a:pt x="2370168" y="1032722"/>
                  </a:cubicBezTo>
                  <a:cubicBezTo>
                    <a:pt x="2419210" y="1044238"/>
                    <a:pt x="2479867" y="1055754"/>
                    <a:pt x="2488108" y="1063100"/>
                  </a:cubicBezTo>
                  <a:close/>
                  <a:moveTo>
                    <a:pt x="2887394" y="1090798"/>
                  </a:moveTo>
                  <a:cubicBezTo>
                    <a:pt x="2841330" y="1090600"/>
                    <a:pt x="2765882" y="1083948"/>
                    <a:pt x="2708698" y="1075808"/>
                  </a:cubicBezTo>
                  <a:cubicBezTo>
                    <a:pt x="2651416" y="1068064"/>
                    <a:pt x="2613294" y="1054761"/>
                    <a:pt x="2639800" y="1050989"/>
                  </a:cubicBezTo>
                  <a:cubicBezTo>
                    <a:pt x="2669980" y="1063398"/>
                    <a:pt x="2706910" y="1066773"/>
                    <a:pt x="2748607" y="1070645"/>
                  </a:cubicBezTo>
                  <a:cubicBezTo>
                    <a:pt x="2790302" y="1074617"/>
                    <a:pt x="2836863" y="1078984"/>
                    <a:pt x="2887394" y="1090798"/>
                  </a:cubicBezTo>
                  <a:close/>
                  <a:moveTo>
                    <a:pt x="2937780" y="1099701"/>
                  </a:moveTo>
                  <a:cubicBezTo>
                    <a:pt x="2923848" y="1099640"/>
                    <a:pt x="2905810" y="1090576"/>
                    <a:pt x="2900002" y="1088714"/>
                  </a:cubicBezTo>
                  <a:cubicBezTo>
                    <a:pt x="2896329" y="1080275"/>
                    <a:pt x="2935940" y="1088317"/>
                    <a:pt x="2937529" y="1081863"/>
                  </a:cubicBezTo>
                  <a:cubicBezTo>
                    <a:pt x="2981209" y="1084942"/>
                    <a:pt x="2905860" y="1093082"/>
                    <a:pt x="2949739" y="1096160"/>
                  </a:cubicBezTo>
                  <a:cubicBezTo>
                    <a:pt x="2946612" y="1098741"/>
                    <a:pt x="2942424" y="1099721"/>
                    <a:pt x="2937780" y="1099701"/>
                  </a:cubicBezTo>
                  <a:close/>
                  <a:moveTo>
                    <a:pt x="3049909" y="1124849"/>
                  </a:moveTo>
                  <a:cubicBezTo>
                    <a:pt x="3033032" y="1113830"/>
                    <a:pt x="2942195" y="1119390"/>
                    <a:pt x="2937032" y="1105690"/>
                  </a:cubicBezTo>
                  <a:cubicBezTo>
                    <a:pt x="2991832" y="1118497"/>
                    <a:pt x="3035712" y="1099634"/>
                    <a:pt x="3099844" y="1110057"/>
                  </a:cubicBezTo>
                  <a:cubicBezTo>
                    <a:pt x="3091504" y="1117602"/>
                    <a:pt x="3058346" y="1117206"/>
                    <a:pt x="3049909" y="1124849"/>
                  </a:cubicBezTo>
                  <a:close/>
                  <a:moveTo>
                    <a:pt x="3326590" y="1134281"/>
                  </a:moveTo>
                  <a:cubicBezTo>
                    <a:pt x="3291644" y="1133189"/>
                    <a:pt x="3266627" y="1130707"/>
                    <a:pt x="3240815" y="1127629"/>
                  </a:cubicBezTo>
                  <a:cubicBezTo>
                    <a:pt x="3215004" y="1124652"/>
                    <a:pt x="3188298" y="1121375"/>
                    <a:pt x="3150077" y="1115717"/>
                  </a:cubicBezTo>
                  <a:cubicBezTo>
                    <a:pt x="3191575" y="1103902"/>
                    <a:pt x="3261564" y="1115717"/>
                    <a:pt x="3337808" y="1110256"/>
                  </a:cubicBezTo>
                  <a:cubicBezTo>
                    <a:pt x="3334234" y="1118298"/>
                    <a:pt x="3318746" y="1123162"/>
                    <a:pt x="3326590" y="1134281"/>
                  </a:cubicBezTo>
                  <a:close/>
                  <a:moveTo>
                    <a:pt x="3542613" y="1149272"/>
                  </a:moveTo>
                  <a:cubicBezTo>
                    <a:pt x="3543705" y="1143018"/>
                    <a:pt x="3526531" y="1142918"/>
                    <a:pt x="3528715" y="1136266"/>
                  </a:cubicBezTo>
                  <a:cubicBezTo>
                    <a:pt x="3578551" y="1130211"/>
                    <a:pt x="3567631" y="1144408"/>
                    <a:pt x="3617567" y="1138352"/>
                  </a:cubicBezTo>
                  <a:cubicBezTo>
                    <a:pt x="3605554" y="1144704"/>
                    <a:pt x="3564454" y="1145003"/>
                    <a:pt x="3542613" y="1149272"/>
                  </a:cubicBezTo>
                  <a:close/>
                  <a:moveTo>
                    <a:pt x="3403628" y="1154632"/>
                  </a:moveTo>
                  <a:cubicBezTo>
                    <a:pt x="3351011" y="1143117"/>
                    <a:pt x="3342374" y="1133488"/>
                    <a:pt x="3364910" y="1127233"/>
                  </a:cubicBezTo>
                  <a:cubicBezTo>
                    <a:pt x="3387545" y="1120581"/>
                    <a:pt x="3441353" y="1119291"/>
                    <a:pt x="3514221" y="1116610"/>
                  </a:cubicBezTo>
                  <a:cubicBezTo>
                    <a:pt x="3503003" y="1112143"/>
                    <a:pt x="3473419" y="1113830"/>
                    <a:pt x="3450982" y="1113036"/>
                  </a:cubicBezTo>
                  <a:cubicBezTo>
                    <a:pt x="3443933" y="1102612"/>
                    <a:pt x="3508066" y="1107476"/>
                    <a:pt x="3512533" y="1099535"/>
                  </a:cubicBezTo>
                  <a:cubicBezTo>
                    <a:pt x="3529608" y="1099734"/>
                    <a:pt x="3523751" y="1107575"/>
                    <a:pt x="3526332" y="1112539"/>
                  </a:cubicBezTo>
                  <a:cubicBezTo>
                    <a:pt x="3586989" y="1107279"/>
                    <a:pt x="3619552" y="1104499"/>
                    <a:pt x="3653505" y="1101520"/>
                  </a:cubicBezTo>
                  <a:cubicBezTo>
                    <a:pt x="3687357" y="1099137"/>
                    <a:pt x="3722501" y="1095067"/>
                    <a:pt x="3788221" y="1087125"/>
                  </a:cubicBezTo>
                  <a:cubicBezTo>
                    <a:pt x="3806786" y="1098244"/>
                    <a:pt x="3851559" y="1080573"/>
                    <a:pt x="3877768" y="1091493"/>
                  </a:cubicBezTo>
                  <a:cubicBezTo>
                    <a:pt x="3911323" y="1084842"/>
                    <a:pt x="3838554" y="1087919"/>
                    <a:pt x="3875485" y="1077992"/>
                  </a:cubicBezTo>
                  <a:cubicBezTo>
                    <a:pt x="3963542" y="1071737"/>
                    <a:pt x="3956592" y="1081268"/>
                    <a:pt x="4050706" y="1061513"/>
                  </a:cubicBezTo>
                  <a:cubicBezTo>
                    <a:pt x="4050904" y="1051683"/>
                    <a:pt x="3970392" y="1077992"/>
                    <a:pt x="3986773" y="1060916"/>
                  </a:cubicBezTo>
                  <a:cubicBezTo>
                    <a:pt x="4044948" y="1057541"/>
                    <a:pt x="4089423" y="1047514"/>
                    <a:pt x="4134495" y="1034608"/>
                  </a:cubicBezTo>
                  <a:cubicBezTo>
                    <a:pt x="4140153" y="1041756"/>
                    <a:pt x="4135289" y="1047813"/>
                    <a:pt x="4125858" y="1053272"/>
                  </a:cubicBezTo>
                  <a:cubicBezTo>
                    <a:pt x="4158718" y="1049201"/>
                    <a:pt x="4165568" y="1042352"/>
                    <a:pt x="4160008" y="1034112"/>
                  </a:cubicBezTo>
                  <a:cubicBezTo>
                    <a:pt x="4222055" y="1021107"/>
                    <a:pt x="4237046" y="1025872"/>
                    <a:pt x="4261666" y="1029049"/>
                  </a:cubicBezTo>
                  <a:cubicBezTo>
                    <a:pt x="4246775" y="1038381"/>
                    <a:pt x="4221560" y="1047415"/>
                    <a:pt x="4190387" y="1054165"/>
                  </a:cubicBezTo>
                  <a:cubicBezTo>
                    <a:pt x="4159214" y="1060519"/>
                    <a:pt x="4122383" y="1065880"/>
                    <a:pt x="4084956" y="1071142"/>
                  </a:cubicBezTo>
                  <a:cubicBezTo>
                    <a:pt x="4010102" y="1081764"/>
                    <a:pt x="3933064" y="1091493"/>
                    <a:pt x="3892461" y="1103605"/>
                  </a:cubicBezTo>
                  <a:cubicBezTo>
                    <a:pt x="3817111" y="1106682"/>
                    <a:pt x="3746129" y="1114128"/>
                    <a:pt x="3674253" y="1118000"/>
                  </a:cubicBezTo>
                  <a:cubicBezTo>
                    <a:pt x="3602278" y="1121078"/>
                    <a:pt x="3529707" y="1124552"/>
                    <a:pt x="3451975" y="1126537"/>
                  </a:cubicBezTo>
                  <a:cubicBezTo>
                    <a:pt x="3454357" y="1132792"/>
                    <a:pt x="3494664" y="1126438"/>
                    <a:pt x="3502804" y="1130807"/>
                  </a:cubicBezTo>
                  <a:cubicBezTo>
                    <a:pt x="3502010" y="1141628"/>
                    <a:pt x="3426461" y="1141329"/>
                    <a:pt x="3427156" y="1130409"/>
                  </a:cubicBezTo>
                  <a:cubicBezTo>
                    <a:pt x="3392111" y="1137557"/>
                    <a:pt x="3389729" y="1140436"/>
                    <a:pt x="3403628" y="1154632"/>
                  </a:cubicBezTo>
                  <a:close/>
                  <a:moveTo>
                    <a:pt x="3012184" y="1164362"/>
                  </a:moveTo>
                  <a:cubicBezTo>
                    <a:pt x="2990938" y="1163368"/>
                    <a:pt x="2969892" y="1162276"/>
                    <a:pt x="2948944" y="1161284"/>
                  </a:cubicBezTo>
                  <a:lnTo>
                    <a:pt x="2948859" y="1164206"/>
                  </a:lnTo>
                  <a:close/>
                  <a:moveTo>
                    <a:pt x="3244241" y="1191774"/>
                  </a:moveTo>
                  <a:cubicBezTo>
                    <a:pt x="3212224" y="1192234"/>
                    <a:pt x="3180704" y="1191067"/>
                    <a:pt x="3148985" y="1188089"/>
                  </a:cubicBezTo>
                  <a:cubicBezTo>
                    <a:pt x="3085548" y="1182728"/>
                    <a:pt x="3021019" y="1175977"/>
                    <a:pt x="2948548" y="1174885"/>
                  </a:cubicBezTo>
                  <a:lnTo>
                    <a:pt x="2948859" y="1164206"/>
                  </a:lnTo>
                  <a:lnTo>
                    <a:pt x="2931571" y="1164163"/>
                  </a:lnTo>
                  <a:cubicBezTo>
                    <a:pt x="2903874" y="1162475"/>
                    <a:pt x="2875184" y="1160788"/>
                    <a:pt x="2845699" y="1159100"/>
                  </a:cubicBezTo>
                  <a:cubicBezTo>
                    <a:pt x="2786828" y="1155030"/>
                    <a:pt x="2724979" y="1150463"/>
                    <a:pt x="2661840" y="1143911"/>
                  </a:cubicBezTo>
                  <a:cubicBezTo>
                    <a:pt x="2536455" y="1125644"/>
                    <a:pt x="2405212" y="1106484"/>
                    <a:pt x="2284295" y="1071737"/>
                  </a:cubicBezTo>
                  <a:cubicBezTo>
                    <a:pt x="2270694" y="1069851"/>
                    <a:pt x="2274864" y="1076701"/>
                    <a:pt x="2258484" y="1073525"/>
                  </a:cubicBezTo>
                  <a:cubicBezTo>
                    <a:pt x="2229693" y="1066476"/>
                    <a:pt x="2207754" y="1059031"/>
                    <a:pt x="2185019" y="1051585"/>
                  </a:cubicBezTo>
                  <a:cubicBezTo>
                    <a:pt x="2189585" y="1041658"/>
                    <a:pt x="2247662" y="1058435"/>
                    <a:pt x="2285386" y="1064888"/>
                  </a:cubicBezTo>
                  <a:cubicBezTo>
                    <a:pt x="2287076" y="1060222"/>
                    <a:pt x="2288761" y="1055655"/>
                    <a:pt x="2274466" y="1052180"/>
                  </a:cubicBezTo>
                  <a:cubicBezTo>
                    <a:pt x="2335522" y="1060916"/>
                    <a:pt x="2419508" y="1079282"/>
                    <a:pt x="2512529" y="1090600"/>
                  </a:cubicBezTo>
                  <a:cubicBezTo>
                    <a:pt x="2558891" y="1096954"/>
                    <a:pt x="2607238" y="1103208"/>
                    <a:pt x="2655486" y="1108271"/>
                  </a:cubicBezTo>
                  <a:cubicBezTo>
                    <a:pt x="2703834" y="1112639"/>
                    <a:pt x="2752578" y="1113334"/>
                    <a:pt x="2798939" y="1113334"/>
                  </a:cubicBezTo>
                  <a:cubicBezTo>
                    <a:pt x="2839444" y="1120979"/>
                    <a:pt x="2877566" y="1129019"/>
                    <a:pt x="2898712" y="1140039"/>
                  </a:cubicBezTo>
                  <a:cubicBezTo>
                    <a:pt x="2935543" y="1140635"/>
                    <a:pt x="2891564" y="1128325"/>
                    <a:pt x="2899207" y="1122964"/>
                  </a:cubicBezTo>
                  <a:cubicBezTo>
                    <a:pt x="2931076" y="1123857"/>
                    <a:pt x="2956688" y="1140635"/>
                    <a:pt x="2974360" y="1131601"/>
                  </a:cubicBezTo>
                  <a:cubicBezTo>
                    <a:pt x="3010992" y="1136366"/>
                    <a:pt x="2988555" y="1137358"/>
                    <a:pt x="2986868" y="1145897"/>
                  </a:cubicBezTo>
                  <a:cubicBezTo>
                    <a:pt x="3050702" y="1143911"/>
                    <a:pt x="3097263" y="1141826"/>
                    <a:pt x="3138264" y="1146094"/>
                  </a:cubicBezTo>
                  <a:cubicBezTo>
                    <a:pt x="3150872" y="1135274"/>
                    <a:pt x="3098950" y="1139046"/>
                    <a:pt x="3075025" y="1136465"/>
                  </a:cubicBezTo>
                  <a:cubicBezTo>
                    <a:pt x="3114437" y="1126042"/>
                    <a:pt x="3202992" y="1135671"/>
                    <a:pt x="3238830" y="1141528"/>
                  </a:cubicBezTo>
                  <a:cubicBezTo>
                    <a:pt x="3248857" y="1154534"/>
                    <a:pt x="3180456" y="1164163"/>
                    <a:pt x="3252431" y="1165454"/>
                  </a:cubicBezTo>
                  <a:cubicBezTo>
                    <a:pt x="3196837" y="1179848"/>
                    <a:pt x="3051893" y="1147186"/>
                    <a:pt x="3024791" y="1161483"/>
                  </a:cubicBezTo>
                  <a:cubicBezTo>
                    <a:pt x="3072743" y="1167737"/>
                    <a:pt x="3139455" y="1170517"/>
                    <a:pt x="3200410" y="1172800"/>
                  </a:cubicBezTo>
                  <a:cubicBezTo>
                    <a:pt x="3261464" y="1173395"/>
                    <a:pt x="3316861" y="1175382"/>
                    <a:pt x="3342473" y="1185705"/>
                  </a:cubicBezTo>
                  <a:cubicBezTo>
                    <a:pt x="3308770" y="1189230"/>
                    <a:pt x="3276257" y="1191315"/>
                    <a:pt x="3244241" y="1191774"/>
                  </a:cubicBezTo>
                  <a:close/>
                  <a:moveTo>
                    <a:pt x="3502010" y="1254106"/>
                  </a:moveTo>
                  <a:cubicBezTo>
                    <a:pt x="3574381" y="1237924"/>
                    <a:pt x="3617567" y="1256588"/>
                    <a:pt x="3668594" y="1238322"/>
                  </a:cubicBezTo>
                  <a:cubicBezTo>
                    <a:pt x="3652710" y="1238819"/>
                    <a:pt x="3637918" y="1239016"/>
                    <a:pt x="3641988" y="1232961"/>
                  </a:cubicBezTo>
                  <a:cubicBezTo>
                    <a:pt x="3672366" y="1227898"/>
                    <a:pt x="3675742" y="1229784"/>
                    <a:pt x="3731337" y="1223431"/>
                  </a:cubicBezTo>
                  <a:cubicBezTo>
                    <a:pt x="3733421" y="1228593"/>
                    <a:pt x="3731237" y="1235343"/>
                    <a:pt x="3758439" y="1230976"/>
                  </a:cubicBezTo>
                  <a:cubicBezTo>
                    <a:pt x="3796560" y="1204965"/>
                    <a:pt x="3901991" y="1215985"/>
                    <a:pt x="3963939" y="1212908"/>
                  </a:cubicBezTo>
                  <a:cubicBezTo>
                    <a:pt x="3966520" y="1205859"/>
                    <a:pt x="3945374" y="1208042"/>
                    <a:pt x="3936440" y="1205561"/>
                  </a:cubicBezTo>
                  <a:cubicBezTo>
                    <a:pt x="3985979" y="1199009"/>
                    <a:pt x="4077213" y="1180841"/>
                    <a:pt x="4092104" y="1197023"/>
                  </a:cubicBezTo>
                  <a:cubicBezTo>
                    <a:pt x="4060237" y="1205660"/>
                    <a:pt x="4044650" y="1189478"/>
                    <a:pt x="4027674" y="1203476"/>
                  </a:cubicBezTo>
                  <a:cubicBezTo>
                    <a:pt x="4045742" y="1201690"/>
                    <a:pt x="4043657" y="1208639"/>
                    <a:pt x="4055174" y="1209631"/>
                  </a:cubicBezTo>
                  <a:cubicBezTo>
                    <a:pt x="4088928" y="1199505"/>
                    <a:pt x="4126255" y="1190372"/>
                    <a:pt x="4164675" y="1182231"/>
                  </a:cubicBezTo>
                  <a:cubicBezTo>
                    <a:pt x="4183934" y="1178359"/>
                    <a:pt x="4203392" y="1174487"/>
                    <a:pt x="4222751" y="1170616"/>
                  </a:cubicBezTo>
                  <a:cubicBezTo>
                    <a:pt x="4242109" y="1166347"/>
                    <a:pt x="4261369" y="1162177"/>
                    <a:pt x="4280232" y="1158008"/>
                  </a:cubicBezTo>
                  <a:cubicBezTo>
                    <a:pt x="4355880" y="1142124"/>
                    <a:pt x="4426167" y="1129913"/>
                    <a:pt x="4470940" y="1121971"/>
                  </a:cubicBezTo>
                  <a:cubicBezTo>
                    <a:pt x="4503602" y="1115021"/>
                    <a:pt x="4515912" y="1099734"/>
                    <a:pt x="4530406" y="1096357"/>
                  </a:cubicBezTo>
                  <a:cubicBezTo>
                    <a:pt x="4569421" y="1087225"/>
                    <a:pt x="4604764" y="1093875"/>
                    <a:pt x="4670386" y="1070943"/>
                  </a:cubicBezTo>
                  <a:cubicBezTo>
                    <a:pt x="4658272" y="1075212"/>
                    <a:pt x="4688055" y="1066674"/>
                    <a:pt x="4720319" y="1057938"/>
                  </a:cubicBezTo>
                  <a:cubicBezTo>
                    <a:pt x="4732629" y="1054165"/>
                    <a:pt x="4858811" y="1007705"/>
                    <a:pt x="4894946" y="1011179"/>
                  </a:cubicBezTo>
                  <a:cubicBezTo>
                    <a:pt x="4903286" y="1017632"/>
                    <a:pt x="4800336" y="1045528"/>
                    <a:pt x="4836968" y="1039870"/>
                  </a:cubicBezTo>
                  <a:cubicBezTo>
                    <a:pt x="4880949" y="1024979"/>
                    <a:pt x="4894549" y="1016541"/>
                    <a:pt x="4935650" y="1009194"/>
                  </a:cubicBezTo>
                  <a:cubicBezTo>
                    <a:pt x="4927608" y="1002443"/>
                    <a:pt x="4942400" y="994005"/>
                    <a:pt x="4962255" y="987353"/>
                  </a:cubicBezTo>
                  <a:cubicBezTo>
                    <a:pt x="4981812" y="980007"/>
                    <a:pt x="5006333" y="973951"/>
                    <a:pt x="5018444" y="973554"/>
                  </a:cubicBezTo>
                  <a:cubicBezTo>
                    <a:pt x="4982011" y="993012"/>
                    <a:pt x="4927111" y="1010980"/>
                    <a:pt x="4914602" y="1026567"/>
                  </a:cubicBezTo>
                  <a:cubicBezTo>
                    <a:pt x="4933168" y="1019122"/>
                    <a:pt x="4955903" y="1010584"/>
                    <a:pt x="4979032" y="1000656"/>
                  </a:cubicBezTo>
                  <a:cubicBezTo>
                    <a:pt x="5002065" y="990530"/>
                    <a:pt x="5025890" y="980404"/>
                    <a:pt x="5047534" y="972263"/>
                  </a:cubicBezTo>
                  <a:cubicBezTo>
                    <a:pt x="5090618" y="955982"/>
                    <a:pt x="5124967" y="947544"/>
                    <a:pt x="5126159" y="963428"/>
                  </a:cubicBezTo>
                  <a:cubicBezTo>
                    <a:pt x="5125066" y="960151"/>
                    <a:pt x="5145716" y="951713"/>
                    <a:pt x="5150581" y="954493"/>
                  </a:cubicBezTo>
                  <a:cubicBezTo>
                    <a:pt x="5104319" y="980404"/>
                    <a:pt x="5127054" y="980007"/>
                    <a:pt x="5086847" y="1003237"/>
                  </a:cubicBezTo>
                  <a:cubicBezTo>
                    <a:pt x="5123379" y="982092"/>
                    <a:pt x="5159813" y="966108"/>
                    <a:pt x="5195950" y="952508"/>
                  </a:cubicBezTo>
                  <a:cubicBezTo>
                    <a:pt x="5232086" y="939006"/>
                    <a:pt x="5267230" y="925802"/>
                    <a:pt x="5301877" y="912897"/>
                  </a:cubicBezTo>
                  <a:cubicBezTo>
                    <a:pt x="5336524" y="899990"/>
                    <a:pt x="5370575" y="886886"/>
                    <a:pt x="5403436" y="870903"/>
                  </a:cubicBezTo>
                  <a:cubicBezTo>
                    <a:pt x="5419818" y="862861"/>
                    <a:pt x="5435998" y="854125"/>
                    <a:pt x="5451685" y="844396"/>
                  </a:cubicBezTo>
                  <a:cubicBezTo>
                    <a:pt x="5467172" y="834072"/>
                    <a:pt x="5482161" y="822556"/>
                    <a:pt x="5496756" y="809749"/>
                  </a:cubicBezTo>
                  <a:cubicBezTo>
                    <a:pt x="5502513" y="814217"/>
                    <a:pt x="5487124" y="822655"/>
                    <a:pt x="5491494" y="827420"/>
                  </a:cubicBezTo>
                  <a:cubicBezTo>
                    <a:pt x="5528126" y="810444"/>
                    <a:pt x="5519886" y="802005"/>
                    <a:pt x="5570319" y="782349"/>
                  </a:cubicBezTo>
                  <a:cubicBezTo>
                    <a:pt x="5570815" y="789298"/>
                    <a:pt x="5587195" y="782746"/>
                    <a:pt x="5588686" y="788802"/>
                  </a:cubicBezTo>
                  <a:cubicBezTo>
                    <a:pt x="5618568" y="773116"/>
                    <a:pt x="5652022" y="756438"/>
                    <a:pt x="5667212" y="743532"/>
                  </a:cubicBezTo>
                  <a:cubicBezTo>
                    <a:pt x="5616086" y="769840"/>
                    <a:pt x="5590372" y="774109"/>
                    <a:pt x="5577069" y="767855"/>
                  </a:cubicBezTo>
                  <a:cubicBezTo>
                    <a:pt x="5617176" y="751574"/>
                    <a:pt x="5644875" y="735392"/>
                    <a:pt x="5672374" y="720897"/>
                  </a:cubicBezTo>
                  <a:cubicBezTo>
                    <a:pt x="5699377" y="705510"/>
                    <a:pt x="5726081" y="691512"/>
                    <a:pt x="5765196" y="680393"/>
                  </a:cubicBezTo>
                  <a:cubicBezTo>
                    <a:pt x="5717843" y="701936"/>
                    <a:pt x="5736108" y="707694"/>
                    <a:pt x="5688654" y="729137"/>
                  </a:cubicBezTo>
                  <a:cubicBezTo>
                    <a:pt x="5703844" y="730229"/>
                    <a:pt x="5703248" y="745915"/>
                    <a:pt x="5744846" y="722387"/>
                  </a:cubicBezTo>
                  <a:cubicBezTo>
                    <a:pt x="5744150" y="717025"/>
                    <a:pt x="5734322" y="713750"/>
                    <a:pt x="5749313" y="704517"/>
                  </a:cubicBezTo>
                  <a:cubicBezTo>
                    <a:pt x="5749512" y="713253"/>
                    <a:pt x="5787632" y="698660"/>
                    <a:pt x="5833797" y="677315"/>
                  </a:cubicBezTo>
                  <a:cubicBezTo>
                    <a:pt x="5880157" y="656269"/>
                    <a:pt x="5934163" y="628174"/>
                    <a:pt x="5965138" y="608815"/>
                  </a:cubicBezTo>
                  <a:cubicBezTo>
                    <a:pt x="5970002" y="590945"/>
                    <a:pt x="5931979" y="617254"/>
                    <a:pt x="5931482" y="605043"/>
                  </a:cubicBezTo>
                  <a:cubicBezTo>
                    <a:pt x="5946771" y="600476"/>
                    <a:pt x="5972981" y="584790"/>
                    <a:pt x="6000183" y="567914"/>
                  </a:cubicBezTo>
                  <a:cubicBezTo>
                    <a:pt x="5981518" y="588761"/>
                    <a:pt x="5988270" y="583500"/>
                    <a:pt x="6000481" y="591640"/>
                  </a:cubicBezTo>
                  <a:cubicBezTo>
                    <a:pt x="6038007" y="572679"/>
                    <a:pt x="6009514" y="573076"/>
                    <a:pt x="6039396" y="556298"/>
                  </a:cubicBezTo>
                  <a:cubicBezTo>
                    <a:pt x="6045354" y="567914"/>
                    <a:pt x="6102040" y="526714"/>
                    <a:pt x="6116037" y="529990"/>
                  </a:cubicBezTo>
                  <a:cubicBezTo>
                    <a:pt x="6158328" y="491074"/>
                    <a:pt x="6176596" y="488195"/>
                    <a:pt x="6175105" y="500406"/>
                  </a:cubicBezTo>
                  <a:cubicBezTo>
                    <a:pt x="6211143" y="465163"/>
                    <a:pt x="6229210" y="457122"/>
                    <a:pt x="6251845" y="428729"/>
                  </a:cubicBezTo>
                  <a:cubicBezTo>
                    <a:pt x="6273884" y="422177"/>
                    <a:pt x="6253435" y="432899"/>
                    <a:pt x="6260086" y="439649"/>
                  </a:cubicBezTo>
                  <a:cubicBezTo>
                    <a:pt x="6304461" y="405598"/>
                    <a:pt x="6300790" y="410065"/>
                    <a:pt x="6338117" y="391401"/>
                  </a:cubicBezTo>
                  <a:cubicBezTo>
                    <a:pt x="6352512" y="377304"/>
                    <a:pt x="6358467" y="365590"/>
                    <a:pt x="6372168" y="350599"/>
                  </a:cubicBezTo>
                  <a:cubicBezTo>
                    <a:pt x="6395300" y="342260"/>
                    <a:pt x="6416345" y="321015"/>
                    <a:pt x="6389144" y="350897"/>
                  </a:cubicBezTo>
                  <a:cubicBezTo>
                    <a:pt x="6449206" y="310988"/>
                    <a:pt x="6482760" y="276143"/>
                    <a:pt x="6508573" y="247154"/>
                  </a:cubicBezTo>
                  <a:cubicBezTo>
                    <a:pt x="6534582" y="218364"/>
                    <a:pt x="6552651" y="194836"/>
                    <a:pt x="6581837" y="175874"/>
                  </a:cubicBezTo>
                  <a:cubicBezTo>
                    <a:pt x="6571711" y="151651"/>
                    <a:pt x="6624327" y="121670"/>
                    <a:pt x="6667811" y="97049"/>
                  </a:cubicBezTo>
                  <a:cubicBezTo>
                    <a:pt x="6676248" y="80073"/>
                    <a:pt x="6633264" y="108764"/>
                    <a:pt x="6658577" y="86923"/>
                  </a:cubicBezTo>
                  <a:cubicBezTo>
                    <a:pt x="6691140" y="69550"/>
                    <a:pt x="6714570" y="50787"/>
                    <a:pt x="6750310" y="14750"/>
                  </a:cubicBezTo>
                  <a:cubicBezTo>
                    <a:pt x="6766193" y="15147"/>
                    <a:pt x="6742467" y="35995"/>
                    <a:pt x="6742864" y="44334"/>
                  </a:cubicBezTo>
                  <a:cubicBezTo>
                    <a:pt x="6751698" y="32669"/>
                    <a:pt x="6764951" y="21078"/>
                    <a:pt x="6776331" y="11399"/>
                  </a:cubicBezTo>
                  <a:lnTo>
                    <a:pt x="6789523" y="0"/>
                  </a:lnTo>
                  <a:lnTo>
                    <a:pt x="6779009" y="0"/>
                  </a:lnTo>
                  <a:lnTo>
                    <a:pt x="6762322" y="8595"/>
                  </a:lnTo>
                  <a:lnTo>
                    <a:pt x="6771148" y="0"/>
                  </a:lnTo>
                  <a:lnTo>
                    <a:pt x="6728864" y="0"/>
                  </a:lnTo>
                  <a:lnTo>
                    <a:pt x="6719820" y="8047"/>
                  </a:lnTo>
                  <a:cubicBezTo>
                    <a:pt x="6712304" y="15401"/>
                    <a:pt x="6704766" y="23561"/>
                    <a:pt x="6696600" y="33414"/>
                  </a:cubicBezTo>
                  <a:lnTo>
                    <a:pt x="6684787" y="20905"/>
                  </a:lnTo>
                  <a:lnTo>
                    <a:pt x="6710418" y="0"/>
                  </a:lnTo>
                  <a:lnTo>
                    <a:pt x="673072" y="0"/>
                  </a:lnTo>
                  <a:lnTo>
                    <a:pt x="701345" y="16239"/>
                  </a:lnTo>
                  <a:cubicBezTo>
                    <a:pt x="718916" y="28152"/>
                    <a:pt x="734006" y="40561"/>
                    <a:pt x="742841" y="55056"/>
                  </a:cubicBezTo>
                  <a:cubicBezTo>
                    <a:pt x="720802" y="40363"/>
                    <a:pt x="703007" y="29120"/>
                    <a:pt x="687694" y="20272"/>
                  </a:cubicBezTo>
                  <a:lnTo>
                    <a:pt x="647718" y="0"/>
                  </a:lnTo>
                  <a:lnTo>
                    <a:pt x="570648" y="0"/>
                  </a:lnTo>
                  <a:lnTo>
                    <a:pt x="575593" y="6546"/>
                  </a:lnTo>
                  <a:lnTo>
                    <a:pt x="587548" y="17563"/>
                  </a:lnTo>
                  <a:lnTo>
                    <a:pt x="591943" y="10183"/>
                  </a:lnTo>
                  <a:cubicBezTo>
                    <a:pt x="613188" y="22890"/>
                    <a:pt x="616662" y="29840"/>
                    <a:pt x="629567" y="39867"/>
                  </a:cubicBezTo>
                  <a:cubicBezTo>
                    <a:pt x="622022" y="38377"/>
                    <a:pt x="614479" y="36987"/>
                    <a:pt x="626192" y="45922"/>
                  </a:cubicBezTo>
                  <a:lnTo>
                    <a:pt x="621756" y="45832"/>
                  </a:lnTo>
                  <a:lnTo>
                    <a:pt x="648729" y="67291"/>
                  </a:lnTo>
                  <a:cubicBezTo>
                    <a:pt x="667144" y="81662"/>
                    <a:pt x="685163" y="95907"/>
                    <a:pt x="699160" y="108565"/>
                  </a:cubicBezTo>
                  <a:cubicBezTo>
                    <a:pt x="744033" y="133384"/>
                    <a:pt x="796649" y="170017"/>
                    <a:pt x="847478" y="204267"/>
                  </a:cubicBezTo>
                  <a:cubicBezTo>
                    <a:pt x="898803" y="237624"/>
                    <a:pt x="949632" y="266314"/>
                    <a:pt x="986663" y="280312"/>
                  </a:cubicBezTo>
                  <a:cubicBezTo>
                    <a:pt x="955787" y="258769"/>
                    <a:pt x="881133" y="224916"/>
                    <a:pt x="879047" y="201983"/>
                  </a:cubicBezTo>
                  <a:cubicBezTo>
                    <a:pt x="908731" y="198906"/>
                    <a:pt x="937025" y="243382"/>
                    <a:pt x="955291" y="235837"/>
                  </a:cubicBezTo>
                  <a:cubicBezTo>
                    <a:pt x="911411" y="206650"/>
                    <a:pt x="888082" y="203274"/>
                    <a:pt x="876565" y="180838"/>
                  </a:cubicBezTo>
                  <a:cubicBezTo>
                    <a:pt x="890067" y="188681"/>
                    <a:pt x="888678" y="180739"/>
                    <a:pt x="900292" y="186298"/>
                  </a:cubicBezTo>
                  <a:cubicBezTo>
                    <a:pt x="940499" y="212904"/>
                    <a:pt x="983883" y="247948"/>
                    <a:pt x="973160" y="253408"/>
                  </a:cubicBezTo>
                  <a:cubicBezTo>
                    <a:pt x="974550" y="241992"/>
                    <a:pt x="999568" y="277731"/>
                    <a:pt x="1005922" y="267406"/>
                  </a:cubicBezTo>
                  <a:cubicBezTo>
                    <a:pt x="991726" y="256387"/>
                    <a:pt x="995497" y="249239"/>
                    <a:pt x="992420" y="240602"/>
                  </a:cubicBezTo>
                  <a:cubicBezTo>
                    <a:pt x="940798" y="213400"/>
                    <a:pt x="909922" y="190666"/>
                    <a:pt x="906447" y="174087"/>
                  </a:cubicBezTo>
                  <a:cubicBezTo>
                    <a:pt x="990336" y="199501"/>
                    <a:pt x="1043250" y="250926"/>
                    <a:pt x="1112345" y="262740"/>
                  </a:cubicBezTo>
                  <a:cubicBezTo>
                    <a:pt x="1118203" y="273958"/>
                    <a:pt x="1182930" y="312378"/>
                    <a:pt x="1204970" y="315158"/>
                  </a:cubicBezTo>
                  <a:cubicBezTo>
                    <a:pt x="1185809" y="306422"/>
                    <a:pt x="1181639" y="300068"/>
                    <a:pt x="1187894" y="295501"/>
                  </a:cubicBezTo>
                  <a:cubicBezTo>
                    <a:pt x="1262053" y="339182"/>
                    <a:pt x="1321321" y="372738"/>
                    <a:pt x="1381383" y="398748"/>
                  </a:cubicBezTo>
                  <a:cubicBezTo>
                    <a:pt x="1441245" y="425354"/>
                    <a:pt x="1498428" y="452853"/>
                    <a:pt x="1570105" y="481544"/>
                  </a:cubicBezTo>
                  <a:cubicBezTo>
                    <a:pt x="1526524" y="476977"/>
                    <a:pt x="1506371" y="461689"/>
                    <a:pt x="1457229" y="447095"/>
                  </a:cubicBezTo>
                  <a:cubicBezTo>
                    <a:pt x="1477481" y="461788"/>
                    <a:pt x="1511235" y="477871"/>
                    <a:pt x="1517191" y="490876"/>
                  </a:cubicBezTo>
                  <a:cubicBezTo>
                    <a:pt x="1478077" y="482239"/>
                    <a:pt x="1445614" y="475091"/>
                    <a:pt x="1443430" y="485912"/>
                  </a:cubicBezTo>
                  <a:cubicBezTo>
                    <a:pt x="1382177" y="462483"/>
                    <a:pt x="1338197" y="458512"/>
                    <a:pt x="1276547" y="421780"/>
                  </a:cubicBezTo>
                  <a:cubicBezTo>
                    <a:pt x="1293821" y="446996"/>
                    <a:pt x="1348721" y="460398"/>
                    <a:pt x="1385056" y="472311"/>
                  </a:cubicBezTo>
                  <a:cubicBezTo>
                    <a:pt x="1383766" y="475488"/>
                    <a:pt x="1392402" y="479955"/>
                    <a:pt x="1393693" y="483430"/>
                  </a:cubicBezTo>
                  <a:cubicBezTo>
                    <a:pt x="1334325" y="478367"/>
                    <a:pt x="1352295" y="502094"/>
                    <a:pt x="1361329" y="536642"/>
                  </a:cubicBezTo>
                  <a:cubicBezTo>
                    <a:pt x="1302160" y="516687"/>
                    <a:pt x="1246864" y="494251"/>
                    <a:pt x="1195241" y="467049"/>
                  </a:cubicBezTo>
                  <a:cubicBezTo>
                    <a:pt x="1143121" y="440841"/>
                    <a:pt x="1093086" y="413441"/>
                    <a:pt x="1043250" y="386140"/>
                  </a:cubicBezTo>
                  <a:cubicBezTo>
                    <a:pt x="946257" y="325979"/>
                    <a:pt x="847478" y="270781"/>
                    <a:pt x="737977" y="212606"/>
                  </a:cubicBezTo>
                  <a:cubicBezTo>
                    <a:pt x="700749" y="187688"/>
                    <a:pt x="664215" y="159494"/>
                    <a:pt x="623611" y="128222"/>
                  </a:cubicBezTo>
                  <a:cubicBezTo>
                    <a:pt x="583802" y="95759"/>
                    <a:pt x="539028" y="61211"/>
                    <a:pt x="483036" y="26167"/>
                  </a:cubicBezTo>
                  <a:cubicBezTo>
                    <a:pt x="491476" y="21997"/>
                    <a:pt x="468741" y="7403"/>
                    <a:pt x="482243" y="4921"/>
                  </a:cubicBezTo>
                  <a:lnTo>
                    <a:pt x="474731" y="0"/>
                  </a:lnTo>
                  <a:lnTo>
                    <a:pt x="443595" y="0"/>
                  </a:lnTo>
                  <a:lnTo>
                    <a:pt x="461395" y="15445"/>
                  </a:lnTo>
                  <a:cubicBezTo>
                    <a:pt x="448142" y="15892"/>
                    <a:pt x="442508" y="15495"/>
                    <a:pt x="435186" y="10605"/>
                  </a:cubicBezTo>
                  <a:lnTo>
                    <a:pt x="422440" y="0"/>
                  </a:lnTo>
                  <a:lnTo>
                    <a:pt x="392515" y="0"/>
                  </a:lnTo>
                  <a:lnTo>
                    <a:pt x="413718" y="16658"/>
                  </a:lnTo>
                  <a:cubicBezTo>
                    <a:pt x="435180" y="30683"/>
                    <a:pt x="444692" y="28152"/>
                    <a:pt x="462189" y="36789"/>
                  </a:cubicBezTo>
                  <a:cubicBezTo>
                    <a:pt x="435782" y="46419"/>
                    <a:pt x="572881" y="122960"/>
                    <a:pt x="602465" y="157012"/>
                  </a:cubicBezTo>
                  <a:cubicBezTo>
                    <a:pt x="604352" y="149268"/>
                    <a:pt x="615867" y="153537"/>
                    <a:pt x="638304" y="167734"/>
                  </a:cubicBezTo>
                  <a:cubicBezTo>
                    <a:pt x="631852" y="169521"/>
                    <a:pt x="622917" y="165053"/>
                    <a:pt x="633241" y="176668"/>
                  </a:cubicBezTo>
                  <a:cubicBezTo>
                    <a:pt x="732814" y="237227"/>
                    <a:pt x="828516" y="294111"/>
                    <a:pt x="925807" y="342756"/>
                  </a:cubicBezTo>
                  <a:cubicBezTo>
                    <a:pt x="974253" y="367377"/>
                    <a:pt x="1020614" y="394479"/>
                    <a:pt x="1068862" y="417015"/>
                  </a:cubicBezTo>
                  <a:cubicBezTo>
                    <a:pt x="1116813" y="440344"/>
                    <a:pt x="1164068" y="464171"/>
                    <a:pt x="1210827" y="488990"/>
                  </a:cubicBezTo>
                  <a:cubicBezTo>
                    <a:pt x="1244481" y="500108"/>
                    <a:pt x="1310599" y="521850"/>
                    <a:pt x="1365002" y="545378"/>
                  </a:cubicBezTo>
                  <a:cubicBezTo>
                    <a:pt x="1419405" y="568906"/>
                    <a:pt x="1462590" y="593825"/>
                    <a:pt x="1451968" y="608319"/>
                  </a:cubicBezTo>
                  <a:cubicBezTo>
                    <a:pt x="1683478" y="719110"/>
                    <a:pt x="1937228" y="784037"/>
                    <a:pt x="2205172" y="855813"/>
                  </a:cubicBezTo>
                  <a:cubicBezTo>
                    <a:pt x="2251831" y="856706"/>
                    <a:pt x="2303157" y="863656"/>
                    <a:pt x="2353191" y="873186"/>
                  </a:cubicBezTo>
                  <a:cubicBezTo>
                    <a:pt x="2403127" y="882915"/>
                    <a:pt x="2451772" y="895424"/>
                    <a:pt x="2493171" y="904061"/>
                  </a:cubicBezTo>
                  <a:cubicBezTo>
                    <a:pt x="2480959" y="901182"/>
                    <a:pt x="2519379" y="899990"/>
                    <a:pt x="2541617" y="907834"/>
                  </a:cubicBezTo>
                  <a:cubicBezTo>
                    <a:pt x="2625008" y="936425"/>
                    <a:pt x="2477485" y="924809"/>
                    <a:pt x="2406502" y="910216"/>
                  </a:cubicBezTo>
                  <a:cubicBezTo>
                    <a:pt x="2468848" y="921236"/>
                    <a:pt x="2404121" y="932851"/>
                    <a:pt x="2390519" y="938509"/>
                  </a:cubicBezTo>
                  <a:cubicBezTo>
                    <a:pt x="2322416" y="929476"/>
                    <a:pt x="2260965" y="919151"/>
                    <a:pt x="2201697" y="909124"/>
                  </a:cubicBezTo>
                  <a:cubicBezTo>
                    <a:pt x="2142529" y="898700"/>
                    <a:pt x="2086240" y="885000"/>
                    <a:pt x="2026972" y="875171"/>
                  </a:cubicBezTo>
                  <a:cubicBezTo>
                    <a:pt x="1996196" y="865840"/>
                    <a:pt x="1993020" y="856011"/>
                    <a:pt x="1957379" y="846779"/>
                  </a:cubicBezTo>
                  <a:cubicBezTo>
                    <a:pt x="1903969" y="847077"/>
                    <a:pt x="1854331" y="809054"/>
                    <a:pt x="1792781" y="793964"/>
                  </a:cubicBezTo>
                  <a:cubicBezTo>
                    <a:pt x="1757637" y="785030"/>
                    <a:pt x="1728748" y="791582"/>
                    <a:pt x="1694002" y="781257"/>
                  </a:cubicBezTo>
                  <a:cubicBezTo>
                    <a:pt x="1655680" y="768848"/>
                    <a:pt x="1625601" y="742043"/>
                    <a:pt x="1593038" y="730527"/>
                  </a:cubicBezTo>
                  <a:cubicBezTo>
                    <a:pt x="1573581" y="723578"/>
                    <a:pt x="1538138" y="716926"/>
                    <a:pt x="1521361" y="711665"/>
                  </a:cubicBezTo>
                  <a:cubicBezTo>
                    <a:pt x="1523148" y="712260"/>
                    <a:pt x="1531488" y="708091"/>
                    <a:pt x="1535062" y="709382"/>
                  </a:cubicBezTo>
                  <a:cubicBezTo>
                    <a:pt x="1500315" y="696674"/>
                    <a:pt x="1480559" y="699553"/>
                    <a:pt x="1450677" y="689328"/>
                  </a:cubicBezTo>
                  <a:cubicBezTo>
                    <a:pt x="1445316" y="687442"/>
                    <a:pt x="1445217" y="676422"/>
                    <a:pt x="1442437" y="674833"/>
                  </a:cubicBezTo>
                  <a:cubicBezTo>
                    <a:pt x="1403024" y="652000"/>
                    <a:pt x="1346637" y="647831"/>
                    <a:pt x="1301068" y="630060"/>
                  </a:cubicBezTo>
                  <a:cubicBezTo>
                    <a:pt x="1271584" y="606830"/>
                    <a:pt x="1344948" y="631748"/>
                    <a:pt x="1295609" y="609212"/>
                  </a:cubicBezTo>
                  <a:cubicBezTo>
                    <a:pt x="1288460" y="618941"/>
                    <a:pt x="1241007" y="596604"/>
                    <a:pt x="1221152" y="596207"/>
                  </a:cubicBezTo>
                  <a:cubicBezTo>
                    <a:pt x="1196333" y="563843"/>
                    <a:pt x="1094675" y="537337"/>
                    <a:pt x="1115919" y="526913"/>
                  </a:cubicBezTo>
                  <a:cubicBezTo>
                    <a:pt x="1077202" y="511128"/>
                    <a:pt x="1022798" y="490776"/>
                    <a:pt x="971374" y="466057"/>
                  </a:cubicBezTo>
                  <a:cubicBezTo>
                    <a:pt x="919949" y="441238"/>
                    <a:pt x="869616" y="415923"/>
                    <a:pt x="835863" y="396961"/>
                  </a:cubicBezTo>
                  <a:cubicBezTo>
                    <a:pt x="848173" y="404307"/>
                    <a:pt x="845294" y="408278"/>
                    <a:pt x="842216" y="412150"/>
                  </a:cubicBezTo>
                  <a:cubicBezTo>
                    <a:pt x="760115" y="367873"/>
                    <a:pt x="734998" y="350897"/>
                    <a:pt x="688637" y="331042"/>
                  </a:cubicBezTo>
                  <a:cubicBezTo>
                    <a:pt x="690127" y="327964"/>
                    <a:pt x="699060" y="332630"/>
                    <a:pt x="702437" y="331439"/>
                  </a:cubicBezTo>
                  <a:cubicBezTo>
                    <a:pt x="642374" y="295402"/>
                    <a:pt x="585490" y="263733"/>
                    <a:pt x="536844" y="231369"/>
                  </a:cubicBezTo>
                  <a:cubicBezTo>
                    <a:pt x="488298" y="198806"/>
                    <a:pt x="445611" y="169123"/>
                    <a:pt x="410566" y="142617"/>
                  </a:cubicBezTo>
                  <a:cubicBezTo>
                    <a:pt x="397958" y="139440"/>
                    <a:pt x="388229" y="139738"/>
                    <a:pt x="372543" y="133086"/>
                  </a:cubicBezTo>
                  <a:cubicBezTo>
                    <a:pt x="351398" y="108168"/>
                    <a:pt x="343157" y="106183"/>
                    <a:pt x="320225" y="99630"/>
                  </a:cubicBezTo>
                  <a:cubicBezTo>
                    <a:pt x="303646" y="79279"/>
                    <a:pt x="319530" y="74116"/>
                    <a:pt x="287861" y="58232"/>
                  </a:cubicBezTo>
                  <a:cubicBezTo>
                    <a:pt x="316354" y="91788"/>
                    <a:pt x="242392" y="38278"/>
                    <a:pt x="220652" y="24677"/>
                  </a:cubicBezTo>
                  <a:cubicBezTo>
                    <a:pt x="223407" y="20358"/>
                    <a:pt x="208237" y="9004"/>
                    <a:pt x="205714" y="2634"/>
                  </a:cubicBezTo>
                  <a:lnTo>
                    <a:pt x="207460" y="0"/>
                  </a:lnTo>
                  <a:lnTo>
                    <a:pt x="178279" y="0"/>
                  </a:lnTo>
                  <a:lnTo>
                    <a:pt x="200089" y="20135"/>
                  </a:lnTo>
                  <a:cubicBezTo>
                    <a:pt x="215564" y="33438"/>
                    <a:pt x="231374" y="46865"/>
                    <a:pt x="242989" y="58629"/>
                  </a:cubicBezTo>
                  <a:cubicBezTo>
                    <a:pt x="257781" y="57637"/>
                    <a:pt x="290244" y="79676"/>
                    <a:pt x="321516" y="104991"/>
                  </a:cubicBezTo>
                  <a:cubicBezTo>
                    <a:pt x="352291" y="131002"/>
                    <a:pt x="384556" y="156714"/>
                    <a:pt x="394483" y="168826"/>
                  </a:cubicBezTo>
                  <a:cubicBezTo>
                    <a:pt x="380883" y="159593"/>
                    <a:pt x="381975" y="167535"/>
                    <a:pt x="370260" y="160486"/>
                  </a:cubicBezTo>
                  <a:cubicBezTo>
                    <a:pt x="370856" y="156019"/>
                    <a:pt x="377309" y="153537"/>
                    <a:pt x="365395" y="144702"/>
                  </a:cubicBezTo>
                  <a:cubicBezTo>
                    <a:pt x="294413" y="120975"/>
                    <a:pt x="239316" y="62501"/>
                    <a:pt x="161484" y="1149"/>
                  </a:cubicBezTo>
                  <a:cubicBezTo>
                    <a:pt x="177069" y="29939"/>
                    <a:pt x="136665" y="-4609"/>
                    <a:pt x="127630" y="5517"/>
                  </a:cubicBezTo>
                  <a:cubicBezTo>
                    <a:pt x="167341" y="35300"/>
                    <a:pt x="207150" y="65182"/>
                    <a:pt x="245966" y="94369"/>
                  </a:cubicBezTo>
                  <a:cubicBezTo>
                    <a:pt x="284982" y="123258"/>
                    <a:pt x="322210" y="152743"/>
                    <a:pt x="359439" y="177959"/>
                  </a:cubicBezTo>
                  <a:cubicBezTo>
                    <a:pt x="330350" y="150062"/>
                    <a:pt x="395178" y="190170"/>
                    <a:pt x="408084" y="194637"/>
                  </a:cubicBezTo>
                  <a:cubicBezTo>
                    <a:pt x="425259" y="212408"/>
                    <a:pt x="478967" y="260854"/>
                    <a:pt x="496142" y="266910"/>
                  </a:cubicBezTo>
                  <a:cubicBezTo>
                    <a:pt x="484130" y="258074"/>
                    <a:pt x="487505" y="254501"/>
                    <a:pt x="490880" y="250926"/>
                  </a:cubicBezTo>
                  <a:cubicBezTo>
                    <a:pt x="525924" y="294707"/>
                    <a:pt x="595119" y="328064"/>
                    <a:pt x="653891" y="369859"/>
                  </a:cubicBezTo>
                  <a:cubicBezTo>
                    <a:pt x="587475" y="327170"/>
                    <a:pt x="614479" y="353478"/>
                    <a:pt x="563153" y="326376"/>
                  </a:cubicBezTo>
                  <a:cubicBezTo>
                    <a:pt x="607926" y="359336"/>
                    <a:pt x="632347" y="379389"/>
                    <a:pt x="672157" y="389118"/>
                  </a:cubicBezTo>
                  <a:lnTo>
                    <a:pt x="667392" y="398252"/>
                  </a:lnTo>
                  <a:cubicBezTo>
                    <a:pt x="694196" y="410760"/>
                    <a:pt x="722589" y="428729"/>
                    <a:pt x="754358" y="446202"/>
                  </a:cubicBezTo>
                  <a:cubicBezTo>
                    <a:pt x="785927" y="463972"/>
                    <a:pt x="819382" y="483827"/>
                    <a:pt x="853733" y="504178"/>
                  </a:cubicBezTo>
                  <a:cubicBezTo>
                    <a:pt x="888181" y="524431"/>
                    <a:pt x="923325" y="545577"/>
                    <a:pt x="958965" y="564638"/>
                  </a:cubicBezTo>
                  <a:cubicBezTo>
                    <a:pt x="995101" y="582606"/>
                    <a:pt x="1031238" y="599384"/>
                    <a:pt x="1066380" y="613282"/>
                  </a:cubicBezTo>
                  <a:cubicBezTo>
                    <a:pt x="1066579" y="617849"/>
                    <a:pt x="1060722" y="621324"/>
                    <a:pt x="1073826" y="628273"/>
                  </a:cubicBezTo>
                  <a:cubicBezTo>
                    <a:pt x="1104800" y="639690"/>
                    <a:pt x="1138355" y="654780"/>
                    <a:pt x="1172308" y="671260"/>
                  </a:cubicBezTo>
                  <a:cubicBezTo>
                    <a:pt x="1206657" y="686945"/>
                    <a:pt x="1241801" y="703028"/>
                    <a:pt x="1275058" y="718217"/>
                  </a:cubicBezTo>
                  <a:cubicBezTo>
                    <a:pt x="1341573" y="748694"/>
                    <a:pt x="1400145" y="777087"/>
                    <a:pt x="1433304" y="781555"/>
                  </a:cubicBezTo>
                  <a:cubicBezTo>
                    <a:pt x="1433800" y="796148"/>
                    <a:pt x="1374135" y="777286"/>
                    <a:pt x="1348125" y="757927"/>
                  </a:cubicBezTo>
                  <a:cubicBezTo>
                    <a:pt x="1348125" y="783739"/>
                    <a:pt x="1421390" y="795155"/>
                    <a:pt x="1452662" y="803296"/>
                  </a:cubicBezTo>
                  <a:cubicBezTo>
                    <a:pt x="1450777" y="802800"/>
                    <a:pt x="1452563" y="810444"/>
                    <a:pt x="1450578" y="809849"/>
                  </a:cubicBezTo>
                  <a:cubicBezTo>
                    <a:pt x="1498826" y="823647"/>
                    <a:pt x="1524538" y="816797"/>
                    <a:pt x="1575267" y="833575"/>
                  </a:cubicBezTo>
                  <a:cubicBezTo>
                    <a:pt x="1607731" y="844297"/>
                    <a:pt x="1627188" y="855515"/>
                    <a:pt x="1649229" y="867230"/>
                  </a:cubicBezTo>
                  <a:cubicBezTo>
                    <a:pt x="1671466" y="878249"/>
                    <a:pt x="1696682" y="889070"/>
                    <a:pt x="1739867" y="899594"/>
                  </a:cubicBezTo>
                  <a:cubicBezTo>
                    <a:pt x="1718523" y="876165"/>
                    <a:pt x="1828917" y="926100"/>
                    <a:pt x="1862771" y="926696"/>
                  </a:cubicBezTo>
                  <a:cubicBezTo>
                    <a:pt x="1798142" y="905947"/>
                    <a:pt x="1835370" y="913194"/>
                    <a:pt x="1887886" y="928284"/>
                  </a:cubicBezTo>
                  <a:cubicBezTo>
                    <a:pt x="1940702" y="942481"/>
                    <a:pt x="2009797" y="961244"/>
                    <a:pt x="2007217" y="972760"/>
                  </a:cubicBezTo>
                  <a:cubicBezTo>
                    <a:pt x="1966911" y="961343"/>
                    <a:pt x="1959465" y="968491"/>
                    <a:pt x="1931667" y="964023"/>
                  </a:cubicBezTo>
                  <a:cubicBezTo>
                    <a:pt x="1999175" y="979908"/>
                    <a:pt x="1966612" y="976632"/>
                    <a:pt x="1977235" y="993409"/>
                  </a:cubicBezTo>
                  <a:cubicBezTo>
                    <a:pt x="2032234" y="1003535"/>
                    <a:pt x="2036999" y="1014654"/>
                    <a:pt x="2074128" y="1025078"/>
                  </a:cubicBezTo>
                  <a:cubicBezTo>
                    <a:pt x="2070355" y="1012867"/>
                    <a:pt x="2020916" y="1001550"/>
                    <a:pt x="2003841" y="989637"/>
                  </a:cubicBezTo>
                  <a:cubicBezTo>
                    <a:pt x="2020718" y="994104"/>
                    <a:pt x="2030943" y="994898"/>
                    <a:pt x="2041169" y="995593"/>
                  </a:cubicBezTo>
                  <a:cubicBezTo>
                    <a:pt x="2068767" y="1006911"/>
                    <a:pt x="2084552" y="1028652"/>
                    <a:pt x="2113541" y="1020908"/>
                  </a:cubicBezTo>
                  <a:cubicBezTo>
                    <a:pt x="2111356" y="1026567"/>
                    <a:pt x="2114336" y="1032126"/>
                    <a:pt x="2123369" y="1037488"/>
                  </a:cubicBezTo>
                  <a:cubicBezTo>
                    <a:pt x="2023696" y="1016541"/>
                    <a:pt x="1955394" y="1002542"/>
                    <a:pt x="1889276" y="986162"/>
                  </a:cubicBezTo>
                  <a:cubicBezTo>
                    <a:pt x="1823953" y="967001"/>
                    <a:pt x="1760814" y="945459"/>
                    <a:pt x="1671665" y="910712"/>
                  </a:cubicBezTo>
                  <a:cubicBezTo>
                    <a:pt x="1615673" y="898998"/>
                    <a:pt x="1561667" y="874278"/>
                    <a:pt x="1506073" y="852537"/>
                  </a:cubicBezTo>
                  <a:cubicBezTo>
                    <a:pt x="1450677" y="830200"/>
                    <a:pt x="1394189" y="809451"/>
                    <a:pt x="1335914" y="793766"/>
                  </a:cubicBezTo>
                  <a:cubicBezTo>
                    <a:pt x="1336807" y="787213"/>
                    <a:pt x="1297892" y="775201"/>
                    <a:pt x="1304246" y="769344"/>
                  </a:cubicBezTo>
                  <a:cubicBezTo>
                    <a:pt x="1229789" y="743234"/>
                    <a:pt x="1156126" y="706205"/>
                    <a:pt x="1087924" y="666792"/>
                  </a:cubicBezTo>
                  <a:cubicBezTo>
                    <a:pt x="1053475" y="647731"/>
                    <a:pt x="1019721" y="629464"/>
                    <a:pt x="986663" y="613878"/>
                  </a:cubicBezTo>
                  <a:cubicBezTo>
                    <a:pt x="970083" y="606135"/>
                    <a:pt x="953703" y="598987"/>
                    <a:pt x="937521" y="592733"/>
                  </a:cubicBezTo>
                  <a:cubicBezTo>
                    <a:pt x="921637" y="585883"/>
                    <a:pt x="905852" y="579926"/>
                    <a:pt x="890265" y="575061"/>
                  </a:cubicBezTo>
                  <a:cubicBezTo>
                    <a:pt x="921239" y="593328"/>
                    <a:pt x="968693" y="612588"/>
                    <a:pt x="966510" y="622118"/>
                  </a:cubicBezTo>
                  <a:cubicBezTo>
                    <a:pt x="930473" y="605539"/>
                    <a:pt x="769050" y="528501"/>
                    <a:pt x="815015" y="526218"/>
                  </a:cubicBezTo>
                  <a:cubicBezTo>
                    <a:pt x="787416" y="513510"/>
                    <a:pt x="762002" y="502888"/>
                    <a:pt x="724476" y="480551"/>
                  </a:cubicBezTo>
                  <a:cubicBezTo>
                    <a:pt x="700848" y="484026"/>
                    <a:pt x="781957" y="512717"/>
                    <a:pt x="775603" y="520261"/>
                  </a:cubicBezTo>
                  <a:cubicBezTo>
                    <a:pt x="723483" y="495740"/>
                    <a:pt x="611102" y="433693"/>
                    <a:pt x="583107" y="395075"/>
                  </a:cubicBezTo>
                  <a:cubicBezTo>
                    <a:pt x="483036" y="336601"/>
                    <a:pt x="400042" y="277433"/>
                    <a:pt x="324295" y="225413"/>
                  </a:cubicBezTo>
                  <a:cubicBezTo>
                    <a:pt x="286173" y="199700"/>
                    <a:pt x="252817" y="171605"/>
                    <a:pt x="220850" y="145099"/>
                  </a:cubicBezTo>
                  <a:cubicBezTo>
                    <a:pt x="188982" y="118393"/>
                    <a:pt x="159497" y="91986"/>
                    <a:pt x="132097" y="65182"/>
                  </a:cubicBezTo>
                  <a:cubicBezTo>
                    <a:pt x="115816" y="74811"/>
                    <a:pt x="116412" y="43639"/>
                    <a:pt x="95861" y="28648"/>
                  </a:cubicBezTo>
                  <a:cubicBezTo>
                    <a:pt x="68462" y="11573"/>
                    <a:pt x="95167" y="49794"/>
                    <a:pt x="76205" y="34505"/>
                  </a:cubicBezTo>
                  <a:cubicBezTo>
                    <a:pt x="66377" y="26365"/>
                    <a:pt x="62902" y="27060"/>
                    <a:pt x="54564" y="21004"/>
                  </a:cubicBezTo>
                  <a:cubicBezTo>
                    <a:pt x="44662" y="13782"/>
                    <a:pt x="37849" y="7949"/>
                    <a:pt x="32846" y="2930"/>
                  </a:cubicBezTo>
                  <a:lnTo>
                    <a:pt x="30436" y="0"/>
                  </a:lnTo>
                  <a:lnTo>
                    <a:pt x="0" y="0"/>
                  </a:lnTo>
                  <a:lnTo>
                    <a:pt x="48409" y="51581"/>
                  </a:lnTo>
                  <a:cubicBezTo>
                    <a:pt x="54564" y="49297"/>
                    <a:pt x="64491" y="56049"/>
                    <a:pt x="75610" y="65678"/>
                  </a:cubicBezTo>
                  <a:cubicBezTo>
                    <a:pt x="87027" y="75010"/>
                    <a:pt x="99733" y="87023"/>
                    <a:pt x="110655" y="96255"/>
                  </a:cubicBezTo>
                  <a:cubicBezTo>
                    <a:pt x="157214" y="102013"/>
                    <a:pt x="307717" y="219555"/>
                    <a:pt x="366884" y="262244"/>
                  </a:cubicBezTo>
                  <a:cubicBezTo>
                    <a:pt x="361127" y="266215"/>
                    <a:pt x="271183" y="197218"/>
                    <a:pt x="300172" y="224916"/>
                  </a:cubicBezTo>
                  <a:cubicBezTo>
                    <a:pt x="331543" y="246459"/>
                    <a:pt x="364403" y="268399"/>
                    <a:pt x="357949" y="276838"/>
                  </a:cubicBezTo>
                  <a:cubicBezTo>
                    <a:pt x="338392" y="265818"/>
                    <a:pt x="298285" y="230972"/>
                    <a:pt x="292825" y="236432"/>
                  </a:cubicBezTo>
                  <a:cubicBezTo>
                    <a:pt x="323700" y="263733"/>
                    <a:pt x="395873" y="305230"/>
                    <a:pt x="366586" y="311683"/>
                  </a:cubicBezTo>
                  <a:cubicBezTo>
                    <a:pt x="409771" y="344146"/>
                    <a:pt x="358942" y="290736"/>
                    <a:pt x="405403" y="321512"/>
                  </a:cubicBezTo>
                  <a:cubicBezTo>
                    <a:pt x="406297" y="325284"/>
                    <a:pt x="412253" y="330844"/>
                    <a:pt x="424861" y="338785"/>
                  </a:cubicBezTo>
                  <a:cubicBezTo>
                    <a:pt x="430421" y="361519"/>
                    <a:pt x="397164" y="339977"/>
                    <a:pt x="380783" y="337792"/>
                  </a:cubicBezTo>
                  <a:cubicBezTo>
                    <a:pt x="423769" y="377999"/>
                    <a:pt x="433796" y="367674"/>
                    <a:pt x="439157" y="364994"/>
                  </a:cubicBezTo>
                  <a:cubicBezTo>
                    <a:pt x="467649" y="395373"/>
                    <a:pt x="404709" y="357350"/>
                    <a:pt x="428932" y="382864"/>
                  </a:cubicBezTo>
                  <a:cubicBezTo>
                    <a:pt x="471323" y="419199"/>
                    <a:pt x="521754" y="449676"/>
                    <a:pt x="545581" y="464369"/>
                  </a:cubicBezTo>
                  <a:cubicBezTo>
                    <a:pt x="533569" y="456129"/>
                    <a:pt x="530292" y="450471"/>
                    <a:pt x="526917" y="444911"/>
                  </a:cubicBezTo>
                  <a:cubicBezTo>
                    <a:pt x="545481" y="458711"/>
                    <a:pt x="577348" y="464071"/>
                    <a:pt x="581916" y="478566"/>
                  </a:cubicBezTo>
                  <a:cubicBezTo>
                    <a:pt x="568711" y="471120"/>
                    <a:pt x="550942" y="458909"/>
                    <a:pt x="547269" y="461391"/>
                  </a:cubicBezTo>
                  <a:cubicBezTo>
                    <a:pt x="575761" y="484323"/>
                    <a:pt x="616066" y="509242"/>
                    <a:pt x="652898" y="532869"/>
                  </a:cubicBezTo>
                  <a:cubicBezTo>
                    <a:pt x="689729" y="556596"/>
                    <a:pt x="724674" y="576451"/>
                    <a:pt x="739764" y="594321"/>
                  </a:cubicBezTo>
                  <a:cubicBezTo>
                    <a:pt x="769448" y="605340"/>
                    <a:pt x="723879" y="573870"/>
                    <a:pt x="757038" y="588166"/>
                  </a:cubicBezTo>
                  <a:cubicBezTo>
                    <a:pt x="824049" y="619239"/>
                    <a:pt x="810548" y="630954"/>
                    <a:pt x="853335" y="656169"/>
                  </a:cubicBezTo>
                  <a:cubicBezTo>
                    <a:pt x="861475" y="654978"/>
                    <a:pt x="847379" y="632840"/>
                    <a:pt x="871701" y="646739"/>
                  </a:cubicBezTo>
                  <a:cubicBezTo>
                    <a:pt x="910717" y="670664"/>
                    <a:pt x="985273" y="696575"/>
                    <a:pt x="971374" y="708190"/>
                  </a:cubicBezTo>
                  <a:cubicBezTo>
                    <a:pt x="958071" y="704616"/>
                    <a:pt x="881628" y="667983"/>
                    <a:pt x="910518" y="686250"/>
                  </a:cubicBezTo>
                  <a:cubicBezTo>
                    <a:pt x="978522" y="711962"/>
                    <a:pt x="1021310" y="741051"/>
                    <a:pt x="1055361" y="741149"/>
                  </a:cubicBezTo>
                  <a:cubicBezTo>
                    <a:pt x="1100631" y="767458"/>
                    <a:pt x="1039974" y="754154"/>
                    <a:pt x="1082662" y="776988"/>
                  </a:cubicBezTo>
                  <a:cubicBezTo>
                    <a:pt x="1099539" y="782845"/>
                    <a:pt x="1089214" y="765571"/>
                    <a:pt x="1110955" y="775400"/>
                  </a:cubicBezTo>
                  <a:cubicBezTo>
                    <a:pt x="1123663" y="789596"/>
                    <a:pt x="1244680" y="855416"/>
                    <a:pt x="1191270" y="818088"/>
                  </a:cubicBezTo>
                  <a:cubicBezTo>
                    <a:pt x="1240411" y="842411"/>
                    <a:pt x="1250438" y="846084"/>
                    <a:pt x="1321122" y="876661"/>
                  </a:cubicBezTo>
                  <a:cubicBezTo>
                    <a:pt x="1324795" y="872690"/>
                    <a:pt x="1320923" y="862961"/>
                    <a:pt x="1337403" y="868719"/>
                  </a:cubicBezTo>
                  <a:cubicBezTo>
                    <a:pt x="1385850" y="893339"/>
                    <a:pt x="1435190" y="910514"/>
                    <a:pt x="1482545" y="929078"/>
                  </a:cubicBezTo>
                  <a:cubicBezTo>
                    <a:pt x="1530197" y="946849"/>
                    <a:pt x="1576857" y="963726"/>
                    <a:pt x="1623020" y="979113"/>
                  </a:cubicBezTo>
                  <a:cubicBezTo>
                    <a:pt x="1716536" y="1006613"/>
                    <a:pt x="1806381" y="1034708"/>
                    <a:pt x="1897120" y="1064788"/>
                  </a:cubicBezTo>
                  <a:cubicBezTo>
                    <a:pt x="1903275" y="1060222"/>
                    <a:pt x="1880540" y="1051386"/>
                    <a:pt x="1899303" y="1054761"/>
                  </a:cubicBezTo>
                  <a:cubicBezTo>
                    <a:pt x="1968003" y="1077992"/>
                    <a:pt x="2024490" y="1097351"/>
                    <a:pt x="2074327" y="1095762"/>
                  </a:cubicBezTo>
                  <a:cubicBezTo>
                    <a:pt x="2073929" y="1100527"/>
                    <a:pt x="2067179" y="1101719"/>
                    <a:pt x="2059932" y="1102711"/>
                  </a:cubicBezTo>
                  <a:cubicBezTo>
                    <a:pt x="2086141" y="1105889"/>
                    <a:pt x="2115128" y="1114426"/>
                    <a:pt x="2143521" y="1122071"/>
                  </a:cubicBezTo>
                  <a:cubicBezTo>
                    <a:pt x="2172014" y="1129715"/>
                    <a:pt x="2199513" y="1138649"/>
                    <a:pt x="2222050" y="1145995"/>
                  </a:cubicBezTo>
                  <a:cubicBezTo>
                    <a:pt x="2185218" y="1152150"/>
                    <a:pt x="2121979" y="1128325"/>
                    <a:pt x="2104606" y="1145798"/>
                  </a:cubicBezTo>
                  <a:cubicBezTo>
                    <a:pt x="2192564" y="1163368"/>
                    <a:pt x="2235450" y="1142124"/>
                    <a:pt x="2335620" y="1168829"/>
                  </a:cubicBezTo>
                  <a:cubicBezTo>
                    <a:pt x="2353986" y="1164560"/>
                    <a:pt x="2304844" y="1149668"/>
                    <a:pt x="2337307" y="1155228"/>
                  </a:cubicBezTo>
                  <a:cubicBezTo>
                    <a:pt x="2375132" y="1166844"/>
                    <a:pt x="2385953" y="1168234"/>
                    <a:pt x="2413452" y="1165950"/>
                  </a:cubicBezTo>
                  <a:cubicBezTo>
                    <a:pt x="2411170" y="1177367"/>
                    <a:pt x="2449191" y="1184317"/>
                    <a:pt x="2475003" y="1192556"/>
                  </a:cubicBezTo>
                  <a:cubicBezTo>
                    <a:pt x="2526428" y="1193847"/>
                    <a:pt x="2575668" y="1203774"/>
                    <a:pt x="2624314" y="1212511"/>
                  </a:cubicBezTo>
                  <a:cubicBezTo>
                    <a:pt x="2672760" y="1222041"/>
                    <a:pt x="2721306" y="1225416"/>
                    <a:pt x="2768958" y="1220354"/>
                  </a:cubicBezTo>
                  <a:cubicBezTo>
                    <a:pt x="2971481" y="1255795"/>
                    <a:pt x="3273279" y="1255993"/>
                    <a:pt x="3436190" y="1239712"/>
                  </a:cubicBezTo>
                  <a:cubicBezTo>
                    <a:pt x="3448302" y="1248746"/>
                    <a:pt x="3508165" y="1240109"/>
                    <a:pt x="3502010" y="1254106"/>
                  </a:cubicBezTo>
                  <a:close/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8" name="Freeform 18"/>
            <p:cNvSpPr/>
            <p:nvPr/>
          </p:nvSpPr>
          <p:spPr>
            <a:xfrm flipV="1" rot="0">
              <a:off x="8062150" y="5862066"/>
              <a:ext cx="96774" cy="44672"/>
            </a:xfrm>
            <a:custGeom>
              <a:avLst/>
              <a:gdLst/>
              <a:ahLst/>
              <a:cxnLst/>
              <a:rect b="b" l="l" r="r" t="t"/>
              <a:pathLst>
                <a:path h="44674" w="96727">
                  <a:moveTo>
                    <a:pt x="44177" y="15089"/>
                  </a:moveTo>
                  <a:cubicBezTo>
                    <a:pt x="47255" y="8339"/>
                    <a:pt x="60162" y="9828"/>
                    <a:pt x="80414" y="0"/>
                  </a:cubicBezTo>
                  <a:cubicBezTo>
                    <a:pt x="65622" y="11615"/>
                    <a:pt x="44972" y="22833"/>
                    <a:pt x="95504" y="1092"/>
                  </a:cubicBezTo>
                  <a:cubicBezTo>
                    <a:pt x="107417" y="2383"/>
                    <a:pt x="29087" y="37030"/>
                    <a:pt x="0" y="44674"/>
                  </a:cubicBezTo>
                  <a:cubicBezTo>
                    <a:pt x="0" y="38717"/>
                    <a:pt x="88652" y="3773"/>
                    <a:pt x="44177" y="15089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9" name="Freeform 19"/>
            <p:cNvSpPr/>
            <p:nvPr/>
          </p:nvSpPr>
          <p:spPr>
            <a:xfrm flipV="1" rot="0">
              <a:off x="6482715" y="5528596"/>
              <a:ext cx="205549" cy="28289"/>
            </a:xfrm>
            <a:custGeom>
              <a:avLst/>
              <a:gdLst/>
              <a:ahLst/>
              <a:cxnLst/>
              <a:rect b="b" l="l" r="r" t="t"/>
              <a:pathLst>
                <a:path h="28330" w="205566">
                  <a:moveTo>
                    <a:pt x="198749" y="633"/>
                  </a:moveTo>
                  <a:cubicBezTo>
                    <a:pt x="235680" y="-4133"/>
                    <a:pt x="111189" y="19296"/>
                    <a:pt x="97091" y="28331"/>
                  </a:cubicBezTo>
                  <a:cubicBezTo>
                    <a:pt x="83888" y="23664"/>
                    <a:pt x="25910" y="17410"/>
                    <a:pt x="4269" y="25750"/>
                  </a:cubicBezTo>
                  <a:cubicBezTo>
                    <a:pt x="-8439" y="17311"/>
                    <a:pt x="8636" y="16616"/>
                    <a:pt x="36831" y="17509"/>
                  </a:cubicBezTo>
                  <a:cubicBezTo>
                    <a:pt x="64827" y="17509"/>
                    <a:pt x="103843" y="17906"/>
                    <a:pt x="134817" y="14134"/>
                  </a:cubicBezTo>
                  <a:cubicBezTo>
                    <a:pt x="130050" y="7581"/>
                    <a:pt x="98879" y="10958"/>
                    <a:pt x="81108" y="9269"/>
                  </a:cubicBezTo>
                  <a:cubicBezTo>
                    <a:pt x="103147" y="-956"/>
                    <a:pt x="139482" y="13439"/>
                    <a:pt x="198749" y="633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20" name="Freeform 20"/>
            <p:cNvSpPr/>
            <p:nvPr/>
          </p:nvSpPr>
          <p:spPr>
            <a:xfrm flipV="1" rot="0">
              <a:off x="6230684" y="5518880"/>
              <a:ext cx="97822" cy="44196"/>
            </a:xfrm>
            <a:custGeom>
              <a:avLst/>
              <a:gdLst/>
              <a:ahLst/>
              <a:cxnLst/>
              <a:rect b="b" l="l" r="r" t="t"/>
              <a:pathLst>
                <a:path h="44174" w="97785">
                  <a:moveTo>
                    <a:pt x="30542" y="2875"/>
                  </a:moveTo>
                  <a:cubicBezTo>
                    <a:pt x="55062" y="3173"/>
                    <a:pt x="108274" y="-5762"/>
                    <a:pt x="95964" y="6449"/>
                  </a:cubicBezTo>
                  <a:cubicBezTo>
                    <a:pt x="19522" y="6648"/>
                    <a:pt x="7113" y="26205"/>
                    <a:pt x="46127" y="32956"/>
                  </a:cubicBezTo>
                  <a:cubicBezTo>
                    <a:pt x="37987" y="37126"/>
                    <a:pt x="16345" y="37622"/>
                    <a:pt x="20714" y="44174"/>
                  </a:cubicBezTo>
                  <a:cubicBezTo>
                    <a:pt x="-28825" y="33056"/>
                    <a:pt x="25379" y="18958"/>
                    <a:pt x="30542" y="2875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21" name="Freeform 21"/>
            <p:cNvSpPr/>
            <p:nvPr/>
          </p:nvSpPr>
          <p:spPr>
            <a:xfrm flipV="1" rot="0">
              <a:off x="5832729" y="5514499"/>
              <a:ext cx="235268" cy="30766"/>
            </a:xfrm>
            <a:custGeom>
              <a:avLst/>
              <a:gdLst/>
              <a:ahLst/>
              <a:cxnLst/>
              <a:rect b="b" l="l" r="r" t="t"/>
              <a:pathLst>
                <a:path h="30775" w="235282">
                  <a:moveTo>
                    <a:pt x="209074" y="23926"/>
                  </a:moveTo>
                  <a:cubicBezTo>
                    <a:pt x="220194" y="13700"/>
                    <a:pt x="167478" y="3078"/>
                    <a:pt x="194978" y="0"/>
                  </a:cubicBezTo>
                  <a:cubicBezTo>
                    <a:pt x="239850" y="2780"/>
                    <a:pt x="198651" y="14693"/>
                    <a:pt x="235283" y="23926"/>
                  </a:cubicBezTo>
                  <a:cubicBezTo>
                    <a:pt x="212946" y="22735"/>
                    <a:pt x="210663" y="26606"/>
                    <a:pt x="209372" y="30775"/>
                  </a:cubicBezTo>
                  <a:cubicBezTo>
                    <a:pt x="168868" y="27400"/>
                    <a:pt x="141368" y="27500"/>
                    <a:pt x="111586" y="27500"/>
                  </a:cubicBezTo>
                  <a:cubicBezTo>
                    <a:pt x="81803" y="27798"/>
                    <a:pt x="49538" y="28293"/>
                    <a:pt x="0" y="23528"/>
                  </a:cubicBezTo>
                  <a:cubicBezTo>
                    <a:pt x="11813" y="18167"/>
                    <a:pt x="45667" y="16778"/>
                    <a:pt x="65323" y="23131"/>
                  </a:cubicBezTo>
                  <a:cubicBezTo>
                    <a:pt x="36831" y="8239"/>
                    <a:pt x="113075" y="15388"/>
                    <a:pt x="156061" y="6553"/>
                  </a:cubicBezTo>
                  <a:lnTo>
                    <a:pt x="156657" y="23727"/>
                  </a:lnTo>
                  <a:lnTo>
                    <a:pt x="209074" y="23926"/>
                  </a:ln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22" name="Freeform 22"/>
            <p:cNvSpPr/>
            <p:nvPr/>
          </p:nvSpPr>
          <p:spPr>
            <a:xfrm flipV="1" rot="0">
              <a:off x="5432774" y="5400008"/>
              <a:ext cx="100965" cy="26099"/>
            </a:xfrm>
            <a:custGeom>
              <a:avLst/>
              <a:gdLst/>
              <a:ahLst/>
              <a:cxnLst/>
              <a:rect b="b" l="l" r="r" t="t"/>
              <a:pathLst>
                <a:path h="26088" w="100976">
                  <a:moveTo>
                    <a:pt x="65720" y="25032"/>
                  </a:moveTo>
                  <a:cubicBezTo>
                    <a:pt x="89249" y="9942"/>
                    <a:pt x="24025" y="9049"/>
                    <a:pt x="0" y="1007"/>
                  </a:cubicBezTo>
                  <a:cubicBezTo>
                    <a:pt x="33655" y="-6737"/>
                    <a:pt x="162217" y="32974"/>
                    <a:pt x="65720" y="25032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23" name="Freeform 23"/>
            <p:cNvSpPr/>
            <p:nvPr/>
          </p:nvSpPr>
          <p:spPr>
            <a:xfrm flipV="1" rot="0">
              <a:off x="4935760" y="5676805"/>
              <a:ext cx="96965" cy="22574"/>
            </a:xfrm>
            <a:custGeom>
              <a:avLst/>
              <a:gdLst/>
              <a:ahLst/>
              <a:cxnLst/>
              <a:rect b="b" l="l" r="r" t="t"/>
              <a:pathLst>
                <a:path h="22590" w="97003">
                  <a:moveTo>
                    <a:pt x="0" y="0"/>
                  </a:moveTo>
                  <a:cubicBezTo>
                    <a:pt x="28293" y="4568"/>
                    <a:pt x="178895" y="37427"/>
                    <a:pt x="37030" y="14594"/>
                  </a:cubicBezTo>
                  <a:cubicBezTo>
                    <a:pt x="28194" y="9531"/>
                    <a:pt x="14693" y="4765"/>
                    <a:pt x="0" y="0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24" name="Freeform 24"/>
            <p:cNvSpPr/>
            <p:nvPr/>
          </p:nvSpPr>
          <p:spPr>
            <a:xfrm flipV="1" rot="0">
              <a:off x="4762024" y="5667089"/>
              <a:ext cx="194881" cy="56388"/>
            </a:xfrm>
            <a:custGeom>
              <a:avLst/>
              <a:gdLst/>
              <a:ahLst/>
              <a:cxnLst/>
              <a:rect b="b" l="l" r="r" t="t"/>
              <a:pathLst>
                <a:path h="56387" w="194929">
                  <a:moveTo>
                    <a:pt x="20402" y="0"/>
                  </a:moveTo>
                  <a:cubicBezTo>
                    <a:pt x="64779" y="6750"/>
                    <a:pt x="105482" y="12409"/>
                    <a:pt x="172791" y="30875"/>
                  </a:cubicBezTo>
                  <a:cubicBezTo>
                    <a:pt x="141320" y="32661"/>
                    <a:pt x="186491" y="47156"/>
                    <a:pt x="194929" y="56388"/>
                  </a:cubicBezTo>
                  <a:cubicBezTo>
                    <a:pt x="161770" y="53112"/>
                    <a:pt x="104985" y="35043"/>
                    <a:pt x="95356" y="22536"/>
                  </a:cubicBezTo>
                  <a:cubicBezTo>
                    <a:pt x="75898" y="20649"/>
                    <a:pt x="97937" y="28492"/>
                    <a:pt x="80265" y="32760"/>
                  </a:cubicBezTo>
                  <a:cubicBezTo>
                    <a:pt x="64878" y="24123"/>
                    <a:pt x="21494" y="13004"/>
                    <a:pt x="4419" y="13601"/>
                  </a:cubicBezTo>
                  <a:cubicBezTo>
                    <a:pt x="-18315" y="3276"/>
                    <a:pt x="55844" y="21046"/>
                    <a:pt x="20402" y="0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25" name="Freeform 25"/>
            <p:cNvSpPr/>
            <p:nvPr/>
          </p:nvSpPr>
          <p:spPr>
            <a:xfrm flipV="1" rot="0">
              <a:off x="3507581" y="5746718"/>
              <a:ext cx="1292638" cy="495205"/>
            </a:xfrm>
            <a:custGeom>
              <a:avLst/>
              <a:gdLst/>
              <a:ahLst/>
              <a:cxnLst/>
              <a:rect b="b" l="l" r="r" t="t"/>
              <a:pathLst>
                <a:path h="495212" w="1292667">
                  <a:moveTo>
                    <a:pt x="1292668" y="494691"/>
                  </a:moveTo>
                  <a:cubicBezTo>
                    <a:pt x="1266459" y="495783"/>
                    <a:pt x="1199349" y="489628"/>
                    <a:pt x="1123701" y="473744"/>
                  </a:cubicBezTo>
                  <a:cubicBezTo>
                    <a:pt x="1048152" y="457462"/>
                    <a:pt x="962775" y="435720"/>
                    <a:pt x="898445" y="415568"/>
                  </a:cubicBezTo>
                  <a:cubicBezTo>
                    <a:pt x="883950" y="411001"/>
                    <a:pt x="886531" y="417951"/>
                    <a:pt x="883454" y="421127"/>
                  </a:cubicBezTo>
                  <a:cubicBezTo>
                    <a:pt x="852876" y="405442"/>
                    <a:pt x="846821" y="400379"/>
                    <a:pt x="863698" y="395813"/>
                  </a:cubicBezTo>
                  <a:cubicBezTo>
                    <a:pt x="810487" y="376354"/>
                    <a:pt x="805919" y="380325"/>
                    <a:pt x="778916" y="361364"/>
                  </a:cubicBezTo>
                  <a:cubicBezTo>
                    <a:pt x="763429" y="357293"/>
                    <a:pt x="752509" y="356400"/>
                    <a:pt x="751516" y="362356"/>
                  </a:cubicBezTo>
                  <a:cubicBezTo>
                    <a:pt x="718854" y="349649"/>
                    <a:pt x="686987" y="337239"/>
                    <a:pt x="656013" y="325227"/>
                  </a:cubicBezTo>
                  <a:cubicBezTo>
                    <a:pt x="625337" y="312321"/>
                    <a:pt x="595455" y="299713"/>
                    <a:pt x="566367" y="287403"/>
                  </a:cubicBezTo>
                  <a:cubicBezTo>
                    <a:pt x="507893" y="263378"/>
                    <a:pt x="452498" y="240545"/>
                    <a:pt x="399782" y="218803"/>
                  </a:cubicBezTo>
                  <a:cubicBezTo>
                    <a:pt x="347564" y="195573"/>
                    <a:pt x="298024" y="173534"/>
                    <a:pt x="250770" y="152487"/>
                  </a:cubicBezTo>
                  <a:cubicBezTo>
                    <a:pt x="203316" y="131640"/>
                    <a:pt x="157847" y="112181"/>
                    <a:pt x="115854" y="90440"/>
                  </a:cubicBezTo>
                  <a:cubicBezTo>
                    <a:pt x="155962" y="100169"/>
                    <a:pt x="79421" y="64033"/>
                    <a:pt x="101559" y="59267"/>
                  </a:cubicBezTo>
                  <a:cubicBezTo>
                    <a:pt x="91532" y="55892"/>
                    <a:pt x="81505" y="52417"/>
                    <a:pt x="65820" y="43780"/>
                  </a:cubicBezTo>
                  <a:cubicBezTo>
                    <a:pt x="67507" y="52219"/>
                    <a:pt x="109004" y="70387"/>
                    <a:pt x="94212" y="74854"/>
                  </a:cubicBezTo>
                  <a:cubicBezTo>
                    <a:pt x="41298" y="39015"/>
                    <a:pt x="14593" y="28492"/>
                    <a:pt x="0" y="0"/>
                  </a:cubicBezTo>
                  <a:cubicBezTo>
                    <a:pt x="22634" y="1092"/>
                    <a:pt x="54899" y="48148"/>
                    <a:pt x="60160" y="25116"/>
                  </a:cubicBezTo>
                  <a:cubicBezTo>
                    <a:pt x="103643" y="48843"/>
                    <a:pt x="144743" y="71180"/>
                    <a:pt x="184056" y="92624"/>
                  </a:cubicBezTo>
                  <a:cubicBezTo>
                    <a:pt x="224263" y="112380"/>
                    <a:pt x="262683" y="131341"/>
                    <a:pt x="300110" y="149708"/>
                  </a:cubicBezTo>
                  <a:cubicBezTo>
                    <a:pt x="337537" y="167974"/>
                    <a:pt x="373971" y="185844"/>
                    <a:pt x="410008" y="203416"/>
                  </a:cubicBezTo>
                  <a:cubicBezTo>
                    <a:pt x="446740" y="219498"/>
                    <a:pt x="483174" y="235383"/>
                    <a:pt x="520006" y="251465"/>
                  </a:cubicBezTo>
                  <a:cubicBezTo>
                    <a:pt x="556936" y="267349"/>
                    <a:pt x="594264" y="283432"/>
                    <a:pt x="632684" y="300011"/>
                  </a:cubicBezTo>
                  <a:cubicBezTo>
                    <a:pt x="671103" y="316690"/>
                    <a:pt x="711905" y="330588"/>
                    <a:pt x="753998" y="346770"/>
                  </a:cubicBezTo>
                  <a:cubicBezTo>
                    <a:pt x="796290" y="362455"/>
                    <a:pt x="840467" y="378836"/>
                    <a:pt x="887326" y="396209"/>
                  </a:cubicBezTo>
                  <a:cubicBezTo>
                    <a:pt x="934482" y="412788"/>
                    <a:pt x="985013" y="427779"/>
                    <a:pt x="1038721" y="444954"/>
                  </a:cubicBezTo>
                  <a:cubicBezTo>
                    <a:pt x="1071481" y="457562"/>
                    <a:pt x="1064334" y="445450"/>
                    <a:pt x="1078332" y="446443"/>
                  </a:cubicBezTo>
                  <a:cubicBezTo>
                    <a:pt x="1084388" y="454484"/>
                    <a:pt x="1137102" y="464212"/>
                    <a:pt x="1138791" y="472056"/>
                  </a:cubicBezTo>
                  <a:cubicBezTo>
                    <a:pt x="1157554" y="475034"/>
                    <a:pt x="1179394" y="478111"/>
                    <a:pt x="1179195" y="469276"/>
                  </a:cubicBezTo>
                  <a:cubicBezTo>
                    <a:pt x="1213545" y="475828"/>
                    <a:pt x="1277777" y="498959"/>
                    <a:pt x="1292668" y="494691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26" name="Freeform 26"/>
            <p:cNvSpPr/>
            <p:nvPr/>
          </p:nvSpPr>
          <p:spPr>
            <a:xfrm flipV="1" rot="0">
              <a:off x="3135439" y="6363367"/>
              <a:ext cx="802672" cy="494633"/>
            </a:xfrm>
            <a:custGeom>
              <a:avLst/>
              <a:gdLst/>
              <a:ahLst/>
              <a:cxnLst/>
              <a:rect b="b" l="l" r="r" t="t"/>
              <a:pathLst>
                <a:path h="494633" w="802656">
                  <a:moveTo>
                    <a:pt x="792260" y="493470"/>
                  </a:moveTo>
                  <a:cubicBezTo>
                    <a:pt x="797761" y="495039"/>
                    <a:pt x="801639" y="495194"/>
                    <a:pt x="802656" y="492861"/>
                  </a:cubicBezTo>
                  <a:cubicBezTo>
                    <a:pt x="763045" y="474693"/>
                    <a:pt x="719958" y="455334"/>
                    <a:pt x="676972" y="433394"/>
                  </a:cubicBezTo>
                  <a:cubicBezTo>
                    <a:pt x="634482" y="410065"/>
                    <a:pt x="590801" y="386140"/>
                    <a:pt x="547815" y="362710"/>
                  </a:cubicBezTo>
                  <a:cubicBezTo>
                    <a:pt x="461147" y="316944"/>
                    <a:pt x="382918" y="263832"/>
                    <a:pt x="319978" y="226504"/>
                  </a:cubicBezTo>
                  <a:cubicBezTo>
                    <a:pt x="327026" y="226008"/>
                    <a:pt x="334968" y="226504"/>
                    <a:pt x="345888" y="230277"/>
                  </a:cubicBezTo>
                  <a:cubicBezTo>
                    <a:pt x="377260" y="248444"/>
                    <a:pt x="390960" y="273660"/>
                    <a:pt x="408630" y="268597"/>
                  </a:cubicBezTo>
                  <a:cubicBezTo>
                    <a:pt x="376069" y="249139"/>
                    <a:pt x="360680" y="234446"/>
                    <a:pt x="338741" y="217867"/>
                  </a:cubicBezTo>
                  <a:cubicBezTo>
                    <a:pt x="323551" y="220845"/>
                    <a:pt x="294067" y="204962"/>
                    <a:pt x="264284" y="186396"/>
                  </a:cubicBezTo>
                  <a:cubicBezTo>
                    <a:pt x="234997" y="166939"/>
                    <a:pt x="204916" y="145297"/>
                    <a:pt x="186451" y="139340"/>
                  </a:cubicBezTo>
                  <a:cubicBezTo>
                    <a:pt x="201740" y="144304"/>
                    <a:pt x="205910" y="137354"/>
                    <a:pt x="195187" y="124647"/>
                  </a:cubicBezTo>
                  <a:cubicBezTo>
                    <a:pt x="152201" y="98240"/>
                    <a:pt x="95019" y="56842"/>
                    <a:pt x="70001" y="25967"/>
                  </a:cubicBezTo>
                  <a:cubicBezTo>
                    <a:pt x="74865" y="23585"/>
                    <a:pt x="89162" y="33115"/>
                    <a:pt x="95217" y="31527"/>
                  </a:cubicBezTo>
                  <a:cubicBezTo>
                    <a:pt x="79458" y="19937"/>
                    <a:pt x="66161" y="11008"/>
                    <a:pt x="54122" y="3587"/>
                  </a:cubicBezTo>
                  <a:lnTo>
                    <a:pt x="47753" y="0"/>
                  </a:lnTo>
                  <a:lnTo>
                    <a:pt x="0" y="0"/>
                  </a:lnTo>
                  <a:lnTo>
                    <a:pt x="28219" y="24094"/>
                  </a:lnTo>
                  <a:cubicBezTo>
                    <a:pt x="40839" y="33512"/>
                    <a:pt x="52529" y="40214"/>
                    <a:pt x="60670" y="40263"/>
                  </a:cubicBezTo>
                  <a:cubicBezTo>
                    <a:pt x="93133" y="72627"/>
                    <a:pt x="102067" y="104693"/>
                    <a:pt x="148826" y="130207"/>
                  </a:cubicBezTo>
                  <a:cubicBezTo>
                    <a:pt x="146542" y="135965"/>
                    <a:pt x="140983" y="137851"/>
                    <a:pt x="131553" y="135071"/>
                  </a:cubicBezTo>
                  <a:cubicBezTo>
                    <a:pt x="166100" y="155621"/>
                    <a:pt x="182977" y="155422"/>
                    <a:pt x="211568" y="168825"/>
                  </a:cubicBezTo>
                  <a:cubicBezTo>
                    <a:pt x="230431" y="183220"/>
                    <a:pt x="212958" y="185801"/>
                    <a:pt x="247108" y="205259"/>
                  </a:cubicBezTo>
                  <a:cubicBezTo>
                    <a:pt x="278679" y="202082"/>
                    <a:pt x="514061" y="354669"/>
                    <a:pt x="475442" y="352485"/>
                  </a:cubicBezTo>
                  <a:cubicBezTo>
                    <a:pt x="579087" y="403115"/>
                    <a:pt x="684716" y="482735"/>
                    <a:pt x="762846" y="492563"/>
                  </a:cubicBezTo>
                  <a:cubicBezTo>
                    <a:pt x="750337" y="484720"/>
                    <a:pt x="739218" y="477076"/>
                    <a:pt x="732368" y="470226"/>
                  </a:cubicBezTo>
                  <a:cubicBezTo>
                    <a:pt x="744654" y="471343"/>
                    <a:pt x="775758" y="488765"/>
                    <a:pt x="792260" y="493470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27" name="Freeform 27"/>
            <p:cNvSpPr/>
            <p:nvPr/>
          </p:nvSpPr>
          <p:spPr>
            <a:xfrm flipV="1" rot="0">
              <a:off x="3837718" y="6471475"/>
              <a:ext cx="132207" cy="75914"/>
            </a:xfrm>
            <a:custGeom>
              <a:avLst/>
              <a:gdLst/>
              <a:ahLst/>
              <a:cxnLst/>
              <a:rect b="b" l="l" r="r" t="t"/>
              <a:pathLst>
                <a:path h="75880" w="132244">
                  <a:moveTo>
                    <a:pt x="42202" y="13138"/>
                  </a:moveTo>
                  <a:cubicBezTo>
                    <a:pt x="58780" y="32001"/>
                    <a:pt x="121424" y="58209"/>
                    <a:pt x="132245" y="75880"/>
                  </a:cubicBezTo>
                  <a:cubicBezTo>
                    <a:pt x="87471" y="53344"/>
                    <a:pt x="31877" y="16215"/>
                    <a:pt x="6364" y="5394"/>
                  </a:cubicBezTo>
                  <a:cubicBezTo>
                    <a:pt x="-17959" y="-10093"/>
                    <a:pt x="34757" y="12642"/>
                    <a:pt x="42202" y="13138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28" name="Freeform 28"/>
            <p:cNvSpPr/>
            <p:nvPr/>
          </p:nvSpPr>
          <p:spPr>
            <a:xfrm flipV="1" rot="0">
              <a:off x="2999994" y="6012561"/>
              <a:ext cx="716280" cy="441865"/>
            </a:xfrm>
            <a:custGeom>
              <a:avLst/>
              <a:gdLst/>
              <a:ahLst/>
              <a:cxnLst/>
              <a:rect b="b" l="l" r="r" t="t"/>
              <a:pathLst>
                <a:path h="441853" w="716300">
                  <a:moveTo>
                    <a:pt x="154969" y="93915"/>
                  </a:moveTo>
                  <a:cubicBezTo>
                    <a:pt x="152487" y="82995"/>
                    <a:pt x="192793" y="116649"/>
                    <a:pt x="196169" y="101162"/>
                  </a:cubicBezTo>
                  <a:cubicBezTo>
                    <a:pt x="204508" y="120223"/>
                    <a:pt x="274993" y="157849"/>
                    <a:pt x="263279" y="170754"/>
                  </a:cubicBezTo>
                  <a:cubicBezTo>
                    <a:pt x="326120" y="202523"/>
                    <a:pt x="373077" y="217910"/>
                    <a:pt x="374368" y="186539"/>
                  </a:cubicBezTo>
                  <a:cubicBezTo>
                    <a:pt x="437507" y="213244"/>
                    <a:pt x="507794" y="249182"/>
                    <a:pt x="568353" y="288396"/>
                  </a:cubicBezTo>
                  <a:cubicBezTo>
                    <a:pt x="598731" y="307854"/>
                    <a:pt x="626925" y="327709"/>
                    <a:pt x="651248" y="346274"/>
                  </a:cubicBezTo>
                  <a:cubicBezTo>
                    <a:pt x="675769" y="364540"/>
                    <a:pt x="696915" y="380325"/>
                    <a:pt x="711905" y="394224"/>
                  </a:cubicBezTo>
                  <a:cubicBezTo>
                    <a:pt x="722825" y="423113"/>
                    <a:pt x="712898" y="438501"/>
                    <a:pt x="687683" y="441380"/>
                  </a:cubicBezTo>
                  <a:cubicBezTo>
                    <a:pt x="662566" y="444060"/>
                    <a:pt x="621565" y="435522"/>
                    <a:pt x="573516" y="411994"/>
                  </a:cubicBezTo>
                  <a:cubicBezTo>
                    <a:pt x="501441" y="377546"/>
                    <a:pt x="431650" y="329794"/>
                    <a:pt x="368014" y="282539"/>
                  </a:cubicBezTo>
                  <a:cubicBezTo>
                    <a:pt x="304875" y="234291"/>
                    <a:pt x="246004" y="189517"/>
                    <a:pt x="190112" y="165890"/>
                  </a:cubicBezTo>
                  <a:cubicBezTo>
                    <a:pt x="154671" y="138490"/>
                    <a:pt x="45567" y="61352"/>
                    <a:pt x="0" y="17473"/>
                  </a:cubicBezTo>
                  <a:cubicBezTo>
                    <a:pt x="18068" y="16778"/>
                    <a:pt x="5063" y="11516"/>
                    <a:pt x="10821" y="0"/>
                  </a:cubicBezTo>
                  <a:cubicBezTo>
                    <a:pt x="53807" y="25911"/>
                    <a:pt x="121712" y="79520"/>
                    <a:pt x="127171" y="62742"/>
                  </a:cubicBezTo>
                  <a:cubicBezTo>
                    <a:pt x="141963" y="75052"/>
                    <a:pt x="151197" y="85477"/>
                    <a:pt x="154969" y="93915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29" name="Freeform 29"/>
            <p:cNvSpPr/>
            <p:nvPr/>
          </p:nvSpPr>
          <p:spPr>
            <a:xfrm rot="0">
              <a:off x="4091369" y="5721382"/>
              <a:ext cx="1599247" cy="980789"/>
            </a:xfrm>
            <a:custGeom>
              <a:avLst/>
              <a:gdLst/>
              <a:ahLst/>
              <a:cxnLst/>
              <a:rect b="b" l="l" r="r" t="t"/>
              <a:pathLst>
                <a:path h="980792" w="1599254">
                  <a:moveTo>
                    <a:pt x="1091762" y="354585"/>
                  </a:moveTo>
                  <a:cubicBezTo>
                    <a:pt x="1067240" y="342176"/>
                    <a:pt x="1047286" y="331950"/>
                    <a:pt x="1027134" y="322022"/>
                  </a:cubicBezTo>
                  <a:cubicBezTo>
                    <a:pt x="969255" y="293331"/>
                    <a:pt x="909393" y="270002"/>
                    <a:pt x="845260" y="258784"/>
                  </a:cubicBezTo>
                  <a:cubicBezTo>
                    <a:pt x="781327" y="247566"/>
                    <a:pt x="718783" y="250147"/>
                    <a:pt x="657431" y="276455"/>
                  </a:cubicBezTo>
                  <a:cubicBezTo>
                    <a:pt x="581684" y="309017"/>
                    <a:pt x="534031" y="365108"/>
                    <a:pt x="511396" y="443536"/>
                  </a:cubicBezTo>
                  <a:cubicBezTo>
                    <a:pt x="495413" y="498733"/>
                    <a:pt x="494818" y="554824"/>
                    <a:pt x="501072" y="611113"/>
                  </a:cubicBezTo>
                  <a:cubicBezTo>
                    <a:pt x="502660" y="625111"/>
                    <a:pt x="504348" y="639109"/>
                    <a:pt x="506233" y="654794"/>
                  </a:cubicBezTo>
                  <a:cubicBezTo>
                    <a:pt x="487273" y="651319"/>
                    <a:pt x="474267" y="641491"/>
                    <a:pt x="460071" y="634641"/>
                  </a:cubicBezTo>
                  <a:cubicBezTo>
                    <a:pt x="381941" y="597115"/>
                    <a:pt x="300336" y="575572"/>
                    <a:pt x="212378" y="582025"/>
                  </a:cubicBezTo>
                  <a:cubicBezTo>
                    <a:pt x="163732" y="585599"/>
                    <a:pt x="119058" y="599200"/>
                    <a:pt x="80044" y="630769"/>
                  </a:cubicBezTo>
                  <a:cubicBezTo>
                    <a:pt x="44999" y="659063"/>
                    <a:pt x="23159" y="695100"/>
                    <a:pt x="11146" y="737689"/>
                  </a:cubicBezTo>
                  <a:cubicBezTo>
                    <a:pt x="-1264" y="781768"/>
                    <a:pt x="-2951" y="826144"/>
                    <a:pt x="4296" y="871016"/>
                  </a:cubicBezTo>
                  <a:cubicBezTo>
                    <a:pt x="9658" y="904075"/>
                    <a:pt x="19486" y="935744"/>
                    <a:pt x="29413" y="967513"/>
                  </a:cubicBezTo>
                  <a:cubicBezTo>
                    <a:pt x="32788" y="978234"/>
                    <a:pt x="36760" y="983695"/>
                    <a:pt x="49565" y="979227"/>
                  </a:cubicBezTo>
                  <a:cubicBezTo>
                    <a:pt x="68527" y="972576"/>
                    <a:pt x="87887" y="967413"/>
                    <a:pt x="107344" y="962350"/>
                  </a:cubicBezTo>
                  <a:cubicBezTo>
                    <a:pt x="116974" y="959868"/>
                    <a:pt x="119655" y="955600"/>
                    <a:pt x="116478" y="946069"/>
                  </a:cubicBezTo>
                  <a:cubicBezTo>
                    <a:pt x="109926" y="926214"/>
                    <a:pt x="103473" y="906359"/>
                    <a:pt x="98310" y="886107"/>
                  </a:cubicBezTo>
                  <a:cubicBezTo>
                    <a:pt x="88780" y="848878"/>
                    <a:pt x="84908" y="811352"/>
                    <a:pt x="93545" y="772932"/>
                  </a:cubicBezTo>
                  <a:cubicBezTo>
                    <a:pt x="106848" y="714062"/>
                    <a:pt x="144076" y="679018"/>
                    <a:pt x="203741" y="672267"/>
                  </a:cubicBezTo>
                  <a:cubicBezTo>
                    <a:pt x="254570" y="666509"/>
                    <a:pt x="304307" y="671770"/>
                    <a:pt x="352853" y="687853"/>
                  </a:cubicBezTo>
                  <a:cubicBezTo>
                    <a:pt x="413510" y="708105"/>
                    <a:pt x="468807" y="738881"/>
                    <a:pt x="523210" y="771543"/>
                  </a:cubicBezTo>
                  <a:cubicBezTo>
                    <a:pt x="533832" y="777896"/>
                    <a:pt x="544555" y="783952"/>
                    <a:pt x="556766" y="786335"/>
                  </a:cubicBezTo>
                  <a:cubicBezTo>
                    <a:pt x="587541" y="792192"/>
                    <a:pt x="612260" y="771641"/>
                    <a:pt x="611467" y="740271"/>
                  </a:cubicBezTo>
                  <a:cubicBezTo>
                    <a:pt x="611168" y="728953"/>
                    <a:pt x="608488" y="717635"/>
                    <a:pt x="606403" y="706418"/>
                  </a:cubicBezTo>
                  <a:cubicBezTo>
                    <a:pt x="596971" y="657773"/>
                    <a:pt x="587839" y="609227"/>
                    <a:pt x="586449" y="559391"/>
                  </a:cubicBezTo>
                  <a:cubicBezTo>
                    <a:pt x="585853" y="536457"/>
                    <a:pt x="587143" y="513624"/>
                    <a:pt x="591115" y="490890"/>
                  </a:cubicBezTo>
                  <a:cubicBezTo>
                    <a:pt x="606998" y="398266"/>
                    <a:pt x="669642" y="348231"/>
                    <a:pt x="761770" y="341877"/>
                  </a:cubicBezTo>
                  <a:cubicBezTo>
                    <a:pt x="820938" y="337807"/>
                    <a:pt x="876631" y="354585"/>
                    <a:pt x="930539" y="376425"/>
                  </a:cubicBezTo>
                  <a:cubicBezTo>
                    <a:pt x="986827" y="399259"/>
                    <a:pt x="1040039" y="427949"/>
                    <a:pt x="1091762" y="459519"/>
                  </a:cubicBezTo>
                  <a:cubicBezTo>
                    <a:pt x="1096627" y="462498"/>
                    <a:pt x="1101193" y="465873"/>
                    <a:pt x="1106256" y="468454"/>
                  </a:cubicBezTo>
                  <a:cubicBezTo>
                    <a:pt x="1146165" y="488309"/>
                    <a:pt x="1185875" y="463689"/>
                    <a:pt x="1184684" y="418717"/>
                  </a:cubicBezTo>
                  <a:cubicBezTo>
                    <a:pt x="1183692" y="380595"/>
                    <a:pt x="1180216" y="342572"/>
                    <a:pt x="1181011" y="304352"/>
                  </a:cubicBezTo>
                  <a:cubicBezTo>
                    <a:pt x="1181805" y="267818"/>
                    <a:pt x="1186570" y="232079"/>
                    <a:pt x="1199972" y="197630"/>
                  </a:cubicBezTo>
                  <a:cubicBezTo>
                    <a:pt x="1208014" y="176881"/>
                    <a:pt x="1219331" y="158019"/>
                    <a:pt x="1234024" y="141340"/>
                  </a:cubicBezTo>
                  <a:cubicBezTo>
                    <a:pt x="1275620" y="93986"/>
                    <a:pt x="1326647" y="78499"/>
                    <a:pt x="1386412" y="95575"/>
                  </a:cubicBezTo>
                  <a:cubicBezTo>
                    <a:pt x="1437241" y="110069"/>
                    <a:pt x="1481915" y="136377"/>
                    <a:pt x="1523809" y="167848"/>
                  </a:cubicBezTo>
                  <a:cubicBezTo>
                    <a:pt x="1528376" y="171223"/>
                    <a:pt x="1532744" y="174896"/>
                    <a:pt x="1536914" y="178668"/>
                  </a:cubicBezTo>
                  <a:cubicBezTo>
                    <a:pt x="1543466" y="184625"/>
                    <a:pt x="1549423" y="185915"/>
                    <a:pt x="1556371" y="178371"/>
                  </a:cubicBezTo>
                  <a:cubicBezTo>
                    <a:pt x="1568087" y="165663"/>
                    <a:pt x="1580297" y="153452"/>
                    <a:pt x="1592508" y="141241"/>
                  </a:cubicBezTo>
                  <a:cubicBezTo>
                    <a:pt x="1600550" y="133101"/>
                    <a:pt x="1602336" y="125953"/>
                    <a:pt x="1592707" y="117415"/>
                  </a:cubicBezTo>
                  <a:cubicBezTo>
                    <a:pt x="1530461" y="61920"/>
                    <a:pt x="1462954" y="15558"/>
                    <a:pt x="1377973" y="2653"/>
                  </a:cubicBezTo>
                  <a:cubicBezTo>
                    <a:pt x="1274627" y="-13132"/>
                    <a:pt x="1176344" y="42561"/>
                    <a:pt x="1127799" y="142234"/>
                  </a:cubicBezTo>
                  <a:cubicBezTo>
                    <a:pt x="1102881" y="193361"/>
                    <a:pt x="1093548" y="247566"/>
                    <a:pt x="1092258" y="303458"/>
                  </a:cubicBezTo>
                  <a:cubicBezTo>
                    <a:pt x="1091862" y="318647"/>
                    <a:pt x="1091960" y="333836"/>
                    <a:pt x="1091762" y="354585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</p:grpSp>
      <p:grpSp>
        <p:nvGrpSpPr>
          <p:cNvPr id="30" name="Group 30"/>
          <p:cNvGrpSpPr/>
          <p:nvPr/>
        </p:nvGrpSpPr>
        <p:grpSpPr>
          <a:xfrm rot="0">
            <a:off x="10487311" y="2359533"/>
            <a:ext cx="1238059" cy="1076420"/>
            <a:chOff x="10487311" y="2359533"/>
            <a:chExt cx="1238059" cy="1076420"/>
          </a:xfrm>
        </p:grpSpPr>
        <p:sp>
          <p:nvSpPr>
            <p:cNvPr id="31" name="Freeform 31"/>
            <p:cNvSpPr/>
            <p:nvPr/>
          </p:nvSpPr>
          <p:spPr>
            <a:xfrm rot="1954080">
              <a:off x="10589895" y="2735675"/>
              <a:ext cx="314230" cy="307562"/>
            </a:xfrm>
            <a:custGeom>
              <a:avLst/>
              <a:gdLst/>
              <a:ahLst/>
              <a:cxnLst/>
              <a:rect b="b" l="l" r="r" t="t"/>
              <a:pathLst>
                <a:path h="307531" w="314276">
                  <a:moveTo>
                    <a:pt x="312465" y="235506"/>
                  </a:moveTo>
                  <a:cubicBezTo>
                    <a:pt x="298169" y="186067"/>
                    <a:pt x="302735" y="132954"/>
                    <a:pt x="284667" y="84309"/>
                  </a:cubicBezTo>
                  <a:cubicBezTo>
                    <a:pt x="263720" y="27623"/>
                    <a:pt x="215968" y="-4542"/>
                    <a:pt x="155112" y="520"/>
                  </a:cubicBezTo>
                  <a:cubicBezTo>
                    <a:pt x="21885" y="11540"/>
                    <a:pt x="-18620" y="177927"/>
                    <a:pt x="7489" y="287824"/>
                  </a:cubicBezTo>
                  <a:cubicBezTo>
                    <a:pt x="15034" y="319592"/>
                    <a:pt x="58915" y="309864"/>
                    <a:pt x="61396" y="280577"/>
                  </a:cubicBezTo>
                  <a:cubicBezTo>
                    <a:pt x="66559" y="219026"/>
                    <a:pt x="81450" y="79048"/>
                    <a:pt x="168515" y="82721"/>
                  </a:cubicBezTo>
                  <a:cubicBezTo>
                    <a:pt x="232846" y="85402"/>
                    <a:pt x="220932" y="213169"/>
                    <a:pt x="234136" y="257148"/>
                  </a:cubicBezTo>
                  <a:cubicBezTo>
                    <a:pt x="249127" y="306985"/>
                    <a:pt x="327058" y="285938"/>
                    <a:pt x="312465" y="235506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32" name="Freeform 32"/>
            <p:cNvSpPr/>
            <p:nvPr/>
          </p:nvSpPr>
          <p:spPr>
            <a:xfrm rot="1954080">
              <a:off x="10487311" y="2585942"/>
              <a:ext cx="623316" cy="437864"/>
            </a:xfrm>
            <a:custGeom>
              <a:avLst/>
              <a:gdLst/>
              <a:ahLst/>
              <a:cxnLst/>
              <a:rect b="b" l="l" r="r" t="t"/>
              <a:pathLst>
                <a:path h="437860" w="623342">
                  <a:moveTo>
                    <a:pt x="622870" y="390007"/>
                  </a:moveTo>
                  <a:cubicBezTo>
                    <a:pt x="601923" y="253900"/>
                    <a:pt x="557746" y="78877"/>
                    <a:pt x="417270" y="19510"/>
                  </a:cubicBezTo>
                  <a:cubicBezTo>
                    <a:pt x="262500" y="-46012"/>
                    <a:pt x="104453" y="63290"/>
                    <a:pt x="38534" y="201780"/>
                  </a:cubicBezTo>
                  <a:cubicBezTo>
                    <a:pt x="7163" y="267699"/>
                    <a:pt x="-18152" y="360919"/>
                    <a:pt x="17091" y="430014"/>
                  </a:cubicBezTo>
                  <a:cubicBezTo>
                    <a:pt x="24734" y="445005"/>
                    <a:pt x="45086" y="436368"/>
                    <a:pt x="46277" y="422072"/>
                  </a:cubicBezTo>
                  <a:cubicBezTo>
                    <a:pt x="58289" y="275840"/>
                    <a:pt x="135228" y="76990"/>
                    <a:pt x="308266" y="67460"/>
                  </a:cubicBezTo>
                  <a:cubicBezTo>
                    <a:pt x="486962" y="57533"/>
                    <a:pt x="535409" y="270876"/>
                    <a:pt x="555463" y="408571"/>
                  </a:cubicBezTo>
                  <a:cubicBezTo>
                    <a:pt x="561916" y="452749"/>
                    <a:pt x="629621" y="434184"/>
                    <a:pt x="622870" y="390007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33" name="Freeform 33"/>
            <p:cNvSpPr/>
            <p:nvPr/>
          </p:nvSpPr>
          <p:spPr>
            <a:xfrm rot="1954080">
              <a:off x="11204638" y="3128391"/>
              <a:ext cx="314230" cy="307562"/>
            </a:xfrm>
            <a:custGeom>
              <a:avLst/>
              <a:gdLst/>
              <a:ahLst/>
              <a:cxnLst/>
              <a:rect b="b" l="l" r="r" t="t"/>
              <a:pathLst>
                <a:path h="307531" w="314275">
                  <a:moveTo>
                    <a:pt x="312464" y="235506"/>
                  </a:moveTo>
                  <a:cubicBezTo>
                    <a:pt x="298168" y="186067"/>
                    <a:pt x="302735" y="132954"/>
                    <a:pt x="284666" y="84309"/>
                  </a:cubicBezTo>
                  <a:cubicBezTo>
                    <a:pt x="263719" y="27623"/>
                    <a:pt x="215968" y="-4542"/>
                    <a:pt x="155112" y="520"/>
                  </a:cubicBezTo>
                  <a:cubicBezTo>
                    <a:pt x="21884" y="11540"/>
                    <a:pt x="-18620" y="177927"/>
                    <a:pt x="7489" y="287824"/>
                  </a:cubicBezTo>
                  <a:cubicBezTo>
                    <a:pt x="15033" y="319592"/>
                    <a:pt x="58913" y="309864"/>
                    <a:pt x="61395" y="280577"/>
                  </a:cubicBezTo>
                  <a:cubicBezTo>
                    <a:pt x="66558" y="219026"/>
                    <a:pt x="81449" y="79048"/>
                    <a:pt x="168514" y="82721"/>
                  </a:cubicBezTo>
                  <a:cubicBezTo>
                    <a:pt x="232845" y="85402"/>
                    <a:pt x="220932" y="213169"/>
                    <a:pt x="234135" y="257148"/>
                  </a:cubicBezTo>
                  <a:cubicBezTo>
                    <a:pt x="249126" y="306985"/>
                    <a:pt x="327057" y="285938"/>
                    <a:pt x="312464" y="235506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34" name="Freeform 34"/>
            <p:cNvSpPr/>
            <p:nvPr/>
          </p:nvSpPr>
          <p:spPr>
            <a:xfrm rot="1954080">
              <a:off x="11102054" y="2978563"/>
              <a:ext cx="623316" cy="437864"/>
            </a:xfrm>
            <a:custGeom>
              <a:avLst/>
              <a:gdLst/>
              <a:ahLst/>
              <a:cxnLst/>
              <a:rect b="b" l="l" r="r" t="t"/>
              <a:pathLst>
                <a:path h="437860" w="623357">
                  <a:moveTo>
                    <a:pt x="622871" y="390007"/>
                  </a:moveTo>
                  <a:cubicBezTo>
                    <a:pt x="601924" y="253900"/>
                    <a:pt x="557746" y="78877"/>
                    <a:pt x="417270" y="19510"/>
                  </a:cubicBezTo>
                  <a:cubicBezTo>
                    <a:pt x="262500" y="-46012"/>
                    <a:pt x="104453" y="63290"/>
                    <a:pt x="38535" y="201780"/>
                  </a:cubicBezTo>
                  <a:cubicBezTo>
                    <a:pt x="7163" y="267699"/>
                    <a:pt x="-18152" y="360919"/>
                    <a:pt x="17091" y="430014"/>
                  </a:cubicBezTo>
                  <a:cubicBezTo>
                    <a:pt x="24735" y="445005"/>
                    <a:pt x="45086" y="436368"/>
                    <a:pt x="46277" y="422072"/>
                  </a:cubicBezTo>
                  <a:cubicBezTo>
                    <a:pt x="58291" y="275840"/>
                    <a:pt x="135229" y="76990"/>
                    <a:pt x="308266" y="67460"/>
                  </a:cubicBezTo>
                  <a:cubicBezTo>
                    <a:pt x="486962" y="57533"/>
                    <a:pt x="535409" y="270876"/>
                    <a:pt x="555463" y="408571"/>
                  </a:cubicBezTo>
                  <a:cubicBezTo>
                    <a:pt x="562015" y="452749"/>
                    <a:pt x="629721" y="434184"/>
                    <a:pt x="622871" y="390007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35" name="Freeform 35"/>
            <p:cNvSpPr/>
            <p:nvPr/>
          </p:nvSpPr>
          <p:spPr>
            <a:xfrm rot="1954080">
              <a:off x="11167301" y="2509266"/>
              <a:ext cx="314230" cy="307562"/>
            </a:xfrm>
            <a:custGeom>
              <a:avLst/>
              <a:gdLst/>
              <a:ahLst/>
              <a:cxnLst/>
              <a:rect b="b" l="l" r="r" t="t"/>
              <a:pathLst>
                <a:path h="307531" w="314275">
                  <a:moveTo>
                    <a:pt x="312464" y="235506"/>
                  </a:moveTo>
                  <a:cubicBezTo>
                    <a:pt x="298168" y="186067"/>
                    <a:pt x="302736" y="132955"/>
                    <a:pt x="284667" y="84309"/>
                  </a:cubicBezTo>
                  <a:cubicBezTo>
                    <a:pt x="263720" y="27623"/>
                    <a:pt x="215968" y="-4543"/>
                    <a:pt x="155113" y="521"/>
                  </a:cubicBezTo>
                  <a:cubicBezTo>
                    <a:pt x="21884" y="11540"/>
                    <a:pt x="-18620" y="177926"/>
                    <a:pt x="7489" y="287824"/>
                  </a:cubicBezTo>
                  <a:cubicBezTo>
                    <a:pt x="15034" y="319593"/>
                    <a:pt x="58914" y="309863"/>
                    <a:pt x="61396" y="280577"/>
                  </a:cubicBezTo>
                  <a:cubicBezTo>
                    <a:pt x="66558" y="219026"/>
                    <a:pt x="81450" y="79047"/>
                    <a:pt x="168515" y="82720"/>
                  </a:cubicBezTo>
                  <a:cubicBezTo>
                    <a:pt x="232845" y="85401"/>
                    <a:pt x="220931" y="213169"/>
                    <a:pt x="234136" y="257148"/>
                  </a:cubicBezTo>
                  <a:cubicBezTo>
                    <a:pt x="249127" y="307084"/>
                    <a:pt x="327058" y="285938"/>
                    <a:pt x="312464" y="235506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36" name="Freeform 36"/>
            <p:cNvSpPr/>
            <p:nvPr/>
          </p:nvSpPr>
          <p:spPr>
            <a:xfrm rot="1954080">
              <a:off x="11064621" y="2359533"/>
              <a:ext cx="623316" cy="437864"/>
            </a:xfrm>
            <a:custGeom>
              <a:avLst/>
              <a:gdLst/>
              <a:ahLst/>
              <a:cxnLst/>
              <a:rect b="b" l="l" r="r" t="t"/>
              <a:pathLst>
                <a:path h="437860" w="623344">
                  <a:moveTo>
                    <a:pt x="622871" y="390006"/>
                  </a:moveTo>
                  <a:cubicBezTo>
                    <a:pt x="601923" y="253899"/>
                    <a:pt x="557746" y="78877"/>
                    <a:pt x="417270" y="19510"/>
                  </a:cubicBezTo>
                  <a:cubicBezTo>
                    <a:pt x="262500" y="-46012"/>
                    <a:pt x="104453" y="63290"/>
                    <a:pt x="38534" y="201780"/>
                  </a:cubicBezTo>
                  <a:cubicBezTo>
                    <a:pt x="7163" y="267699"/>
                    <a:pt x="-18152" y="360919"/>
                    <a:pt x="17091" y="430015"/>
                  </a:cubicBezTo>
                  <a:cubicBezTo>
                    <a:pt x="24735" y="445005"/>
                    <a:pt x="45086" y="436368"/>
                    <a:pt x="46277" y="422072"/>
                  </a:cubicBezTo>
                  <a:cubicBezTo>
                    <a:pt x="58291" y="275839"/>
                    <a:pt x="135229" y="76991"/>
                    <a:pt x="308266" y="67460"/>
                  </a:cubicBezTo>
                  <a:cubicBezTo>
                    <a:pt x="486962" y="57532"/>
                    <a:pt x="535409" y="270876"/>
                    <a:pt x="555463" y="408571"/>
                  </a:cubicBezTo>
                  <a:cubicBezTo>
                    <a:pt x="562015" y="452749"/>
                    <a:pt x="629621" y="434184"/>
                    <a:pt x="622871" y="390006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</p:grpSp>
      <p:grpSp>
        <p:nvGrpSpPr>
          <p:cNvPr id="37" name="Group 37"/>
          <p:cNvGrpSpPr/>
          <p:nvPr/>
        </p:nvGrpSpPr>
        <p:grpSpPr>
          <a:xfrm rot="0">
            <a:off x="6181249" y="0"/>
            <a:ext cx="6010751" cy="1520571"/>
            <a:chOff x="6181249" y="0"/>
            <a:chExt cx="6010751" cy="1520571"/>
          </a:xfrm>
        </p:grpSpPr>
        <p:sp>
          <p:nvSpPr>
            <p:cNvPr id="38" name="Freeform 38"/>
            <p:cNvSpPr/>
            <p:nvPr/>
          </p:nvSpPr>
          <p:spPr>
            <a:xfrm flipH="1" rot="0">
              <a:off x="8017669" y="0"/>
              <a:ext cx="4174331" cy="1520571"/>
            </a:xfrm>
            <a:custGeom>
              <a:avLst/>
              <a:gdLst/>
              <a:ahLst/>
              <a:cxnLst/>
              <a:rect b="b" l="l" r="r" t="t"/>
              <a:pathLst>
                <a:path h="1520606" w="4174361">
                  <a:moveTo>
                    <a:pt x="125681" y="1358462"/>
                  </a:moveTo>
                  <a:lnTo>
                    <a:pt x="124864" y="1359407"/>
                  </a:lnTo>
                  <a:lnTo>
                    <a:pt x="126971" y="1359753"/>
                  </a:lnTo>
                  <a:close/>
                  <a:moveTo>
                    <a:pt x="3628423" y="1175298"/>
                  </a:moveTo>
                  <a:cubicBezTo>
                    <a:pt x="3592883" y="1173015"/>
                    <a:pt x="3568262" y="1198727"/>
                    <a:pt x="3534112" y="1204882"/>
                  </a:cubicBezTo>
                  <a:cubicBezTo>
                    <a:pt x="3530836" y="1204882"/>
                    <a:pt x="3524482" y="1205180"/>
                    <a:pt x="3518029" y="1204882"/>
                  </a:cubicBezTo>
                  <a:cubicBezTo>
                    <a:pt x="3402571" y="1198627"/>
                    <a:pt x="3287213" y="1194855"/>
                    <a:pt x="3172748" y="1217887"/>
                  </a:cubicBezTo>
                  <a:cubicBezTo>
                    <a:pt x="3151007" y="1222255"/>
                    <a:pt x="3127081" y="1224836"/>
                    <a:pt x="3105737" y="1220568"/>
                  </a:cubicBezTo>
                  <a:cubicBezTo>
                    <a:pt x="3069799" y="1213519"/>
                    <a:pt x="3035053" y="1218979"/>
                    <a:pt x="3000604" y="1224142"/>
                  </a:cubicBezTo>
                  <a:cubicBezTo>
                    <a:pt x="2947095" y="1232083"/>
                    <a:pt x="2895074" y="1245982"/>
                    <a:pt x="2839579" y="1233871"/>
                  </a:cubicBezTo>
                  <a:cubicBezTo>
                    <a:pt x="2819327" y="1229404"/>
                    <a:pt x="2795202" y="1238536"/>
                    <a:pt x="2773859" y="1244890"/>
                  </a:cubicBezTo>
                  <a:cubicBezTo>
                    <a:pt x="2742686" y="1254123"/>
                    <a:pt x="2711514" y="1256108"/>
                    <a:pt x="2679150" y="1257598"/>
                  </a:cubicBezTo>
                  <a:cubicBezTo>
                    <a:pt x="2626434" y="1259980"/>
                    <a:pt x="2578683" y="1244592"/>
                    <a:pt x="2535101" y="1228410"/>
                  </a:cubicBezTo>
                  <a:cubicBezTo>
                    <a:pt x="2501843" y="1235062"/>
                    <a:pt x="2473450" y="1240523"/>
                    <a:pt x="2445256" y="1246777"/>
                  </a:cubicBezTo>
                  <a:cubicBezTo>
                    <a:pt x="2441781" y="1247571"/>
                    <a:pt x="2439299" y="1253131"/>
                    <a:pt x="2435924" y="1257001"/>
                  </a:cubicBezTo>
                  <a:cubicBezTo>
                    <a:pt x="2454091" y="1262462"/>
                    <a:pt x="2470671" y="1267426"/>
                    <a:pt x="2496681" y="1275170"/>
                  </a:cubicBezTo>
                  <a:cubicBezTo>
                    <a:pt x="2440988" y="1277751"/>
                    <a:pt x="2394824" y="1274177"/>
                    <a:pt x="2351441" y="1283310"/>
                  </a:cubicBezTo>
                  <a:cubicBezTo>
                    <a:pt x="2265666" y="1301478"/>
                    <a:pt x="2179694" y="1303463"/>
                    <a:pt x="2093026" y="1301080"/>
                  </a:cubicBezTo>
                  <a:cubicBezTo>
                    <a:pt x="2021647" y="1299094"/>
                    <a:pt x="1952352" y="1304853"/>
                    <a:pt x="1893383" y="1352902"/>
                  </a:cubicBezTo>
                  <a:cubicBezTo>
                    <a:pt x="1868167" y="1340095"/>
                    <a:pt x="1845631" y="1328779"/>
                    <a:pt x="1826471" y="1319049"/>
                  </a:cubicBezTo>
                  <a:cubicBezTo>
                    <a:pt x="1815749" y="1319546"/>
                    <a:pt x="1809098" y="1318851"/>
                    <a:pt x="1803042" y="1320339"/>
                  </a:cubicBezTo>
                  <a:cubicBezTo>
                    <a:pt x="1765516" y="1329573"/>
                    <a:pt x="1728089" y="1340989"/>
                    <a:pt x="1690166" y="1321729"/>
                  </a:cubicBezTo>
                  <a:cubicBezTo>
                    <a:pt x="1622956" y="1325601"/>
                    <a:pt x="1556739" y="1307831"/>
                    <a:pt x="1489033" y="1315972"/>
                  </a:cubicBezTo>
                  <a:cubicBezTo>
                    <a:pt x="1409414" y="1325502"/>
                    <a:pt x="1329199" y="1330565"/>
                    <a:pt x="1249282" y="1337515"/>
                  </a:cubicBezTo>
                  <a:cubicBezTo>
                    <a:pt x="1204509" y="1341485"/>
                    <a:pt x="1159339" y="1342577"/>
                    <a:pt x="1115161" y="1349726"/>
                  </a:cubicBezTo>
                  <a:cubicBezTo>
                    <a:pt x="1069594" y="1357072"/>
                    <a:pt x="1025813" y="1357766"/>
                    <a:pt x="995434" y="1342081"/>
                  </a:cubicBezTo>
                  <a:cubicBezTo>
                    <a:pt x="932593" y="1348038"/>
                    <a:pt x="881665" y="1352902"/>
                    <a:pt x="830736" y="1357766"/>
                  </a:cubicBezTo>
                  <a:cubicBezTo>
                    <a:pt x="808399" y="1359950"/>
                    <a:pt x="785566" y="1359852"/>
                    <a:pt x="763725" y="1364617"/>
                  </a:cubicBezTo>
                  <a:cubicBezTo>
                    <a:pt x="719250" y="1374346"/>
                    <a:pt x="674774" y="1373750"/>
                    <a:pt x="629604" y="1373453"/>
                  </a:cubicBezTo>
                  <a:cubicBezTo>
                    <a:pt x="543234" y="1372857"/>
                    <a:pt x="456666" y="1375040"/>
                    <a:pt x="372778" y="1400356"/>
                  </a:cubicBezTo>
                  <a:cubicBezTo>
                    <a:pt x="353519" y="1406114"/>
                    <a:pt x="335947" y="1401349"/>
                    <a:pt x="316786" y="1398469"/>
                  </a:cubicBezTo>
                  <a:cubicBezTo>
                    <a:pt x="262880" y="1390429"/>
                    <a:pt x="208477" y="1386755"/>
                    <a:pt x="154570" y="1403136"/>
                  </a:cubicBezTo>
                  <a:cubicBezTo>
                    <a:pt x="107613" y="1417431"/>
                    <a:pt x="59365" y="1414949"/>
                    <a:pt x="11414" y="1408297"/>
                  </a:cubicBezTo>
                  <a:cubicBezTo>
                    <a:pt x="7344" y="1407702"/>
                    <a:pt x="4465" y="1399065"/>
                    <a:pt x="991" y="1394102"/>
                  </a:cubicBezTo>
                  <a:cubicBezTo>
                    <a:pt x="11117" y="1375239"/>
                    <a:pt x="26505" y="1366503"/>
                    <a:pt x="47948" y="1369878"/>
                  </a:cubicBezTo>
                  <a:cubicBezTo>
                    <a:pt x="63733" y="1372360"/>
                    <a:pt x="79319" y="1376927"/>
                    <a:pt x="95104" y="1377820"/>
                  </a:cubicBezTo>
                  <a:cubicBezTo>
                    <a:pt x="101805" y="1378217"/>
                    <a:pt x="107836" y="1376505"/>
                    <a:pt x="112998" y="1373130"/>
                  </a:cubicBezTo>
                  <a:lnTo>
                    <a:pt x="124864" y="1359407"/>
                  </a:lnTo>
                  <a:lnTo>
                    <a:pt x="34050" y="1344464"/>
                  </a:lnTo>
                  <a:lnTo>
                    <a:pt x="0" y="1357856"/>
                  </a:lnTo>
                  <a:lnTo>
                    <a:pt x="0" y="1520606"/>
                  </a:lnTo>
                  <a:lnTo>
                    <a:pt x="42549" y="1517117"/>
                  </a:lnTo>
                  <a:cubicBezTo>
                    <a:pt x="90562" y="1514498"/>
                    <a:pt x="138636" y="1513282"/>
                    <a:pt x="186834" y="1513729"/>
                  </a:cubicBezTo>
                  <a:cubicBezTo>
                    <a:pt x="225255" y="1514026"/>
                    <a:pt x="263872" y="1510452"/>
                    <a:pt x="302292" y="1507475"/>
                  </a:cubicBezTo>
                  <a:cubicBezTo>
                    <a:pt x="424004" y="1498142"/>
                    <a:pt x="545517" y="1484939"/>
                    <a:pt x="667428" y="1479379"/>
                  </a:cubicBezTo>
                  <a:cubicBezTo>
                    <a:pt x="798968" y="1473423"/>
                    <a:pt x="930508" y="1471438"/>
                    <a:pt x="1062049" y="1461013"/>
                  </a:cubicBezTo>
                  <a:cubicBezTo>
                    <a:pt x="1186739" y="1451086"/>
                    <a:pt x="1312323" y="1451682"/>
                    <a:pt x="1437310" y="1441556"/>
                  </a:cubicBezTo>
                  <a:cubicBezTo>
                    <a:pt x="1501343" y="1436393"/>
                    <a:pt x="1566170" y="1438776"/>
                    <a:pt x="1629508" y="1430039"/>
                  </a:cubicBezTo>
                  <a:cubicBezTo>
                    <a:pt x="1671403" y="1424182"/>
                    <a:pt x="1712304" y="1423586"/>
                    <a:pt x="1754000" y="1424877"/>
                  </a:cubicBezTo>
                  <a:cubicBezTo>
                    <a:pt x="1795696" y="1426267"/>
                    <a:pt x="1837590" y="1428153"/>
                    <a:pt x="1878988" y="1424678"/>
                  </a:cubicBezTo>
                  <a:cubicBezTo>
                    <a:pt x="1962081" y="1417729"/>
                    <a:pt x="2044877" y="1411872"/>
                    <a:pt x="2128567" y="1415347"/>
                  </a:cubicBezTo>
                  <a:cubicBezTo>
                    <a:pt x="2176219" y="1417332"/>
                    <a:pt x="2224368" y="1405816"/>
                    <a:pt x="2272417" y="1405121"/>
                  </a:cubicBezTo>
                  <a:cubicBezTo>
                    <a:pt x="2439399" y="1402739"/>
                    <a:pt x="2606182" y="1397377"/>
                    <a:pt x="2772965" y="1386557"/>
                  </a:cubicBezTo>
                  <a:cubicBezTo>
                    <a:pt x="2923566" y="1376828"/>
                    <a:pt x="3074365" y="1371566"/>
                    <a:pt x="3225066" y="1363623"/>
                  </a:cubicBezTo>
                  <a:cubicBezTo>
                    <a:pt x="3247304" y="1362432"/>
                    <a:pt x="3269442" y="1357370"/>
                    <a:pt x="3291680" y="1354590"/>
                  </a:cubicBezTo>
                  <a:cubicBezTo>
                    <a:pt x="3383907" y="1342974"/>
                    <a:pt x="3472064" y="1314085"/>
                    <a:pt x="3561710" y="1291649"/>
                  </a:cubicBezTo>
                  <a:cubicBezTo>
                    <a:pt x="3573623" y="1288671"/>
                    <a:pt x="3584147" y="1280233"/>
                    <a:pt x="3596457" y="1273680"/>
                  </a:cubicBezTo>
                  <a:cubicBezTo>
                    <a:pt x="3600924" y="1257498"/>
                    <a:pt x="3604696" y="1242110"/>
                    <a:pt x="3609660" y="1227021"/>
                  </a:cubicBezTo>
                  <a:cubicBezTo>
                    <a:pt x="3615220" y="1210044"/>
                    <a:pt x="3621871" y="1193267"/>
                    <a:pt x="3628423" y="1175298"/>
                  </a:cubicBezTo>
                  <a:close/>
                  <a:moveTo>
                    <a:pt x="72270" y="1143133"/>
                  </a:moveTo>
                  <a:lnTo>
                    <a:pt x="69888" y="1147303"/>
                  </a:lnTo>
                  <a:lnTo>
                    <a:pt x="68796" y="1146508"/>
                  </a:lnTo>
                  <a:close/>
                  <a:moveTo>
                    <a:pt x="187529" y="1086546"/>
                  </a:moveTo>
                  <a:lnTo>
                    <a:pt x="183658" y="1089424"/>
                  </a:lnTo>
                  <a:lnTo>
                    <a:pt x="180005" y="1091759"/>
                  </a:lnTo>
                  <a:lnTo>
                    <a:pt x="173929" y="1101338"/>
                  </a:lnTo>
                  <a:cubicBezTo>
                    <a:pt x="173234" y="1102231"/>
                    <a:pt x="169362" y="1100642"/>
                    <a:pt x="166880" y="1100147"/>
                  </a:cubicBezTo>
                  <a:lnTo>
                    <a:pt x="180005" y="1091759"/>
                  </a:lnTo>
                  <a:lnTo>
                    <a:pt x="182367" y="1088035"/>
                  </a:lnTo>
                  <a:close/>
                  <a:moveTo>
                    <a:pt x="1151098" y="1018244"/>
                  </a:moveTo>
                  <a:cubicBezTo>
                    <a:pt x="1151793" y="1019833"/>
                    <a:pt x="1152389" y="1021421"/>
                    <a:pt x="1153084" y="1023009"/>
                  </a:cubicBezTo>
                  <a:cubicBezTo>
                    <a:pt x="1150801" y="1023604"/>
                    <a:pt x="1148418" y="1024598"/>
                    <a:pt x="1146135" y="1024499"/>
                  </a:cubicBezTo>
                  <a:cubicBezTo>
                    <a:pt x="1145440" y="1024499"/>
                    <a:pt x="1144844" y="1021520"/>
                    <a:pt x="1144150" y="1019931"/>
                  </a:cubicBezTo>
                  <a:cubicBezTo>
                    <a:pt x="1146433" y="1019336"/>
                    <a:pt x="1148815" y="1018839"/>
                    <a:pt x="1151098" y="1018244"/>
                  </a:cubicBezTo>
                  <a:close/>
                  <a:moveTo>
                    <a:pt x="2660981" y="973966"/>
                  </a:moveTo>
                  <a:cubicBezTo>
                    <a:pt x="2666343" y="995410"/>
                    <a:pt x="2656614" y="1005934"/>
                    <a:pt x="2643608" y="1014571"/>
                  </a:cubicBezTo>
                  <a:cubicBezTo>
                    <a:pt x="2642021" y="1015564"/>
                    <a:pt x="2637553" y="1013975"/>
                    <a:pt x="2635568" y="1012288"/>
                  </a:cubicBezTo>
                  <a:cubicBezTo>
                    <a:pt x="2633483" y="1010600"/>
                    <a:pt x="2631199" y="1006827"/>
                    <a:pt x="2631795" y="1004743"/>
                  </a:cubicBezTo>
                  <a:cubicBezTo>
                    <a:pt x="2636163" y="989951"/>
                    <a:pt x="2644701" y="979129"/>
                    <a:pt x="2660981" y="973966"/>
                  </a:cubicBezTo>
                  <a:close/>
                  <a:moveTo>
                    <a:pt x="2771278" y="963543"/>
                  </a:moveTo>
                  <a:cubicBezTo>
                    <a:pt x="2773859" y="964933"/>
                    <a:pt x="2777730" y="965727"/>
                    <a:pt x="2778525" y="967811"/>
                  </a:cubicBezTo>
                  <a:cubicBezTo>
                    <a:pt x="2781800" y="975456"/>
                    <a:pt x="2778723" y="978832"/>
                    <a:pt x="2771377" y="975953"/>
                  </a:cubicBezTo>
                  <a:cubicBezTo>
                    <a:pt x="2769093" y="975060"/>
                    <a:pt x="2767108" y="971386"/>
                    <a:pt x="2766710" y="968805"/>
                  </a:cubicBezTo>
                  <a:cubicBezTo>
                    <a:pt x="2766512" y="967316"/>
                    <a:pt x="2769689" y="965330"/>
                    <a:pt x="2771278" y="963543"/>
                  </a:cubicBezTo>
                  <a:close/>
                  <a:moveTo>
                    <a:pt x="1085974" y="903680"/>
                  </a:moveTo>
                  <a:cubicBezTo>
                    <a:pt x="1095504" y="903680"/>
                    <a:pt x="1104936" y="903680"/>
                    <a:pt x="1114268" y="903779"/>
                  </a:cubicBezTo>
                  <a:cubicBezTo>
                    <a:pt x="1114168" y="905269"/>
                    <a:pt x="1114168" y="906758"/>
                    <a:pt x="1114069" y="908246"/>
                  </a:cubicBezTo>
                  <a:cubicBezTo>
                    <a:pt x="1104638" y="907452"/>
                    <a:pt x="1095306" y="906758"/>
                    <a:pt x="1085875" y="906062"/>
                  </a:cubicBezTo>
                  <a:cubicBezTo>
                    <a:pt x="1085974" y="905269"/>
                    <a:pt x="1085974" y="904474"/>
                    <a:pt x="1085974" y="903680"/>
                  </a:cubicBezTo>
                  <a:close/>
                  <a:moveTo>
                    <a:pt x="1828754" y="865558"/>
                  </a:moveTo>
                  <a:cubicBezTo>
                    <a:pt x="1828357" y="866551"/>
                    <a:pt x="1828059" y="867444"/>
                    <a:pt x="1827662" y="868438"/>
                  </a:cubicBezTo>
                  <a:cubicBezTo>
                    <a:pt x="1816643" y="868438"/>
                    <a:pt x="1805524" y="868438"/>
                    <a:pt x="1794405" y="868438"/>
                  </a:cubicBezTo>
                  <a:cubicBezTo>
                    <a:pt x="1794405" y="867444"/>
                    <a:pt x="1794405" y="866551"/>
                    <a:pt x="1794405" y="865558"/>
                  </a:cubicBezTo>
                  <a:cubicBezTo>
                    <a:pt x="1805921" y="865558"/>
                    <a:pt x="1817338" y="865558"/>
                    <a:pt x="1828754" y="865558"/>
                  </a:cubicBezTo>
                  <a:close/>
                  <a:moveTo>
                    <a:pt x="2940343" y="805198"/>
                  </a:moveTo>
                  <a:lnTo>
                    <a:pt x="2940542" y="811651"/>
                  </a:lnTo>
                  <a:lnTo>
                    <a:pt x="2933096" y="808773"/>
                  </a:lnTo>
                  <a:close/>
                  <a:moveTo>
                    <a:pt x="2994263" y="794179"/>
                  </a:moveTo>
                  <a:cubicBezTo>
                    <a:pt x="2996236" y="793186"/>
                    <a:pt x="2999115" y="793931"/>
                    <a:pt x="3002589" y="796561"/>
                  </a:cubicBezTo>
                  <a:cubicBezTo>
                    <a:pt x="3004675" y="798050"/>
                    <a:pt x="3006163" y="802518"/>
                    <a:pt x="3005369" y="804702"/>
                  </a:cubicBezTo>
                  <a:cubicBezTo>
                    <a:pt x="3004773" y="806489"/>
                    <a:pt x="3000306" y="806985"/>
                    <a:pt x="2997626" y="808077"/>
                  </a:cubicBezTo>
                  <a:cubicBezTo>
                    <a:pt x="2995442" y="806092"/>
                    <a:pt x="2991470" y="804205"/>
                    <a:pt x="2991371" y="802220"/>
                  </a:cubicBezTo>
                  <a:cubicBezTo>
                    <a:pt x="2991222" y="797902"/>
                    <a:pt x="2992289" y="795172"/>
                    <a:pt x="2994263" y="794179"/>
                  </a:cubicBezTo>
                  <a:close/>
                  <a:moveTo>
                    <a:pt x="895067" y="491487"/>
                  </a:moveTo>
                  <a:cubicBezTo>
                    <a:pt x="896457" y="491091"/>
                    <a:pt x="899931" y="497543"/>
                    <a:pt x="902512" y="500820"/>
                  </a:cubicBezTo>
                  <a:cubicBezTo>
                    <a:pt x="897251" y="502210"/>
                    <a:pt x="891989" y="503500"/>
                    <a:pt x="886331" y="504988"/>
                  </a:cubicBezTo>
                  <a:cubicBezTo>
                    <a:pt x="884842" y="503401"/>
                    <a:pt x="883154" y="501613"/>
                    <a:pt x="881565" y="499728"/>
                  </a:cubicBezTo>
                  <a:cubicBezTo>
                    <a:pt x="886033" y="496848"/>
                    <a:pt x="890202" y="492877"/>
                    <a:pt x="895067" y="491487"/>
                  </a:cubicBezTo>
                  <a:close/>
                  <a:moveTo>
                    <a:pt x="2501178" y="413517"/>
                  </a:moveTo>
                  <a:lnTo>
                    <a:pt x="2499759" y="413556"/>
                  </a:lnTo>
                  <a:lnTo>
                    <a:pt x="2501049" y="415145"/>
                  </a:lnTo>
                  <a:close/>
                  <a:moveTo>
                    <a:pt x="2599829" y="410776"/>
                  </a:moveTo>
                  <a:lnTo>
                    <a:pt x="2598344" y="410817"/>
                  </a:lnTo>
                  <a:lnTo>
                    <a:pt x="2598041" y="411967"/>
                  </a:lnTo>
                  <a:close/>
                  <a:moveTo>
                    <a:pt x="2772865" y="361039"/>
                  </a:moveTo>
                  <a:cubicBezTo>
                    <a:pt x="2777630" y="359848"/>
                    <a:pt x="2784878" y="363620"/>
                    <a:pt x="2789445" y="367096"/>
                  </a:cubicBezTo>
                  <a:cubicBezTo>
                    <a:pt x="2795898" y="372059"/>
                    <a:pt x="2783488" y="385957"/>
                    <a:pt x="2773561" y="383376"/>
                  </a:cubicBezTo>
                  <a:lnTo>
                    <a:pt x="2750407" y="373066"/>
                  </a:lnTo>
                  <a:lnTo>
                    <a:pt x="2749138" y="373746"/>
                  </a:lnTo>
                  <a:lnTo>
                    <a:pt x="2748027" y="373746"/>
                  </a:lnTo>
                  <a:lnTo>
                    <a:pt x="2744572" y="422789"/>
                  </a:lnTo>
                  <a:cubicBezTo>
                    <a:pt x="2767703" y="438176"/>
                    <a:pt x="2801457" y="407997"/>
                    <a:pt x="2822503" y="436390"/>
                  </a:cubicBezTo>
                  <a:cubicBezTo>
                    <a:pt x="2834417" y="432319"/>
                    <a:pt x="2848216" y="430730"/>
                    <a:pt x="2857846" y="423583"/>
                  </a:cubicBezTo>
                  <a:cubicBezTo>
                    <a:pt x="2872737" y="412464"/>
                    <a:pt x="2882168" y="393106"/>
                    <a:pt x="2905300" y="396779"/>
                  </a:cubicBezTo>
                  <a:cubicBezTo>
                    <a:pt x="2917511" y="410181"/>
                    <a:pt x="2899145" y="418122"/>
                    <a:pt x="2899541" y="429837"/>
                  </a:cubicBezTo>
                  <a:cubicBezTo>
                    <a:pt x="2902421" y="434503"/>
                    <a:pt x="2904406" y="441651"/>
                    <a:pt x="2908973" y="444232"/>
                  </a:cubicBezTo>
                  <a:cubicBezTo>
                    <a:pt x="2926544" y="454159"/>
                    <a:pt x="2947293" y="458528"/>
                    <a:pt x="2964567" y="448998"/>
                  </a:cubicBezTo>
                  <a:cubicBezTo>
                    <a:pt x="3015396" y="420902"/>
                    <a:pt x="3071784" y="434503"/>
                    <a:pt x="3124997" y="424874"/>
                  </a:cubicBezTo>
                  <a:cubicBezTo>
                    <a:pt x="3143065" y="421598"/>
                    <a:pt x="3162721" y="428149"/>
                    <a:pt x="3181584" y="427950"/>
                  </a:cubicBezTo>
                  <a:cubicBezTo>
                    <a:pt x="3210175" y="427753"/>
                    <a:pt x="3239858" y="429738"/>
                    <a:pt x="3267159" y="423086"/>
                  </a:cubicBezTo>
                  <a:cubicBezTo>
                    <a:pt x="3294559" y="416435"/>
                    <a:pt x="3319378" y="399856"/>
                    <a:pt x="3345687" y="388439"/>
                  </a:cubicBezTo>
                  <a:cubicBezTo>
                    <a:pt x="3354323" y="384766"/>
                    <a:pt x="3364052" y="383376"/>
                    <a:pt x="3371995" y="381192"/>
                  </a:cubicBezTo>
                  <a:cubicBezTo>
                    <a:pt x="3381922" y="386156"/>
                    <a:pt x="3383014" y="391915"/>
                    <a:pt x="3374972" y="396680"/>
                  </a:cubicBezTo>
                  <a:cubicBezTo>
                    <a:pt x="3347572" y="412961"/>
                    <a:pt x="3319776" y="428447"/>
                    <a:pt x="3292077" y="444232"/>
                  </a:cubicBezTo>
                  <a:cubicBezTo>
                    <a:pt x="3244723" y="450387"/>
                    <a:pt x="3197070" y="456741"/>
                    <a:pt x="3149319" y="462499"/>
                  </a:cubicBezTo>
                  <a:cubicBezTo>
                    <a:pt x="3136711" y="463988"/>
                    <a:pt x="3123508" y="465378"/>
                    <a:pt x="3111098" y="463293"/>
                  </a:cubicBezTo>
                  <a:cubicBezTo>
                    <a:pt x="3068906" y="456245"/>
                    <a:pt x="3027508" y="462896"/>
                    <a:pt x="2987302" y="472923"/>
                  </a:cubicBezTo>
                  <a:cubicBezTo>
                    <a:pt x="2955135" y="480965"/>
                    <a:pt x="2924956" y="484041"/>
                    <a:pt x="2892592" y="475901"/>
                  </a:cubicBezTo>
                  <a:cubicBezTo>
                    <a:pt x="2864001" y="468754"/>
                    <a:pt x="2835509" y="473817"/>
                    <a:pt x="2807612" y="484141"/>
                  </a:cubicBezTo>
                  <a:cubicBezTo>
                    <a:pt x="2758968" y="502110"/>
                    <a:pt x="2708634" y="509457"/>
                    <a:pt x="2656515" y="509755"/>
                  </a:cubicBezTo>
                  <a:cubicBezTo>
                    <a:pt x="2572924" y="510250"/>
                    <a:pt x="2492610" y="533977"/>
                    <a:pt x="2411304" y="549366"/>
                  </a:cubicBezTo>
                  <a:cubicBezTo>
                    <a:pt x="2343002" y="562370"/>
                    <a:pt x="2296045" y="564454"/>
                    <a:pt x="2232707" y="554726"/>
                  </a:cubicBezTo>
                  <a:cubicBezTo>
                    <a:pt x="2185353" y="547379"/>
                    <a:pt x="2138991" y="547280"/>
                    <a:pt x="2089948" y="555917"/>
                  </a:cubicBezTo>
                  <a:cubicBezTo>
                    <a:pt x="2011521" y="569716"/>
                    <a:pt x="1932001" y="578751"/>
                    <a:pt x="1853176" y="591855"/>
                  </a:cubicBezTo>
                  <a:cubicBezTo>
                    <a:pt x="1834909" y="594833"/>
                    <a:pt x="1815253" y="588380"/>
                    <a:pt x="1796192" y="587785"/>
                  </a:cubicBezTo>
                  <a:cubicBezTo>
                    <a:pt x="1783683" y="587388"/>
                    <a:pt x="1769586" y="586097"/>
                    <a:pt x="1758964" y="591061"/>
                  </a:cubicBezTo>
                  <a:cubicBezTo>
                    <a:pt x="1715481" y="611313"/>
                    <a:pt x="1671601" y="605853"/>
                    <a:pt x="1627225" y="596719"/>
                  </a:cubicBezTo>
                  <a:cubicBezTo>
                    <a:pt x="1614716" y="594139"/>
                    <a:pt x="1602108" y="588678"/>
                    <a:pt x="1589798" y="589373"/>
                  </a:cubicBezTo>
                  <a:cubicBezTo>
                    <a:pt x="1500648" y="594040"/>
                    <a:pt x="1411400" y="598606"/>
                    <a:pt x="1322448" y="606052"/>
                  </a:cubicBezTo>
                  <a:cubicBezTo>
                    <a:pt x="1259110" y="611413"/>
                    <a:pt x="1195674" y="614987"/>
                    <a:pt x="1132336" y="619851"/>
                  </a:cubicBezTo>
                  <a:cubicBezTo>
                    <a:pt x="1087662" y="623325"/>
                    <a:pt x="1043385" y="626404"/>
                    <a:pt x="998810" y="634742"/>
                  </a:cubicBezTo>
                  <a:cubicBezTo>
                    <a:pt x="926636" y="648244"/>
                    <a:pt x="852775" y="658370"/>
                    <a:pt x="779212" y="640997"/>
                  </a:cubicBezTo>
                  <a:cubicBezTo>
                    <a:pt x="764222" y="604662"/>
                    <a:pt x="806414" y="599201"/>
                    <a:pt x="813661" y="572596"/>
                  </a:cubicBezTo>
                  <a:cubicBezTo>
                    <a:pt x="790728" y="573986"/>
                    <a:pt x="768590" y="575376"/>
                    <a:pt x="743771" y="576864"/>
                  </a:cubicBezTo>
                  <a:cubicBezTo>
                    <a:pt x="740098" y="569418"/>
                    <a:pt x="733347" y="561576"/>
                    <a:pt x="732950" y="553534"/>
                  </a:cubicBezTo>
                  <a:cubicBezTo>
                    <a:pt x="732255" y="539339"/>
                    <a:pt x="742977" y="530999"/>
                    <a:pt x="755187" y="525539"/>
                  </a:cubicBezTo>
                  <a:cubicBezTo>
                    <a:pt x="758067" y="524249"/>
                    <a:pt x="761541" y="524547"/>
                    <a:pt x="764718" y="524149"/>
                  </a:cubicBezTo>
                  <a:cubicBezTo>
                    <a:pt x="777425" y="522461"/>
                    <a:pt x="790132" y="520874"/>
                    <a:pt x="805917" y="518788"/>
                  </a:cubicBezTo>
                  <a:cubicBezTo>
                    <a:pt x="820709" y="526333"/>
                    <a:pt x="837586" y="534871"/>
                    <a:pt x="852279" y="542316"/>
                  </a:cubicBezTo>
                  <a:cubicBezTo>
                    <a:pt x="892684" y="539934"/>
                    <a:pt x="930806" y="536956"/>
                    <a:pt x="969027" y="535765"/>
                  </a:cubicBezTo>
                  <a:cubicBezTo>
                    <a:pt x="1053610" y="533084"/>
                    <a:pt x="1133825" y="515313"/>
                    <a:pt x="1207090" y="471136"/>
                  </a:cubicBezTo>
                  <a:cubicBezTo>
                    <a:pt x="1198652" y="469448"/>
                    <a:pt x="1190213" y="467760"/>
                    <a:pt x="1181378" y="465974"/>
                  </a:cubicBezTo>
                  <a:cubicBezTo>
                    <a:pt x="1191703" y="438474"/>
                    <a:pt x="1208381" y="443041"/>
                    <a:pt x="1226250" y="452769"/>
                  </a:cubicBezTo>
                  <a:cubicBezTo>
                    <a:pt x="1230917" y="467364"/>
                    <a:pt x="1235682" y="482056"/>
                    <a:pt x="1241042" y="498734"/>
                  </a:cubicBezTo>
                  <a:cubicBezTo>
                    <a:pt x="1264174" y="511740"/>
                    <a:pt x="1281547" y="494068"/>
                    <a:pt x="1297431" y="480368"/>
                  </a:cubicBezTo>
                  <a:cubicBezTo>
                    <a:pt x="1311628" y="468058"/>
                    <a:pt x="1319966" y="448799"/>
                    <a:pt x="1345183" y="448899"/>
                  </a:cubicBezTo>
                  <a:cubicBezTo>
                    <a:pt x="1353820" y="458528"/>
                    <a:pt x="1363847" y="469746"/>
                    <a:pt x="1374866" y="481957"/>
                  </a:cubicBezTo>
                  <a:cubicBezTo>
                    <a:pt x="1420235" y="493175"/>
                    <a:pt x="1463023" y="478383"/>
                    <a:pt x="1504123" y="460712"/>
                  </a:cubicBezTo>
                  <a:cubicBezTo>
                    <a:pt x="1522588" y="452769"/>
                    <a:pt x="1539465" y="451182"/>
                    <a:pt x="1559022" y="450586"/>
                  </a:cubicBezTo>
                  <a:cubicBezTo>
                    <a:pt x="1603200" y="449196"/>
                    <a:pt x="1649065" y="462599"/>
                    <a:pt x="1691655" y="439964"/>
                  </a:cubicBezTo>
                  <a:cubicBezTo>
                    <a:pt x="1741292" y="460215"/>
                    <a:pt x="1791030" y="434702"/>
                    <a:pt x="1841759" y="440162"/>
                  </a:cubicBezTo>
                  <a:cubicBezTo>
                    <a:pt x="1895070" y="445920"/>
                    <a:pt x="1950069" y="435000"/>
                    <a:pt x="2004373" y="433709"/>
                  </a:cubicBezTo>
                  <a:cubicBezTo>
                    <a:pt x="2038524" y="432914"/>
                    <a:pt x="2064931" y="415145"/>
                    <a:pt x="2094515" y="399558"/>
                  </a:cubicBezTo>
                  <a:cubicBezTo>
                    <a:pt x="2121220" y="407202"/>
                    <a:pt x="2148223" y="415740"/>
                    <a:pt x="2171255" y="433510"/>
                  </a:cubicBezTo>
                  <a:lnTo>
                    <a:pt x="2171969" y="432788"/>
                  </a:lnTo>
                  <a:lnTo>
                    <a:pt x="2169965" y="431922"/>
                  </a:lnTo>
                  <a:lnTo>
                    <a:pt x="2173242" y="431501"/>
                  </a:lnTo>
                  <a:lnTo>
                    <a:pt x="2185997" y="418607"/>
                  </a:lnTo>
                  <a:cubicBezTo>
                    <a:pt x="2191904" y="416286"/>
                    <a:pt x="2199251" y="417825"/>
                    <a:pt x="2209377" y="426859"/>
                  </a:cubicBezTo>
                  <a:lnTo>
                    <a:pt x="2173242" y="431501"/>
                  </a:lnTo>
                  <a:lnTo>
                    <a:pt x="2171969" y="432788"/>
                  </a:lnTo>
                  <a:lnTo>
                    <a:pt x="2207789" y="448265"/>
                  </a:lnTo>
                  <a:cubicBezTo>
                    <a:pt x="2218784" y="449518"/>
                    <a:pt x="2228388" y="446466"/>
                    <a:pt x="2237274" y="438772"/>
                  </a:cubicBezTo>
                  <a:cubicBezTo>
                    <a:pt x="2253753" y="424476"/>
                    <a:pt x="2267950" y="407500"/>
                    <a:pt x="2286217" y="388638"/>
                  </a:cubicBezTo>
                  <a:cubicBezTo>
                    <a:pt x="2327912" y="400650"/>
                    <a:pt x="2370601" y="391716"/>
                    <a:pt x="2409616" y="377221"/>
                  </a:cubicBezTo>
                  <a:cubicBezTo>
                    <a:pt x="2450220" y="393800"/>
                    <a:pt x="2450220" y="393800"/>
                    <a:pt x="2503233" y="387546"/>
                  </a:cubicBezTo>
                  <a:lnTo>
                    <a:pt x="2501178" y="413517"/>
                  </a:lnTo>
                  <a:lnTo>
                    <a:pt x="2598344" y="410817"/>
                  </a:lnTo>
                  <a:lnTo>
                    <a:pt x="2602632" y="394594"/>
                  </a:lnTo>
                  <a:cubicBezTo>
                    <a:pt x="2605982" y="389755"/>
                    <a:pt x="2611492" y="385957"/>
                    <a:pt x="2620179" y="383475"/>
                  </a:cubicBezTo>
                  <a:cubicBezTo>
                    <a:pt x="2632887" y="391815"/>
                    <a:pt x="2647580" y="401445"/>
                    <a:pt x="2667633" y="414548"/>
                  </a:cubicBezTo>
                  <a:cubicBezTo>
                    <a:pt x="2677660" y="399657"/>
                    <a:pt x="2687886" y="384469"/>
                    <a:pt x="2695133" y="373746"/>
                  </a:cubicBezTo>
                  <a:lnTo>
                    <a:pt x="2748027" y="373746"/>
                  </a:lnTo>
                  <a:lnTo>
                    <a:pt x="2748146" y="372059"/>
                  </a:lnTo>
                  <a:lnTo>
                    <a:pt x="2750407" y="373066"/>
                  </a:lnTo>
                  <a:close/>
                  <a:moveTo>
                    <a:pt x="3951069" y="305544"/>
                  </a:moveTo>
                  <a:cubicBezTo>
                    <a:pt x="3958316" y="309317"/>
                    <a:pt x="3963777" y="316663"/>
                    <a:pt x="3970924" y="323613"/>
                  </a:cubicBezTo>
                  <a:cubicBezTo>
                    <a:pt x="3962486" y="327187"/>
                    <a:pt x="3956926" y="331753"/>
                    <a:pt x="3951764" y="331355"/>
                  </a:cubicBezTo>
                  <a:cubicBezTo>
                    <a:pt x="3941539" y="330462"/>
                    <a:pt x="3933497" y="323910"/>
                    <a:pt x="3936377" y="312791"/>
                  </a:cubicBezTo>
                  <a:cubicBezTo>
                    <a:pt x="3937369" y="309118"/>
                    <a:pt x="3947991" y="303955"/>
                    <a:pt x="3951069" y="305544"/>
                  </a:cubicBezTo>
                  <a:close/>
                  <a:moveTo>
                    <a:pt x="523379" y="245979"/>
                  </a:moveTo>
                  <a:cubicBezTo>
                    <a:pt x="525861" y="246277"/>
                    <a:pt x="528045" y="249057"/>
                    <a:pt x="530328" y="250744"/>
                  </a:cubicBezTo>
                  <a:cubicBezTo>
                    <a:pt x="527548" y="251736"/>
                    <a:pt x="524670" y="253822"/>
                    <a:pt x="521989" y="253524"/>
                  </a:cubicBezTo>
                  <a:cubicBezTo>
                    <a:pt x="519607" y="253325"/>
                    <a:pt x="517423" y="250447"/>
                    <a:pt x="515139" y="248759"/>
                  </a:cubicBezTo>
                  <a:cubicBezTo>
                    <a:pt x="517919" y="247766"/>
                    <a:pt x="520798" y="245681"/>
                    <a:pt x="523379" y="245979"/>
                  </a:cubicBezTo>
                  <a:close/>
                  <a:moveTo>
                    <a:pt x="448625" y="243099"/>
                  </a:moveTo>
                  <a:cubicBezTo>
                    <a:pt x="449319" y="242703"/>
                    <a:pt x="452894" y="246872"/>
                    <a:pt x="455077" y="248957"/>
                  </a:cubicBezTo>
                  <a:cubicBezTo>
                    <a:pt x="452496" y="250644"/>
                    <a:pt x="449816" y="252332"/>
                    <a:pt x="447235" y="254021"/>
                  </a:cubicBezTo>
                  <a:cubicBezTo>
                    <a:pt x="444355" y="253325"/>
                    <a:pt x="441377" y="252730"/>
                    <a:pt x="438399" y="252034"/>
                  </a:cubicBezTo>
                  <a:cubicBezTo>
                    <a:pt x="441775" y="248957"/>
                    <a:pt x="444852" y="245483"/>
                    <a:pt x="448625" y="243099"/>
                  </a:cubicBezTo>
                  <a:close/>
                  <a:moveTo>
                    <a:pt x="1679444" y="216792"/>
                  </a:moveTo>
                  <a:cubicBezTo>
                    <a:pt x="1680734" y="216593"/>
                    <a:pt x="1682819" y="221358"/>
                    <a:pt x="1684507" y="223741"/>
                  </a:cubicBezTo>
                  <a:cubicBezTo>
                    <a:pt x="1683216" y="226422"/>
                    <a:pt x="1681926" y="231385"/>
                    <a:pt x="1680635" y="231385"/>
                  </a:cubicBezTo>
                  <a:cubicBezTo>
                    <a:pt x="1656312" y="231783"/>
                    <a:pt x="1631990" y="231684"/>
                    <a:pt x="1597740" y="231684"/>
                  </a:cubicBezTo>
                  <a:cubicBezTo>
                    <a:pt x="1631394" y="225429"/>
                    <a:pt x="1655320" y="220762"/>
                    <a:pt x="1679444" y="216792"/>
                  </a:cubicBezTo>
                  <a:close/>
                  <a:moveTo>
                    <a:pt x="2210469" y="185918"/>
                  </a:moveTo>
                  <a:cubicBezTo>
                    <a:pt x="2213050" y="188300"/>
                    <a:pt x="2215135" y="190385"/>
                    <a:pt x="2217319" y="192370"/>
                  </a:cubicBezTo>
                  <a:cubicBezTo>
                    <a:pt x="2186941" y="192370"/>
                    <a:pt x="2156563" y="192370"/>
                    <a:pt x="2126184" y="192370"/>
                  </a:cubicBezTo>
                  <a:cubicBezTo>
                    <a:pt x="2126184" y="191675"/>
                    <a:pt x="2126284" y="191079"/>
                    <a:pt x="2126284" y="190385"/>
                  </a:cubicBezTo>
                  <a:cubicBezTo>
                    <a:pt x="2154478" y="188895"/>
                    <a:pt x="2182672" y="187406"/>
                    <a:pt x="2210469" y="185918"/>
                  </a:cubicBezTo>
                  <a:close/>
                  <a:moveTo>
                    <a:pt x="2618095" y="169537"/>
                  </a:moveTo>
                  <a:cubicBezTo>
                    <a:pt x="2618095" y="170728"/>
                    <a:pt x="2618095" y="171820"/>
                    <a:pt x="2618095" y="173011"/>
                  </a:cubicBezTo>
                  <a:cubicBezTo>
                    <a:pt x="2572031" y="174897"/>
                    <a:pt x="2526066" y="176784"/>
                    <a:pt x="2480003" y="178669"/>
                  </a:cubicBezTo>
                  <a:cubicBezTo>
                    <a:pt x="2478910" y="175593"/>
                    <a:pt x="2477818" y="172614"/>
                    <a:pt x="2476727" y="169537"/>
                  </a:cubicBezTo>
                  <a:cubicBezTo>
                    <a:pt x="2523783" y="169537"/>
                    <a:pt x="2570939" y="169537"/>
                    <a:pt x="2618095" y="169537"/>
                  </a:cubicBezTo>
                  <a:close/>
                  <a:moveTo>
                    <a:pt x="2793416" y="166062"/>
                  </a:moveTo>
                  <a:cubicBezTo>
                    <a:pt x="2794707" y="164672"/>
                    <a:pt x="2798975" y="165267"/>
                    <a:pt x="2801357" y="166260"/>
                  </a:cubicBezTo>
                  <a:cubicBezTo>
                    <a:pt x="2803244" y="167055"/>
                    <a:pt x="2804336" y="169834"/>
                    <a:pt x="2805726" y="171721"/>
                  </a:cubicBezTo>
                  <a:cubicBezTo>
                    <a:pt x="2803244" y="172912"/>
                    <a:pt x="2800762" y="175096"/>
                    <a:pt x="2798479" y="174996"/>
                  </a:cubicBezTo>
                  <a:cubicBezTo>
                    <a:pt x="2790437" y="174798"/>
                    <a:pt x="2788353" y="171026"/>
                    <a:pt x="2793416" y="166062"/>
                  </a:cubicBezTo>
                  <a:close/>
                  <a:moveTo>
                    <a:pt x="2702777" y="159808"/>
                  </a:moveTo>
                  <a:lnTo>
                    <a:pt x="2704663" y="165864"/>
                  </a:lnTo>
                  <a:lnTo>
                    <a:pt x="2699402" y="164870"/>
                  </a:lnTo>
                  <a:close/>
                  <a:moveTo>
                    <a:pt x="3155872" y="152560"/>
                  </a:moveTo>
                  <a:lnTo>
                    <a:pt x="3161430" y="154942"/>
                  </a:lnTo>
                  <a:lnTo>
                    <a:pt x="3156070" y="157623"/>
                  </a:lnTo>
                  <a:close/>
                  <a:moveTo>
                    <a:pt x="3023239" y="150376"/>
                  </a:moveTo>
                  <a:cubicBezTo>
                    <a:pt x="3028500" y="150674"/>
                    <a:pt x="3033563" y="154447"/>
                    <a:pt x="3038726" y="156730"/>
                  </a:cubicBezTo>
                  <a:cubicBezTo>
                    <a:pt x="3035152" y="161099"/>
                    <a:pt x="3031578" y="169139"/>
                    <a:pt x="3028004" y="169139"/>
                  </a:cubicBezTo>
                  <a:cubicBezTo>
                    <a:pt x="3019963" y="169040"/>
                    <a:pt x="3011922" y="165069"/>
                    <a:pt x="3003979" y="162290"/>
                  </a:cubicBezTo>
                  <a:cubicBezTo>
                    <a:pt x="3003681" y="162191"/>
                    <a:pt x="3004476" y="155439"/>
                    <a:pt x="3005964" y="154844"/>
                  </a:cubicBezTo>
                  <a:cubicBezTo>
                    <a:pt x="3011425" y="152461"/>
                    <a:pt x="3017481" y="150078"/>
                    <a:pt x="3023239" y="150376"/>
                  </a:cubicBezTo>
                  <a:close/>
                  <a:moveTo>
                    <a:pt x="3344098" y="147596"/>
                  </a:moveTo>
                  <a:cubicBezTo>
                    <a:pt x="3375766" y="148689"/>
                    <a:pt x="3407336" y="149086"/>
                    <a:pt x="3439006" y="149979"/>
                  </a:cubicBezTo>
                  <a:cubicBezTo>
                    <a:pt x="3470177" y="150873"/>
                    <a:pt x="3501847" y="146604"/>
                    <a:pt x="3540565" y="155837"/>
                  </a:cubicBezTo>
                  <a:cubicBezTo>
                    <a:pt x="3533020" y="168544"/>
                    <a:pt x="3531729" y="172813"/>
                    <a:pt x="3530339" y="172813"/>
                  </a:cubicBezTo>
                  <a:cubicBezTo>
                    <a:pt x="3444962" y="173706"/>
                    <a:pt x="3359585" y="174302"/>
                    <a:pt x="3274207" y="174302"/>
                  </a:cubicBezTo>
                  <a:cubicBezTo>
                    <a:pt x="3269343" y="174302"/>
                    <a:pt x="3264479" y="168643"/>
                    <a:pt x="3259614" y="165665"/>
                  </a:cubicBezTo>
                  <a:cubicBezTo>
                    <a:pt x="3285129" y="147596"/>
                    <a:pt x="3293963" y="145810"/>
                    <a:pt x="3344098" y="147596"/>
                  </a:cubicBezTo>
                  <a:close/>
                  <a:moveTo>
                    <a:pt x="4032574" y="130223"/>
                  </a:moveTo>
                  <a:cubicBezTo>
                    <a:pt x="4036645" y="137173"/>
                    <a:pt x="4040715" y="144022"/>
                    <a:pt x="4044587" y="150774"/>
                  </a:cubicBezTo>
                  <a:cubicBezTo>
                    <a:pt x="4039722" y="153454"/>
                    <a:pt x="4034957" y="158120"/>
                    <a:pt x="4029894" y="158319"/>
                  </a:cubicBezTo>
                  <a:cubicBezTo>
                    <a:pt x="4018576" y="158814"/>
                    <a:pt x="4010933" y="149185"/>
                    <a:pt x="4015996" y="141540"/>
                  </a:cubicBezTo>
                  <a:cubicBezTo>
                    <a:pt x="4018874" y="137173"/>
                    <a:pt x="4025128" y="135087"/>
                    <a:pt x="4032574" y="130223"/>
                  </a:cubicBezTo>
                  <a:close/>
                  <a:moveTo>
                    <a:pt x="1786066" y="98753"/>
                  </a:moveTo>
                  <a:cubicBezTo>
                    <a:pt x="1798773" y="105404"/>
                    <a:pt x="1808701" y="110567"/>
                    <a:pt x="1818529" y="115729"/>
                  </a:cubicBezTo>
                  <a:cubicBezTo>
                    <a:pt x="1805871" y="141864"/>
                    <a:pt x="1785005" y="139015"/>
                    <a:pt x="1766149" y="140355"/>
                  </a:cubicBezTo>
                  <a:lnTo>
                    <a:pt x="1751116" y="143702"/>
                  </a:lnTo>
                  <a:lnTo>
                    <a:pt x="1749632" y="145611"/>
                  </a:lnTo>
                  <a:lnTo>
                    <a:pt x="1743268" y="145709"/>
                  </a:lnTo>
                  <a:lnTo>
                    <a:pt x="1727356" y="150066"/>
                  </a:lnTo>
                  <a:lnTo>
                    <a:pt x="1711140" y="146204"/>
                  </a:lnTo>
                  <a:lnTo>
                    <a:pt x="1704560" y="146305"/>
                  </a:lnTo>
                  <a:lnTo>
                    <a:pt x="1704153" y="145316"/>
                  </a:lnTo>
                  <a:lnTo>
                    <a:pt x="1680238" y="148924"/>
                  </a:lnTo>
                  <a:cubicBezTo>
                    <a:pt x="1672271" y="152387"/>
                    <a:pt x="1664651" y="157028"/>
                    <a:pt x="1656412" y="159906"/>
                  </a:cubicBezTo>
                  <a:cubicBezTo>
                    <a:pt x="1647378" y="163034"/>
                    <a:pt x="1638592" y="163878"/>
                    <a:pt x="1630985" y="161359"/>
                  </a:cubicBezTo>
                  <a:lnTo>
                    <a:pt x="1612908" y="142914"/>
                  </a:lnTo>
                  <a:lnTo>
                    <a:pt x="1611043" y="144320"/>
                  </a:lnTo>
                  <a:lnTo>
                    <a:pt x="1610534" y="142648"/>
                  </a:lnTo>
                  <a:lnTo>
                    <a:pt x="1576294" y="142910"/>
                  </a:lnTo>
                  <a:lnTo>
                    <a:pt x="1575204" y="144420"/>
                  </a:lnTo>
                  <a:lnTo>
                    <a:pt x="1569942" y="146305"/>
                  </a:lnTo>
                  <a:lnTo>
                    <a:pt x="1573715" y="142930"/>
                  </a:lnTo>
                  <a:lnTo>
                    <a:pt x="1576294" y="142910"/>
                  </a:lnTo>
                  <a:lnTo>
                    <a:pt x="1585529" y="130124"/>
                  </a:lnTo>
                  <a:cubicBezTo>
                    <a:pt x="1596697" y="120221"/>
                    <a:pt x="1602114" y="119309"/>
                    <a:pt x="1606637" y="129859"/>
                  </a:cubicBezTo>
                  <a:lnTo>
                    <a:pt x="1610534" y="142648"/>
                  </a:lnTo>
                  <a:lnTo>
                    <a:pt x="1612631" y="142632"/>
                  </a:lnTo>
                  <a:lnTo>
                    <a:pt x="1612908" y="142914"/>
                  </a:lnTo>
                  <a:lnTo>
                    <a:pt x="1648172" y="116325"/>
                  </a:lnTo>
                  <a:cubicBezTo>
                    <a:pt x="1669020" y="102179"/>
                    <a:pt x="1683614" y="103724"/>
                    <a:pt x="1694633" y="122174"/>
                  </a:cubicBezTo>
                  <a:lnTo>
                    <a:pt x="1704153" y="145316"/>
                  </a:lnTo>
                  <a:lnTo>
                    <a:pt x="1706149" y="145015"/>
                  </a:lnTo>
                  <a:lnTo>
                    <a:pt x="1711140" y="146204"/>
                  </a:lnTo>
                  <a:lnTo>
                    <a:pt x="1743268" y="145709"/>
                  </a:lnTo>
                  <a:lnTo>
                    <a:pt x="1748341" y="144320"/>
                  </a:lnTo>
                  <a:lnTo>
                    <a:pt x="1751116" y="143702"/>
                  </a:lnTo>
                  <a:close/>
                  <a:moveTo>
                    <a:pt x="3253360" y="90513"/>
                  </a:moveTo>
                  <a:lnTo>
                    <a:pt x="3252268" y="96570"/>
                  </a:lnTo>
                  <a:lnTo>
                    <a:pt x="3246510" y="92698"/>
                  </a:lnTo>
                  <a:close/>
                  <a:moveTo>
                    <a:pt x="3398501" y="82571"/>
                  </a:moveTo>
                  <a:cubicBezTo>
                    <a:pt x="3400487" y="82273"/>
                    <a:pt x="3405351" y="87237"/>
                    <a:pt x="3405053" y="87734"/>
                  </a:cubicBezTo>
                  <a:cubicBezTo>
                    <a:pt x="3402571" y="92400"/>
                    <a:pt x="3399791" y="99547"/>
                    <a:pt x="3396118" y="100243"/>
                  </a:cubicBezTo>
                  <a:cubicBezTo>
                    <a:pt x="3382021" y="102725"/>
                    <a:pt x="3367924" y="101731"/>
                    <a:pt x="3334667" y="94186"/>
                  </a:cubicBezTo>
                  <a:cubicBezTo>
                    <a:pt x="3369016" y="87734"/>
                    <a:pt x="3383609" y="84755"/>
                    <a:pt x="3398501" y="82571"/>
                  </a:cubicBezTo>
                  <a:close/>
                  <a:moveTo>
                    <a:pt x="2753606" y="82074"/>
                  </a:moveTo>
                  <a:lnTo>
                    <a:pt x="2751025" y="85549"/>
                  </a:lnTo>
                  <a:lnTo>
                    <a:pt x="2749635" y="84160"/>
                  </a:lnTo>
                  <a:close/>
                  <a:moveTo>
                    <a:pt x="2496582" y="75721"/>
                  </a:moveTo>
                  <a:cubicBezTo>
                    <a:pt x="2500454" y="76317"/>
                    <a:pt x="2504226" y="76812"/>
                    <a:pt x="2508097" y="77409"/>
                  </a:cubicBezTo>
                  <a:cubicBezTo>
                    <a:pt x="2506013" y="78401"/>
                    <a:pt x="2503729" y="80388"/>
                    <a:pt x="2501744" y="79990"/>
                  </a:cubicBezTo>
                  <a:cubicBezTo>
                    <a:pt x="2499858" y="79692"/>
                    <a:pt x="2498269" y="77210"/>
                    <a:pt x="2496582" y="75721"/>
                  </a:cubicBezTo>
                  <a:close/>
                  <a:moveTo>
                    <a:pt x="2225261" y="69566"/>
                  </a:moveTo>
                  <a:cubicBezTo>
                    <a:pt x="2238713" y="73140"/>
                    <a:pt x="2250378" y="77359"/>
                    <a:pt x="2260281" y="83229"/>
                  </a:cubicBezTo>
                  <a:lnTo>
                    <a:pt x="2283198" y="105321"/>
                  </a:lnTo>
                  <a:lnTo>
                    <a:pt x="2286117" y="105206"/>
                  </a:lnTo>
                  <a:lnTo>
                    <a:pt x="2287699" y="106738"/>
                  </a:lnTo>
                  <a:lnTo>
                    <a:pt x="2324872" y="106039"/>
                  </a:lnTo>
                  <a:lnTo>
                    <a:pt x="2325530" y="104411"/>
                  </a:lnTo>
                  <a:lnTo>
                    <a:pt x="2327098" y="105802"/>
                  </a:lnTo>
                  <a:lnTo>
                    <a:pt x="2339440" y="92126"/>
                  </a:lnTo>
                  <a:cubicBezTo>
                    <a:pt x="2344416" y="88900"/>
                    <a:pt x="2350199" y="87386"/>
                    <a:pt x="2356801" y="88528"/>
                  </a:cubicBezTo>
                  <a:cubicBezTo>
                    <a:pt x="2364446" y="89818"/>
                    <a:pt x="2372090" y="96668"/>
                    <a:pt x="2377351" y="103021"/>
                  </a:cubicBezTo>
                  <a:cubicBezTo>
                    <a:pt x="2379238" y="105305"/>
                    <a:pt x="2375664" y="116622"/>
                    <a:pt x="2372189" y="118112"/>
                  </a:cubicBezTo>
                  <a:cubicBezTo>
                    <a:pt x="2364743" y="121289"/>
                    <a:pt x="2354816" y="123373"/>
                    <a:pt x="2347569" y="120991"/>
                  </a:cubicBezTo>
                  <a:cubicBezTo>
                    <a:pt x="2343449" y="119651"/>
                    <a:pt x="2339751" y="116945"/>
                    <a:pt x="2336177" y="113855"/>
                  </a:cubicBezTo>
                  <a:lnTo>
                    <a:pt x="2327098" y="105802"/>
                  </a:lnTo>
                  <a:lnTo>
                    <a:pt x="2326919" y="106000"/>
                  </a:lnTo>
                  <a:lnTo>
                    <a:pt x="2324872" y="106039"/>
                  </a:lnTo>
                  <a:lnTo>
                    <a:pt x="2314212" y="132408"/>
                  </a:lnTo>
                  <a:lnTo>
                    <a:pt x="2287699" y="106738"/>
                  </a:lnTo>
                  <a:lnTo>
                    <a:pt x="2284727" y="106794"/>
                  </a:lnTo>
                  <a:lnTo>
                    <a:pt x="2283198" y="105321"/>
                  </a:lnTo>
                  <a:lnTo>
                    <a:pt x="2242548" y="106919"/>
                  </a:lnTo>
                  <a:cubicBezTo>
                    <a:pt x="2228041" y="107589"/>
                    <a:pt x="2213746" y="108979"/>
                    <a:pt x="2200244" y="112949"/>
                  </a:cubicBezTo>
                  <a:cubicBezTo>
                    <a:pt x="2165596" y="123175"/>
                    <a:pt x="2130850" y="125458"/>
                    <a:pt x="2095806" y="127047"/>
                  </a:cubicBezTo>
                  <a:cubicBezTo>
                    <a:pt x="2057088" y="128735"/>
                    <a:pt x="2018371" y="127940"/>
                    <a:pt x="1993254" y="157822"/>
                  </a:cubicBezTo>
                  <a:cubicBezTo>
                    <a:pt x="1967045" y="148689"/>
                    <a:pt x="1948977" y="142435"/>
                    <a:pt x="1931008" y="136180"/>
                  </a:cubicBezTo>
                  <a:cubicBezTo>
                    <a:pt x="1913238" y="142236"/>
                    <a:pt x="1895666" y="148292"/>
                    <a:pt x="1879583" y="153751"/>
                  </a:cubicBezTo>
                  <a:cubicBezTo>
                    <a:pt x="1863600" y="137768"/>
                    <a:pt x="1863401" y="123572"/>
                    <a:pt x="1873826" y="108581"/>
                  </a:cubicBezTo>
                  <a:cubicBezTo>
                    <a:pt x="1940837" y="88130"/>
                    <a:pt x="2012910" y="103518"/>
                    <a:pt x="2079624" y="79196"/>
                  </a:cubicBezTo>
                  <a:cubicBezTo>
                    <a:pt x="2090941" y="75026"/>
                    <a:pt x="2104939" y="76615"/>
                    <a:pt x="2117448" y="77607"/>
                  </a:cubicBezTo>
                  <a:cubicBezTo>
                    <a:pt x="2136608" y="79097"/>
                    <a:pt x="2155868" y="85549"/>
                    <a:pt x="2174631" y="84061"/>
                  </a:cubicBezTo>
                  <a:cubicBezTo>
                    <a:pt x="2193096" y="82571"/>
                    <a:pt x="2210965" y="73934"/>
                    <a:pt x="2225261" y="69566"/>
                  </a:cubicBezTo>
                  <a:close/>
                  <a:moveTo>
                    <a:pt x="2741098" y="42464"/>
                  </a:moveTo>
                  <a:cubicBezTo>
                    <a:pt x="2740006" y="43257"/>
                    <a:pt x="2736432" y="45839"/>
                    <a:pt x="2732858" y="48420"/>
                  </a:cubicBezTo>
                  <a:lnTo>
                    <a:pt x="2729507" y="48521"/>
                  </a:lnTo>
                  <a:lnTo>
                    <a:pt x="2718562" y="56957"/>
                  </a:lnTo>
                  <a:cubicBezTo>
                    <a:pt x="2717470" y="49711"/>
                    <a:pt x="2720001" y="48544"/>
                    <a:pt x="2723327" y="48706"/>
                  </a:cubicBezTo>
                  <a:lnTo>
                    <a:pt x="2729507" y="48521"/>
                  </a:lnTo>
                  <a:lnTo>
                    <a:pt x="2731568" y="46932"/>
                  </a:lnTo>
                  <a:cubicBezTo>
                    <a:pt x="2735736" y="45045"/>
                    <a:pt x="2739807" y="43060"/>
                    <a:pt x="2741098" y="42464"/>
                  </a:cubicBezTo>
                  <a:close/>
                  <a:moveTo>
                    <a:pt x="3062850" y="13574"/>
                  </a:moveTo>
                  <a:lnTo>
                    <a:pt x="3062353" y="19432"/>
                  </a:lnTo>
                  <a:lnTo>
                    <a:pt x="3056298" y="16056"/>
                  </a:lnTo>
                  <a:close/>
                  <a:moveTo>
                    <a:pt x="3007354" y="6426"/>
                  </a:moveTo>
                  <a:lnTo>
                    <a:pt x="3014006" y="7320"/>
                  </a:lnTo>
                  <a:lnTo>
                    <a:pt x="3009936" y="13574"/>
                  </a:lnTo>
                  <a:close/>
                  <a:moveTo>
                    <a:pt x="4174361" y="0"/>
                  </a:moveTo>
                  <a:lnTo>
                    <a:pt x="3714756" y="0"/>
                  </a:lnTo>
                  <a:lnTo>
                    <a:pt x="3693945" y="16553"/>
                  </a:lnTo>
                  <a:cubicBezTo>
                    <a:pt x="3682826" y="11788"/>
                    <a:pt x="3671310" y="6923"/>
                    <a:pt x="3658504" y="1463"/>
                  </a:cubicBezTo>
                  <a:cubicBezTo>
                    <a:pt x="3621573" y="30452"/>
                    <a:pt x="3575411" y="27672"/>
                    <a:pt x="3531630" y="33132"/>
                  </a:cubicBezTo>
                  <a:cubicBezTo>
                    <a:pt x="3515945" y="35018"/>
                    <a:pt x="3501053" y="26679"/>
                    <a:pt x="3491522" y="11191"/>
                  </a:cubicBezTo>
                  <a:lnTo>
                    <a:pt x="3479273" y="0"/>
                  </a:lnTo>
                  <a:lnTo>
                    <a:pt x="3462439" y="0"/>
                  </a:lnTo>
                  <a:lnTo>
                    <a:pt x="3431857" y="37004"/>
                  </a:lnTo>
                  <a:cubicBezTo>
                    <a:pt x="3343105" y="37004"/>
                    <a:pt x="3253956" y="37004"/>
                    <a:pt x="3164111" y="37004"/>
                  </a:cubicBezTo>
                  <a:lnTo>
                    <a:pt x="3215517" y="0"/>
                  </a:lnTo>
                  <a:lnTo>
                    <a:pt x="0" y="0"/>
                  </a:lnTo>
                  <a:lnTo>
                    <a:pt x="0" y="1130070"/>
                  </a:lnTo>
                  <a:lnTo>
                    <a:pt x="10142" y="1128975"/>
                  </a:lnTo>
                  <a:lnTo>
                    <a:pt x="10124" y="1127447"/>
                  </a:lnTo>
                  <a:cubicBezTo>
                    <a:pt x="16776" y="1120597"/>
                    <a:pt x="23427" y="1113747"/>
                    <a:pt x="29979" y="1106996"/>
                  </a:cubicBezTo>
                  <a:lnTo>
                    <a:pt x="32957" y="1106425"/>
                  </a:lnTo>
                  <a:lnTo>
                    <a:pt x="54302" y="1082873"/>
                  </a:lnTo>
                  <a:cubicBezTo>
                    <a:pt x="56486" y="1080986"/>
                    <a:pt x="63534" y="1084858"/>
                    <a:pt x="68399" y="1086049"/>
                  </a:cubicBezTo>
                  <a:cubicBezTo>
                    <a:pt x="66810" y="1091112"/>
                    <a:pt x="66512" y="1099650"/>
                    <a:pt x="63634" y="1100543"/>
                  </a:cubicBezTo>
                  <a:lnTo>
                    <a:pt x="32957" y="1106425"/>
                  </a:lnTo>
                  <a:lnTo>
                    <a:pt x="31270" y="1108287"/>
                  </a:lnTo>
                  <a:cubicBezTo>
                    <a:pt x="24618" y="1115137"/>
                    <a:pt x="18066" y="1121987"/>
                    <a:pt x="11414" y="1128837"/>
                  </a:cubicBezTo>
                  <a:lnTo>
                    <a:pt x="10142" y="1128975"/>
                  </a:lnTo>
                  <a:lnTo>
                    <a:pt x="10559" y="1165147"/>
                  </a:lnTo>
                  <a:cubicBezTo>
                    <a:pt x="15609" y="1176167"/>
                    <a:pt x="25264" y="1185920"/>
                    <a:pt x="38616" y="1195252"/>
                  </a:cubicBezTo>
                  <a:cubicBezTo>
                    <a:pt x="66512" y="1189296"/>
                    <a:pt x="98181" y="1184829"/>
                    <a:pt x="128163" y="1175298"/>
                  </a:cubicBezTo>
                  <a:cubicBezTo>
                    <a:pt x="165689" y="1163385"/>
                    <a:pt x="204208" y="1158720"/>
                    <a:pt x="241535" y="1165966"/>
                  </a:cubicBezTo>
                  <a:cubicBezTo>
                    <a:pt x="290776" y="1175596"/>
                    <a:pt x="334259" y="1163980"/>
                    <a:pt x="380720" y="1150181"/>
                  </a:cubicBezTo>
                  <a:cubicBezTo>
                    <a:pt x="453191" y="1128639"/>
                    <a:pt x="525563" y="1102629"/>
                    <a:pt x="603196" y="1103522"/>
                  </a:cubicBezTo>
                  <a:cubicBezTo>
                    <a:pt x="611089" y="1103621"/>
                    <a:pt x="619106" y="1103497"/>
                    <a:pt x="626626" y="1101673"/>
                  </a:cubicBezTo>
                  <a:lnTo>
                    <a:pt x="645389" y="1090618"/>
                  </a:lnTo>
                  <a:lnTo>
                    <a:pt x="645389" y="1088661"/>
                  </a:lnTo>
                  <a:lnTo>
                    <a:pt x="623213" y="1076023"/>
                  </a:lnTo>
                  <a:cubicBezTo>
                    <a:pt x="614812" y="1073019"/>
                    <a:pt x="605728" y="1072101"/>
                    <a:pt x="595254" y="1074930"/>
                  </a:cubicBezTo>
                  <a:cubicBezTo>
                    <a:pt x="577584" y="1079695"/>
                    <a:pt x="559217" y="1081978"/>
                    <a:pt x="540951" y="1083865"/>
                  </a:cubicBezTo>
                  <a:cubicBezTo>
                    <a:pt x="538469" y="1084064"/>
                    <a:pt x="535093" y="1075328"/>
                    <a:pt x="532115" y="1070760"/>
                  </a:cubicBezTo>
                  <a:cubicBezTo>
                    <a:pt x="572917" y="1049417"/>
                    <a:pt x="572917" y="1049417"/>
                    <a:pt x="645389" y="1064010"/>
                  </a:cubicBezTo>
                  <a:lnTo>
                    <a:pt x="645389" y="1088661"/>
                  </a:lnTo>
                  <a:lnTo>
                    <a:pt x="647077" y="1089623"/>
                  </a:lnTo>
                  <a:lnTo>
                    <a:pt x="645389" y="1090618"/>
                  </a:lnTo>
                  <a:lnTo>
                    <a:pt x="645389" y="1091112"/>
                  </a:lnTo>
                  <a:cubicBezTo>
                    <a:pt x="670009" y="1091112"/>
                    <a:pt x="694729" y="1091112"/>
                    <a:pt x="722228" y="1091112"/>
                  </a:cubicBezTo>
                  <a:cubicBezTo>
                    <a:pt x="747940" y="1075526"/>
                    <a:pt x="777028" y="1057259"/>
                    <a:pt x="806811" y="1040283"/>
                  </a:cubicBezTo>
                  <a:cubicBezTo>
                    <a:pt x="810981" y="1037901"/>
                    <a:pt x="818624" y="1041574"/>
                    <a:pt x="824581" y="1042467"/>
                  </a:cubicBezTo>
                  <a:cubicBezTo>
                    <a:pt x="830836" y="1056366"/>
                    <a:pt x="837189" y="1070165"/>
                    <a:pt x="842451" y="1081781"/>
                  </a:cubicBezTo>
                  <a:cubicBezTo>
                    <a:pt x="880175" y="1091609"/>
                    <a:pt x="898343" y="1066890"/>
                    <a:pt x="919786" y="1049318"/>
                  </a:cubicBezTo>
                  <a:lnTo>
                    <a:pt x="918496" y="1050608"/>
                  </a:lnTo>
                  <a:cubicBezTo>
                    <a:pt x="968034" y="1026384"/>
                    <a:pt x="1018268" y="1005239"/>
                    <a:pt x="1075351" y="1018045"/>
                  </a:cubicBezTo>
                  <a:cubicBezTo>
                    <a:pt x="1080315" y="1019137"/>
                    <a:pt x="1084187" y="1025392"/>
                    <a:pt x="1088654" y="1029264"/>
                  </a:cubicBezTo>
                  <a:cubicBezTo>
                    <a:pt x="1081010" y="1041375"/>
                    <a:pt x="1073366" y="1053387"/>
                    <a:pt x="1055595" y="1081185"/>
                  </a:cubicBezTo>
                  <a:cubicBezTo>
                    <a:pt x="1118834" y="1068576"/>
                    <a:pt x="1170358" y="1077015"/>
                    <a:pt x="1214933" y="1046935"/>
                  </a:cubicBezTo>
                  <a:cubicBezTo>
                    <a:pt x="1248587" y="1024201"/>
                    <a:pt x="1284724" y="1017747"/>
                    <a:pt x="1324136" y="1016159"/>
                  </a:cubicBezTo>
                  <a:cubicBezTo>
                    <a:pt x="1368711" y="1014372"/>
                    <a:pt x="1414080" y="1018641"/>
                    <a:pt x="1457464" y="1001267"/>
                  </a:cubicBezTo>
                  <a:cubicBezTo>
                    <a:pt x="1468284" y="996999"/>
                    <a:pt x="1482580" y="1000871"/>
                    <a:pt x="1495288" y="1001665"/>
                  </a:cubicBezTo>
                  <a:cubicBezTo>
                    <a:pt x="1510973" y="1002657"/>
                    <a:pt x="1527652" y="1008217"/>
                    <a:pt x="1542344" y="1004842"/>
                  </a:cubicBezTo>
                  <a:cubicBezTo>
                    <a:pt x="1596648" y="992234"/>
                    <a:pt x="1651249" y="1001267"/>
                    <a:pt x="1705653" y="998488"/>
                  </a:cubicBezTo>
                  <a:cubicBezTo>
                    <a:pt x="1714389" y="997992"/>
                    <a:pt x="1717963" y="1000474"/>
                    <a:pt x="1716473" y="1009011"/>
                  </a:cubicBezTo>
                  <a:cubicBezTo>
                    <a:pt x="1701086" y="1018740"/>
                    <a:pt x="1685798" y="1028470"/>
                    <a:pt x="1663162" y="1042864"/>
                  </a:cubicBezTo>
                  <a:cubicBezTo>
                    <a:pt x="1681032" y="1046637"/>
                    <a:pt x="1690463" y="1051700"/>
                    <a:pt x="1697710" y="1049516"/>
                  </a:cubicBezTo>
                  <a:cubicBezTo>
                    <a:pt x="1719055" y="1043063"/>
                    <a:pt x="1740697" y="1035717"/>
                    <a:pt x="1760056" y="1024895"/>
                  </a:cubicBezTo>
                  <a:cubicBezTo>
                    <a:pt x="1800660" y="1002261"/>
                    <a:pt x="1843745" y="995112"/>
                    <a:pt x="1889610" y="994318"/>
                  </a:cubicBezTo>
                  <a:cubicBezTo>
                    <a:pt x="1963174" y="993028"/>
                    <a:pt x="2035546" y="973966"/>
                    <a:pt x="2109903" y="977739"/>
                  </a:cubicBezTo>
                  <a:cubicBezTo>
                    <a:pt x="2128467" y="978633"/>
                    <a:pt x="2148223" y="972677"/>
                    <a:pt x="2166192" y="966423"/>
                  </a:cubicBezTo>
                  <a:cubicBezTo>
                    <a:pt x="2206498" y="952524"/>
                    <a:pt x="2246109" y="958281"/>
                    <a:pt x="2286018" y="963643"/>
                  </a:cubicBezTo>
                  <a:cubicBezTo>
                    <a:pt x="2285720" y="982703"/>
                    <a:pt x="2258717" y="986376"/>
                    <a:pt x="2268843" y="1011097"/>
                  </a:cubicBezTo>
                  <a:cubicBezTo>
                    <a:pt x="2278870" y="1011692"/>
                    <a:pt x="2291577" y="1015265"/>
                    <a:pt x="2302795" y="1012684"/>
                  </a:cubicBezTo>
                  <a:cubicBezTo>
                    <a:pt x="2330891" y="1006231"/>
                    <a:pt x="2357893" y="995609"/>
                    <a:pt x="2385889" y="989057"/>
                  </a:cubicBezTo>
                  <a:cubicBezTo>
                    <a:pt x="2428776" y="979030"/>
                    <a:pt x="2472060" y="970393"/>
                    <a:pt x="2515543" y="963245"/>
                  </a:cubicBezTo>
                  <a:cubicBezTo>
                    <a:pt x="2521301" y="962352"/>
                    <a:pt x="2529045" y="973570"/>
                    <a:pt x="2537881" y="980917"/>
                  </a:cubicBezTo>
                  <a:cubicBezTo>
                    <a:pt x="2523882" y="997397"/>
                    <a:pt x="2511870" y="1011692"/>
                    <a:pt x="2501645" y="1023704"/>
                  </a:cubicBezTo>
                  <a:cubicBezTo>
                    <a:pt x="2468288" y="1020428"/>
                    <a:pt x="2437811" y="1009508"/>
                    <a:pt x="2412594" y="1016854"/>
                  </a:cubicBezTo>
                  <a:cubicBezTo>
                    <a:pt x="2376260" y="1027476"/>
                    <a:pt x="2339726" y="1037206"/>
                    <a:pt x="2302994" y="1046339"/>
                  </a:cubicBezTo>
                  <a:cubicBezTo>
                    <a:pt x="2292670" y="1048821"/>
                    <a:pt x="2277679" y="1055671"/>
                    <a:pt x="2291280" y="1071953"/>
                  </a:cubicBezTo>
                  <a:cubicBezTo>
                    <a:pt x="2364743" y="1081284"/>
                    <a:pt x="2434236" y="1039886"/>
                    <a:pt x="2509388" y="1052991"/>
                  </a:cubicBezTo>
                  <a:cubicBezTo>
                    <a:pt x="2500850" y="1079695"/>
                    <a:pt x="2456673" y="1067186"/>
                    <a:pt x="2462927" y="1106600"/>
                  </a:cubicBezTo>
                  <a:cubicBezTo>
                    <a:pt x="2474542" y="1107592"/>
                    <a:pt x="2487150" y="1110470"/>
                    <a:pt x="2499460" y="1109379"/>
                  </a:cubicBezTo>
                  <a:cubicBezTo>
                    <a:pt x="2579178" y="1102231"/>
                    <a:pt x="2658897" y="1094487"/>
                    <a:pt x="2738516" y="1086546"/>
                  </a:cubicBezTo>
                  <a:cubicBezTo>
                    <a:pt x="2789345" y="1081383"/>
                    <a:pt x="2839579" y="1078206"/>
                    <a:pt x="2890904" y="1086844"/>
                  </a:cubicBezTo>
                  <a:cubicBezTo>
                    <a:pt x="2925254" y="1092602"/>
                    <a:pt x="2961390" y="1090418"/>
                    <a:pt x="2996434" y="1087638"/>
                  </a:cubicBezTo>
                  <a:cubicBezTo>
                    <a:pt x="3060269" y="1082674"/>
                    <a:pt x="3123904" y="1075626"/>
                    <a:pt x="3187341" y="1067584"/>
                  </a:cubicBezTo>
                  <a:cubicBezTo>
                    <a:pt x="3227648" y="1062421"/>
                    <a:pt x="3269244" y="1079497"/>
                    <a:pt x="3308755" y="1060536"/>
                  </a:cubicBezTo>
                  <a:cubicBezTo>
                    <a:pt x="3311139" y="1059444"/>
                    <a:pt x="3315009" y="1061429"/>
                    <a:pt x="3318187" y="1062025"/>
                  </a:cubicBezTo>
                  <a:cubicBezTo>
                    <a:pt x="3400983" y="1076817"/>
                    <a:pt x="3484573" y="1071655"/>
                    <a:pt x="3567667" y="1069272"/>
                  </a:cubicBezTo>
                  <a:cubicBezTo>
                    <a:pt x="3643810" y="1067186"/>
                    <a:pt x="3719756" y="1055771"/>
                    <a:pt x="3787563" y="1016755"/>
                  </a:cubicBezTo>
                  <a:cubicBezTo>
                    <a:pt x="3797391" y="1022315"/>
                    <a:pt x="3805730" y="1026981"/>
                    <a:pt x="3813969" y="1031646"/>
                  </a:cubicBezTo>
                  <a:lnTo>
                    <a:pt x="3812678" y="1030356"/>
                  </a:lnTo>
                  <a:cubicBezTo>
                    <a:pt x="3839185" y="1019535"/>
                    <a:pt x="3865295" y="1007919"/>
                    <a:pt x="3892099" y="998190"/>
                  </a:cubicBezTo>
                  <a:cubicBezTo>
                    <a:pt x="3921782" y="987469"/>
                    <a:pt x="3952062" y="978633"/>
                    <a:pt x="3983632" y="968408"/>
                  </a:cubicBezTo>
                  <a:cubicBezTo>
                    <a:pt x="3980256" y="957488"/>
                    <a:pt x="3977576" y="949049"/>
                    <a:pt x="3975391" y="941901"/>
                  </a:cubicBezTo>
                  <a:cubicBezTo>
                    <a:pt x="3970229" y="940114"/>
                    <a:pt x="3967152" y="938128"/>
                    <a:pt x="3964173" y="938227"/>
                  </a:cubicBezTo>
                  <a:cubicBezTo>
                    <a:pt x="3948389" y="938526"/>
                    <a:pt x="3931909" y="936738"/>
                    <a:pt x="3916918" y="940610"/>
                  </a:cubicBezTo>
                  <a:cubicBezTo>
                    <a:pt x="3858147" y="955799"/>
                    <a:pt x="3805630" y="936143"/>
                    <a:pt x="3753113" y="914699"/>
                  </a:cubicBezTo>
                  <a:lnTo>
                    <a:pt x="3754206" y="915791"/>
                  </a:lnTo>
                  <a:cubicBezTo>
                    <a:pt x="3728692" y="900900"/>
                    <a:pt x="3687393" y="908049"/>
                    <a:pt x="3682727" y="860694"/>
                  </a:cubicBezTo>
                  <a:cubicBezTo>
                    <a:pt x="3684811" y="852057"/>
                    <a:pt x="3687889" y="839747"/>
                    <a:pt x="3690769" y="828032"/>
                  </a:cubicBezTo>
                  <a:cubicBezTo>
                    <a:pt x="3713303" y="809865"/>
                    <a:pt x="3742491" y="807284"/>
                    <a:pt x="3760658" y="779287"/>
                  </a:cubicBezTo>
                  <a:cubicBezTo>
                    <a:pt x="3776939" y="754171"/>
                    <a:pt x="3809105" y="738982"/>
                    <a:pt x="3835313" y="721012"/>
                  </a:cubicBezTo>
                  <a:cubicBezTo>
                    <a:pt x="3848518" y="711880"/>
                    <a:pt x="3865096" y="705128"/>
                    <a:pt x="3880783" y="712574"/>
                  </a:cubicBezTo>
                  <a:cubicBezTo>
                    <a:pt x="3904806" y="723991"/>
                    <a:pt x="3921981" y="715454"/>
                    <a:pt x="3942134" y="702052"/>
                  </a:cubicBezTo>
                  <a:cubicBezTo>
                    <a:pt x="3959806" y="690237"/>
                    <a:pt x="3987701" y="697882"/>
                    <a:pt x="4001898" y="677034"/>
                  </a:cubicBezTo>
                  <a:cubicBezTo>
                    <a:pt x="4010436" y="664426"/>
                    <a:pt x="4015499" y="649336"/>
                    <a:pt x="4024633" y="629977"/>
                  </a:cubicBezTo>
                  <a:cubicBezTo>
                    <a:pt x="4082908" y="618362"/>
                    <a:pt x="4098096" y="565349"/>
                    <a:pt x="4117356" y="514619"/>
                  </a:cubicBezTo>
                  <a:cubicBezTo>
                    <a:pt x="4062556" y="488112"/>
                    <a:pt x="4057393" y="481957"/>
                    <a:pt x="4070598" y="460613"/>
                  </a:cubicBezTo>
                  <a:cubicBezTo>
                    <a:pt x="4088963" y="452572"/>
                    <a:pt x="4118746" y="461408"/>
                    <a:pt x="4120235" y="425965"/>
                  </a:cubicBezTo>
                  <a:cubicBezTo>
                    <a:pt x="4113285" y="413953"/>
                    <a:pt x="4105641" y="400650"/>
                    <a:pt x="4098096" y="387645"/>
                  </a:cubicBezTo>
                  <a:cubicBezTo>
                    <a:pt x="4109712" y="373647"/>
                    <a:pt x="4137609" y="372754"/>
                    <a:pt x="4127779" y="341184"/>
                  </a:cubicBezTo>
                  <a:cubicBezTo>
                    <a:pt x="4110109" y="334632"/>
                    <a:pt x="4089956" y="327187"/>
                    <a:pt x="4072185" y="320634"/>
                  </a:cubicBezTo>
                  <a:cubicBezTo>
                    <a:pt x="4056401" y="285193"/>
                    <a:pt x="4056401" y="285193"/>
                    <a:pt x="4058089" y="259778"/>
                  </a:cubicBezTo>
                  <a:cubicBezTo>
                    <a:pt x="4072583" y="266033"/>
                    <a:pt x="4086878" y="272188"/>
                    <a:pt x="4101174" y="278343"/>
                  </a:cubicBezTo>
                  <a:lnTo>
                    <a:pt x="4101373" y="278144"/>
                  </a:lnTo>
                  <a:cubicBezTo>
                    <a:pt x="4111300" y="258487"/>
                    <a:pt x="4126490" y="239724"/>
                    <a:pt x="4129964" y="218976"/>
                  </a:cubicBezTo>
                  <a:cubicBezTo>
                    <a:pt x="4134034" y="194555"/>
                    <a:pt x="4127383" y="168544"/>
                    <a:pt x="4126390" y="143129"/>
                  </a:cubicBezTo>
                  <a:cubicBezTo>
                    <a:pt x="4125496" y="120892"/>
                    <a:pt x="4126192" y="98654"/>
                    <a:pt x="4126192" y="76812"/>
                  </a:cubicBezTo>
                  <a:cubicBezTo>
                    <a:pt x="4150762" y="55667"/>
                    <a:pt x="4163345" y="29334"/>
                    <a:pt x="4173484" y="2145"/>
                  </a:cubicBezTo>
                  <a:close/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39" name="Freeform 39"/>
            <p:cNvSpPr/>
            <p:nvPr/>
          </p:nvSpPr>
          <p:spPr>
            <a:xfrm flipH="1" rot="0">
              <a:off x="8156924" y="973550"/>
              <a:ext cx="141541" cy="80772"/>
            </a:xfrm>
            <a:custGeom>
              <a:avLst/>
              <a:gdLst/>
              <a:ahLst/>
              <a:cxnLst/>
              <a:rect b="b" l="l" r="r" t="t"/>
              <a:pathLst>
                <a:path h="80770" w="141534">
                  <a:moveTo>
                    <a:pt x="0" y="70784"/>
                  </a:moveTo>
                  <a:cubicBezTo>
                    <a:pt x="1489" y="59764"/>
                    <a:pt x="2681" y="51424"/>
                    <a:pt x="4369" y="39015"/>
                  </a:cubicBezTo>
                  <a:cubicBezTo>
                    <a:pt x="53510" y="43978"/>
                    <a:pt x="94511" y="21245"/>
                    <a:pt x="134320" y="0"/>
                  </a:cubicBezTo>
                  <a:cubicBezTo>
                    <a:pt x="138590" y="6056"/>
                    <a:pt x="142064" y="9331"/>
                    <a:pt x="141468" y="10423"/>
                  </a:cubicBezTo>
                  <a:cubicBezTo>
                    <a:pt x="129853" y="32265"/>
                    <a:pt x="117840" y="53807"/>
                    <a:pt x="107019" y="73365"/>
                  </a:cubicBezTo>
                  <a:cubicBezTo>
                    <a:pt x="68600" y="85079"/>
                    <a:pt x="35343" y="81902"/>
                    <a:pt x="0" y="70784"/>
                  </a:cubicBez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40" name="Freeform 40"/>
            <p:cNvSpPr/>
            <p:nvPr/>
          </p:nvSpPr>
          <p:spPr>
            <a:xfrm flipH="1" rot="0">
              <a:off x="8150447" y="841819"/>
              <a:ext cx="145733" cy="57340"/>
            </a:xfrm>
            <a:custGeom>
              <a:avLst/>
              <a:gdLst/>
              <a:ahLst/>
              <a:cxnLst/>
              <a:rect b="b" l="l" r="r" t="t"/>
              <a:pathLst>
                <a:path h="57308" w="145737">
                  <a:moveTo>
                    <a:pt x="67508" y="57309"/>
                  </a:moveTo>
                  <a:cubicBezTo>
                    <a:pt x="59467" y="40431"/>
                    <a:pt x="55595" y="32092"/>
                    <a:pt x="51723" y="23754"/>
                  </a:cubicBezTo>
                  <a:cubicBezTo>
                    <a:pt x="33853" y="18889"/>
                    <a:pt x="33853" y="35766"/>
                    <a:pt x="26110" y="43807"/>
                  </a:cubicBezTo>
                  <a:cubicBezTo>
                    <a:pt x="22735" y="47381"/>
                    <a:pt x="14991" y="48274"/>
                    <a:pt x="9432" y="48076"/>
                  </a:cubicBezTo>
                  <a:cubicBezTo>
                    <a:pt x="1191" y="47778"/>
                    <a:pt x="596" y="42517"/>
                    <a:pt x="1787" y="34376"/>
                  </a:cubicBezTo>
                  <a:cubicBezTo>
                    <a:pt x="3177" y="25739"/>
                    <a:pt x="894" y="16407"/>
                    <a:pt x="0" y="4296"/>
                  </a:cubicBezTo>
                  <a:cubicBezTo>
                    <a:pt x="49737" y="-10497"/>
                    <a:pt x="96099" y="17599"/>
                    <a:pt x="145737" y="18392"/>
                  </a:cubicBezTo>
                  <a:cubicBezTo>
                    <a:pt x="143852" y="24249"/>
                    <a:pt x="143752" y="28916"/>
                    <a:pt x="141965" y="29511"/>
                  </a:cubicBezTo>
                  <a:cubicBezTo>
                    <a:pt x="119131" y="38546"/>
                    <a:pt x="96000" y="46884"/>
                    <a:pt x="67508" y="57309"/>
                  </a:cubicBez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41" name="Freeform 41"/>
            <p:cNvSpPr/>
            <p:nvPr/>
          </p:nvSpPr>
          <p:spPr>
            <a:xfrm flipH="1" rot="0">
              <a:off x="8353139" y="848487"/>
              <a:ext cx="66294" cy="47149"/>
            </a:xfrm>
            <a:custGeom>
              <a:avLst/>
              <a:gdLst/>
              <a:ahLst/>
              <a:cxnLst/>
              <a:rect b="b" l="l" r="r" t="t"/>
              <a:pathLst>
                <a:path h="47138" w="66315">
                  <a:moveTo>
                    <a:pt x="1092" y="47139"/>
                  </a:moveTo>
                  <a:cubicBezTo>
                    <a:pt x="3474" y="32347"/>
                    <a:pt x="5956" y="17455"/>
                    <a:pt x="8041" y="4648"/>
                  </a:cubicBezTo>
                  <a:cubicBezTo>
                    <a:pt x="34846" y="-4585"/>
                    <a:pt x="53212" y="-514"/>
                    <a:pt x="66315" y="20930"/>
                  </a:cubicBezTo>
                  <a:cubicBezTo>
                    <a:pt x="48743" y="42075"/>
                    <a:pt x="26010" y="48330"/>
                    <a:pt x="0" y="45848"/>
                  </a:cubicBezTo>
                  <a:lnTo>
                    <a:pt x="1092" y="47139"/>
                  </a:ln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42" name="Freeform 42"/>
            <p:cNvSpPr/>
            <p:nvPr/>
          </p:nvSpPr>
          <p:spPr>
            <a:xfrm flipH="1" rot="0">
              <a:off x="10204704" y="1046417"/>
              <a:ext cx="30290" cy="18193"/>
            </a:xfrm>
            <a:custGeom>
              <a:avLst/>
              <a:gdLst/>
              <a:ahLst/>
              <a:cxnLst/>
              <a:rect b="b" l="l" r="r" t="t"/>
              <a:pathLst>
                <a:path h="18164" w="30279">
                  <a:moveTo>
                    <a:pt x="26606" y="13155"/>
                  </a:moveTo>
                  <a:cubicBezTo>
                    <a:pt x="23925" y="14743"/>
                    <a:pt x="21344" y="17622"/>
                    <a:pt x="18663" y="17821"/>
                  </a:cubicBezTo>
                  <a:cubicBezTo>
                    <a:pt x="12806" y="18119"/>
                    <a:pt x="2879" y="18913"/>
                    <a:pt x="1588" y="16232"/>
                  </a:cubicBezTo>
                  <a:cubicBezTo>
                    <a:pt x="-4368" y="3922"/>
                    <a:pt x="7843" y="2333"/>
                    <a:pt x="14891" y="249"/>
                  </a:cubicBezTo>
                  <a:cubicBezTo>
                    <a:pt x="19160" y="-1042"/>
                    <a:pt x="25116" y="3029"/>
                    <a:pt x="30279" y="4616"/>
                  </a:cubicBezTo>
                  <a:cubicBezTo>
                    <a:pt x="29088" y="7496"/>
                    <a:pt x="27797" y="10276"/>
                    <a:pt x="26606" y="13155"/>
                  </a:cubicBez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43" name="Freeform 43"/>
            <p:cNvSpPr/>
            <p:nvPr/>
          </p:nvSpPr>
          <p:spPr>
            <a:xfrm flipH="1" rot="0">
              <a:off x="9790652" y="1094708"/>
              <a:ext cx="37052" cy="14002"/>
            </a:xfrm>
            <a:custGeom>
              <a:avLst/>
              <a:gdLst/>
              <a:ahLst/>
              <a:cxnLst/>
              <a:rect b="b" l="l" r="r" t="t"/>
              <a:pathLst>
                <a:path h="14016" w="37029">
                  <a:moveTo>
                    <a:pt x="1092" y="14017"/>
                  </a:moveTo>
                  <a:cubicBezTo>
                    <a:pt x="9531" y="416"/>
                    <a:pt x="19359" y="-6831"/>
                    <a:pt x="37030" y="8954"/>
                  </a:cubicBezTo>
                  <a:cubicBezTo>
                    <a:pt x="22536" y="10443"/>
                    <a:pt x="11318" y="11634"/>
                    <a:pt x="0" y="12925"/>
                  </a:cubicBezTo>
                  <a:lnTo>
                    <a:pt x="1092" y="14017"/>
                  </a:ln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44" name="Freeform 44"/>
            <p:cNvSpPr/>
            <p:nvPr/>
          </p:nvSpPr>
          <p:spPr>
            <a:xfrm flipH="1" rot="0">
              <a:off x="10308431" y="1053656"/>
              <a:ext cx="21336" cy="16574"/>
            </a:xfrm>
            <a:custGeom>
              <a:avLst/>
              <a:gdLst/>
              <a:ahLst/>
              <a:cxnLst/>
              <a:rect b="b" l="l" r="r" t="t"/>
              <a:pathLst>
                <a:path h="16540" w="21292">
                  <a:moveTo>
                    <a:pt x="794" y="16540"/>
                  </a:moveTo>
                  <a:cubicBezTo>
                    <a:pt x="-1886" y="4429"/>
                    <a:pt x="3078" y="-1330"/>
                    <a:pt x="15289" y="259"/>
                  </a:cubicBezTo>
                  <a:cubicBezTo>
                    <a:pt x="17671" y="557"/>
                    <a:pt x="20848" y="4230"/>
                    <a:pt x="21245" y="6811"/>
                  </a:cubicBezTo>
                  <a:cubicBezTo>
                    <a:pt x="21642" y="9293"/>
                    <a:pt x="19458" y="14158"/>
                    <a:pt x="17572" y="14555"/>
                  </a:cubicBezTo>
                  <a:cubicBezTo>
                    <a:pt x="11913" y="15747"/>
                    <a:pt x="5957" y="15349"/>
                    <a:pt x="0" y="15647"/>
                  </a:cubicBezTo>
                  <a:lnTo>
                    <a:pt x="794" y="16540"/>
                  </a:ln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45" name="Freeform 45"/>
            <p:cNvSpPr/>
            <p:nvPr/>
          </p:nvSpPr>
          <p:spPr>
            <a:xfrm flipH="1" rot="0">
              <a:off x="10328910" y="1069277"/>
              <a:ext cx="8382" cy="4572"/>
            </a:xfrm>
            <a:custGeom>
              <a:avLst/>
              <a:gdLst/>
              <a:ahLst/>
              <a:cxnLst/>
              <a:rect b="b" l="l" r="r" t="t"/>
              <a:pathLst>
                <a:path h="4566" w="8339">
                  <a:moveTo>
                    <a:pt x="7545" y="0"/>
                  </a:moveTo>
                  <a:cubicBezTo>
                    <a:pt x="3773" y="2283"/>
                    <a:pt x="0" y="4566"/>
                    <a:pt x="0" y="4566"/>
                  </a:cubicBezTo>
                  <a:cubicBezTo>
                    <a:pt x="99" y="4566"/>
                    <a:pt x="4170" y="2681"/>
                    <a:pt x="8339" y="893"/>
                  </a:cubicBezTo>
                  <a:lnTo>
                    <a:pt x="7545" y="0"/>
                  </a:ln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46" name="Freeform 46"/>
            <p:cNvSpPr/>
            <p:nvPr/>
          </p:nvSpPr>
          <p:spPr>
            <a:xfrm flipH="1" rot="0">
              <a:off x="11040713" y="1096613"/>
              <a:ext cx="6953" cy="5715"/>
            </a:xfrm>
            <a:custGeom>
              <a:avLst/>
              <a:gdLst/>
              <a:ahLst/>
              <a:cxnLst/>
              <a:rect b="b" l="l" r="r" t="t"/>
              <a:pathLst>
                <a:path h="5757" w="6949">
                  <a:moveTo>
                    <a:pt x="0" y="1985"/>
                  </a:moveTo>
                  <a:lnTo>
                    <a:pt x="6949" y="0"/>
                  </a:lnTo>
                  <a:lnTo>
                    <a:pt x="5957" y="5758"/>
                  </a:ln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47" name="Freeform 47"/>
            <p:cNvSpPr/>
            <p:nvPr/>
          </p:nvSpPr>
          <p:spPr>
            <a:xfrm flipH="1" rot="0">
              <a:off x="10964990" y="1095851"/>
              <a:ext cx="6953" cy="5715"/>
            </a:xfrm>
            <a:custGeom>
              <a:avLst/>
              <a:gdLst/>
              <a:ahLst/>
              <a:cxnLst/>
              <a:rect b="b" l="l" r="r" t="t"/>
              <a:pathLst>
                <a:path h="5758" w="6949">
                  <a:moveTo>
                    <a:pt x="397" y="0"/>
                  </a:moveTo>
                  <a:lnTo>
                    <a:pt x="6949" y="3277"/>
                  </a:lnTo>
                  <a:lnTo>
                    <a:pt x="0" y="5759"/>
                  </a:ln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48" name="Freeform 48"/>
            <p:cNvSpPr/>
            <p:nvPr/>
          </p:nvSpPr>
          <p:spPr>
            <a:xfrm flipH="1" rot="0">
              <a:off x="10150412" y="1268635"/>
              <a:ext cx="10668" cy="8192"/>
            </a:xfrm>
            <a:custGeom>
              <a:avLst/>
              <a:gdLst/>
              <a:ahLst/>
              <a:cxnLst/>
              <a:rect b="b" l="l" r="r" t="t"/>
              <a:pathLst>
                <a:path h="8196" w="10646">
                  <a:moveTo>
                    <a:pt x="8463" y="0"/>
                  </a:moveTo>
                  <a:cubicBezTo>
                    <a:pt x="9158" y="1985"/>
                    <a:pt x="9951" y="4071"/>
                    <a:pt x="10646" y="6056"/>
                  </a:cubicBezTo>
                  <a:cubicBezTo>
                    <a:pt x="7966" y="6751"/>
                    <a:pt x="3995" y="8935"/>
                    <a:pt x="2903" y="7943"/>
                  </a:cubicBezTo>
                  <a:cubicBezTo>
                    <a:pt x="-2458" y="3078"/>
                    <a:pt x="-274" y="99"/>
                    <a:pt x="8463" y="0"/>
                  </a:cubicBez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49" name="Freeform 49"/>
            <p:cNvSpPr/>
            <p:nvPr/>
          </p:nvSpPr>
          <p:spPr>
            <a:xfrm flipH="1" rot="0">
              <a:off x="8083486" y="278511"/>
              <a:ext cx="7715" cy="7239"/>
            </a:xfrm>
            <a:custGeom>
              <a:avLst/>
              <a:gdLst/>
              <a:ahLst/>
              <a:cxnLst/>
              <a:rect b="b" l="l" r="r" t="t"/>
              <a:pathLst>
                <a:path h="7247" w="7743">
                  <a:moveTo>
                    <a:pt x="99" y="0"/>
                  </a:moveTo>
                  <a:cubicBezTo>
                    <a:pt x="2681" y="2383"/>
                    <a:pt x="5163" y="4765"/>
                    <a:pt x="7744" y="7247"/>
                  </a:cubicBezTo>
                  <a:cubicBezTo>
                    <a:pt x="5956" y="7048"/>
                    <a:pt x="3376" y="7644"/>
                    <a:pt x="2482" y="6652"/>
                  </a:cubicBezTo>
                  <a:cubicBezTo>
                    <a:pt x="1092" y="5063"/>
                    <a:pt x="696" y="2383"/>
                    <a:pt x="0" y="199"/>
                  </a:cubicBezTo>
                  <a:lnTo>
                    <a:pt x="99" y="0"/>
                  </a:ln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50" name="Freeform 50"/>
            <p:cNvSpPr/>
            <p:nvPr/>
          </p:nvSpPr>
          <p:spPr>
            <a:xfrm flipH="1" rot="0">
              <a:off x="8418290" y="894493"/>
              <a:ext cx="21050" cy="21717"/>
            </a:xfrm>
            <a:custGeom>
              <a:avLst/>
              <a:gdLst/>
              <a:ahLst/>
              <a:cxnLst/>
              <a:rect b="b" l="l" r="r" t="t"/>
              <a:pathLst>
                <a:path h="21740" w="21046">
                  <a:moveTo>
                    <a:pt x="19855" y="0"/>
                  </a:moveTo>
                  <a:cubicBezTo>
                    <a:pt x="13203" y="6849"/>
                    <a:pt x="6553" y="13798"/>
                    <a:pt x="0" y="20649"/>
                  </a:cubicBezTo>
                  <a:lnTo>
                    <a:pt x="1092" y="21741"/>
                  </a:lnTo>
                  <a:cubicBezTo>
                    <a:pt x="7744" y="14891"/>
                    <a:pt x="14394" y="8041"/>
                    <a:pt x="21046" y="1191"/>
                  </a:cubicBezTo>
                  <a:lnTo>
                    <a:pt x="19855" y="0"/>
                  </a:ln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51" name="Freeform 51"/>
            <p:cNvSpPr/>
            <p:nvPr/>
          </p:nvSpPr>
          <p:spPr>
            <a:xfrm flipH="1" rot="0">
              <a:off x="8378666" y="1030796"/>
              <a:ext cx="1334" cy="1334"/>
            </a:xfrm>
            <a:custGeom>
              <a:avLst/>
              <a:gdLst/>
              <a:ahLst/>
              <a:cxnLst/>
              <a:rect b="b" l="l" r="r" t="t"/>
              <a:pathLst>
                <a:path h="1290" w="1290">
                  <a:moveTo>
                    <a:pt x="0" y="0"/>
                  </a:moveTo>
                  <a:lnTo>
                    <a:pt x="1291" y="1291"/>
                  </a:lnTo>
                  <a:lnTo>
                    <a:pt x="0" y="0"/>
                  </a:ln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52" name="Freeform 52"/>
            <p:cNvSpPr/>
            <p:nvPr/>
          </p:nvSpPr>
          <p:spPr>
            <a:xfrm flipH="1" rot="0">
              <a:off x="9826562" y="1107472"/>
              <a:ext cx="1048" cy="1238"/>
            </a:xfrm>
            <a:custGeom>
              <a:avLst/>
              <a:gdLst/>
              <a:ahLst/>
              <a:cxnLst/>
              <a:rect b="b" l="l" r="r" t="t"/>
              <a:pathLst>
                <a:path h="1191" w="1091">
                  <a:moveTo>
                    <a:pt x="0" y="0"/>
                  </a:moveTo>
                  <a:lnTo>
                    <a:pt x="1092" y="1191"/>
                  </a:lnTo>
                  <a:lnTo>
                    <a:pt x="0" y="0"/>
                  </a:ln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53" name="Freeform 53"/>
            <p:cNvSpPr/>
            <p:nvPr/>
          </p:nvSpPr>
          <p:spPr>
            <a:xfrm flipH="1" rot="0">
              <a:off x="12066080" y="1358741"/>
              <a:ext cx="1334" cy="1334"/>
            </a:xfrm>
            <a:custGeom>
              <a:avLst/>
              <a:gdLst/>
              <a:ahLst/>
              <a:cxnLst/>
              <a:rect b="b" l="l" r="r" t="t"/>
              <a:pathLst>
                <a:path h="1290" w="1290">
                  <a:moveTo>
                    <a:pt x="1291" y="1291"/>
                  </a:moveTo>
                  <a:lnTo>
                    <a:pt x="0" y="0"/>
                  </a:lnTo>
                  <a:lnTo>
                    <a:pt x="1291" y="1291"/>
                  </a:ln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54" name="Freeform 54"/>
            <p:cNvSpPr/>
            <p:nvPr/>
          </p:nvSpPr>
          <p:spPr>
            <a:xfrm flipH="1" rot="0">
              <a:off x="9584912" y="410908"/>
              <a:ext cx="22193" cy="44386"/>
            </a:xfrm>
            <a:custGeom>
              <a:avLst/>
              <a:gdLst/>
              <a:ahLst/>
              <a:cxnLst/>
              <a:rect b="b" l="l" r="r" t="t"/>
              <a:pathLst>
                <a:path h="44375" w="22165">
                  <a:moveTo>
                    <a:pt x="13031" y="1092"/>
                  </a:moveTo>
                  <a:cubicBezTo>
                    <a:pt x="19484" y="11119"/>
                    <a:pt x="26036" y="21643"/>
                    <a:pt x="19384" y="33655"/>
                  </a:cubicBezTo>
                  <a:cubicBezTo>
                    <a:pt x="16903" y="38221"/>
                    <a:pt x="10946" y="40802"/>
                    <a:pt x="6577" y="44376"/>
                  </a:cubicBezTo>
                  <a:cubicBezTo>
                    <a:pt x="4294" y="40108"/>
                    <a:pt x="-868" y="34945"/>
                    <a:pt x="126" y="31868"/>
                  </a:cubicBezTo>
                  <a:cubicBezTo>
                    <a:pt x="3898" y="20848"/>
                    <a:pt x="9755" y="10524"/>
                    <a:pt x="14818" y="0"/>
                  </a:cubicBezTo>
                  <a:lnTo>
                    <a:pt x="13031" y="1092"/>
                  </a:ln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55" name="Freeform 55"/>
            <p:cNvSpPr/>
            <p:nvPr/>
          </p:nvSpPr>
          <p:spPr>
            <a:xfrm flipH="1" rot="0">
              <a:off x="9690925" y="411004"/>
              <a:ext cx="49435" cy="23051"/>
            </a:xfrm>
            <a:custGeom>
              <a:avLst/>
              <a:gdLst/>
              <a:ahLst/>
              <a:cxnLst/>
              <a:rect b="b" l="l" r="r" t="t"/>
              <a:pathLst>
                <a:path h="23041" w="49415">
                  <a:moveTo>
                    <a:pt x="48124" y="2598"/>
                  </a:moveTo>
                  <a:cubicBezTo>
                    <a:pt x="41671" y="9250"/>
                    <a:pt x="36410" y="18383"/>
                    <a:pt x="28567" y="21759"/>
                  </a:cubicBezTo>
                  <a:cubicBezTo>
                    <a:pt x="21419" y="24736"/>
                    <a:pt x="11591" y="21759"/>
                    <a:pt x="3053" y="20568"/>
                  </a:cubicBezTo>
                  <a:cubicBezTo>
                    <a:pt x="1664" y="20369"/>
                    <a:pt x="-421" y="15306"/>
                    <a:pt x="75" y="13023"/>
                  </a:cubicBezTo>
                  <a:cubicBezTo>
                    <a:pt x="2656" y="1606"/>
                    <a:pt x="11889" y="-578"/>
                    <a:pt x="21618" y="116"/>
                  </a:cubicBezTo>
                  <a:cubicBezTo>
                    <a:pt x="30949" y="812"/>
                    <a:pt x="40083" y="2896"/>
                    <a:pt x="49415" y="4386"/>
                  </a:cubicBezTo>
                  <a:lnTo>
                    <a:pt x="48124" y="2598"/>
                  </a:ln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56" name="Freeform 56"/>
            <p:cNvSpPr/>
            <p:nvPr/>
          </p:nvSpPr>
          <p:spPr>
            <a:xfrm flipH="1" rot="0">
              <a:off x="10965275" y="451295"/>
              <a:ext cx="21241" cy="21241"/>
            </a:xfrm>
            <a:custGeom>
              <a:avLst/>
              <a:gdLst/>
              <a:ahLst/>
              <a:cxnLst/>
              <a:rect b="b" l="l" r="r" t="t"/>
              <a:pathLst>
                <a:path h="21245" w="21244">
                  <a:moveTo>
                    <a:pt x="0" y="21245"/>
                  </a:moveTo>
                  <a:cubicBezTo>
                    <a:pt x="7048" y="14196"/>
                    <a:pt x="14196" y="7048"/>
                    <a:pt x="21245" y="0"/>
                  </a:cubicBezTo>
                  <a:cubicBezTo>
                    <a:pt x="14196" y="7148"/>
                    <a:pt x="7148" y="14196"/>
                    <a:pt x="0" y="21245"/>
                  </a:cubicBez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57" name="Freeform 57"/>
            <p:cNvSpPr/>
            <p:nvPr/>
          </p:nvSpPr>
          <p:spPr>
            <a:xfrm rot="1336760">
              <a:off x="6181249" y="383381"/>
              <a:ext cx="2696623" cy="449580"/>
            </a:xfrm>
            <a:custGeom>
              <a:avLst/>
              <a:gdLst/>
              <a:ahLst/>
              <a:cxnLst/>
              <a:rect b="b" l="l" r="r" t="t"/>
              <a:pathLst>
                <a:path h="449541" w="2696596">
                  <a:moveTo>
                    <a:pt x="578551" y="275391"/>
                  </a:moveTo>
                  <a:cubicBezTo>
                    <a:pt x="587287" y="261493"/>
                    <a:pt x="587287" y="261493"/>
                    <a:pt x="581331" y="255734"/>
                  </a:cubicBezTo>
                  <a:cubicBezTo>
                    <a:pt x="579445" y="257422"/>
                    <a:pt x="577558" y="259110"/>
                    <a:pt x="574778" y="261493"/>
                  </a:cubicBezTo>
                  <a:cubicBezTo>
                    <a:pt x="574183" y="258117"/>
                    <a:pt x="572395" y="254543"/>
                    <a:pt x="573388" y="253252"/>
                  </a:cubicBezTo>
                  <a:cubicBezTo>
                    <a:pt x="580933" y="243722"/>
                    <a:pt x="582522" y="230519"/>
                    <a:pt x="592052" y="221980"/>
                  </a:cubicBezTo>
                  <a:cubicBezTo>
                    <a:pt x="595031" y="219301"/>
                    <a:pt x="596122" y="214535"/>
                    <a:pt x="598009" y="210763"/>
                  </a:cubicBezTo>
                  <a:cubicBezTo>
                    <a:pt x="599994" y="206991"/>
                    <a:pt x="600888" y="201530"/>
                    <a:pt x="603966" y="199643"/>
                  </a:cubicBezTo>
                  <a:cubicBezTo>
                    <a:pt x="611610" y="194978"/>
                    <a:pt x="610121" y="184554"/>
                    <a:pt x="617268" y="179987"/>
                  </a:cubicBezTo>
                  <a:cubicBezTo>
                    <a:pt x="625806" y="174428"/>
                    <a:pt x="627593" y="163705"/>
                    <a:pt x="634542" y="156657"/>
                  </a:cubicBezTo>
                  <a:cubicBezTo>
                    <a:pt x="640598" y="150502"/>
                    <a:pt x="647349" y="145141"/>
                    <a:pt x="650724" y="135810"/>
                  </a:cubicBezTo>
                  <a:cubicBezTo>
                    <a:pt x="653305" y="128662"/>
                    <a:pt x="661644" y="123798"/>
                    <a:pt x="667502" y="117840"/>
                  </a:cubicBezTo>
                  <a:cubicBezTo>
                    <a:pt x="675146" y="109998"/>
                    <a:pt x="682889" y="102056"/>
                    <a:pt x="690534" y="94212"/>
                  </a:cubicBezTo>
                  <a:cubicBezTo>
                    <a:pt x="694704" y="95306"/>
                    <a:pt x="697186" y="93021"/>
                    <a:pt x="700064" y="90539"/>
                  </a:cubicBezTo>
                  <a:cubicBezTo>
                    <a:pt x="702546" y="88455"/>
                    <a:pt x="706219" y="88057"/>
                    <a:pt x="709198" y="87065"/>
                  </a:cubicBezTo>
                  <a:cubicBezTo>
                    <a:pt x="709396" y="84682"/>
                    <a:pt x="709496" y="82896"/>
                    <a:pt x="709595" y="81705"/>
                  </a:cubicBezTo>
                  <a:cubicBezTo>
                    <a:pt x="718232" y="72869"/>
                    <a:pt x="726571" y="64430"/>
                    <a:pt x="734414" y="56389"/>
                  </a:cubicBezTo>
                  <a:cubicBezTo>
                    <a:pt x="746724" y="52617"/>
                    <a:pt x="751787" y="40605"/>
                    <a:pt x="762111" y="33456"/>
                  </a:cubicBezTo>
                  <a:lnTo>
                    <a:pt x="771742" y="33456"/>
                  </a:lnTo>
                  <a:cubicBezTo>
                    <a:pt x="773826" y="31570"/>
                    <a:pt x="775811" y="29683"/>
                    <a:pt x="777996" y="27698"/>
                  </a:cubicBezTo>
                  <a:lnTo>
                    <a:pt x="789710" y="27698"/>
                  </a:lnTo>
                  <a:cubicBezTo>
                    <a:pt x="792689" y="23132"/>
                    <a:pt x="795964" y="18069"/>
                    <a:pt x="800431" y="11318"/>
                  </a:cubicBezTo>
                  <a:cubicBezTo>
                    <a:pt x="807877" y="9828"/>
                    <a:pt x="817805" y="11914"/>
                    <a:pt x="827535" y="10424"/>
                  </a:cubicBezTo>
                  <a:cubicBezTo>
                    <a:pt x="828825" y="9134"/>
                    <a:pt x="830116" y="7843"/>
                    <a:pt x="831902" y="5958"/>
                  </a:cubicBezTo>
                  <a:lnTo>
                    <a:pt x="879951" y="5958"/>
                  </a:lnTo>
                  <a:cubicBezTo>
                    <a:pt x="882236" y="4071"/>
                    <a:pt x="884320" y="2482"/>
                    <a:pt x="887100" y="199"/>
                  </a:cubicBezTo>
                  <a:lnTo>
                    <a:pt x="907054" y="199"/>
                  </a:lnTo>
                  <a:cubicBezTo>
                    <a:pt x="915493" y="8836"/>
                    <a:pt x="923732" y="17274"/>
                    <a:pt x="933262" y="27004"/>
                  </a:cubicBezTo>
                  <a:lnTo>
                    <a:pt x="933262" y="41398"/>
                  </a:lnTo>
                  <a:cubicBezTo>
                    <a:pt x="931675" y="43186"/>
                    <a:pt x="929788" y="45171"/>
                    <a:pt x="927902" y="47255"/>
                  </a:cubicBezTo>
                  <a:lnTo>
                    <a:pt x="927902" y="58275"/>
                  </a:lnTo>
                  <a:cubicBezTo>
                    <a:pt x="920952" y="61948"/>
                    <a:pt x="922740" y="71280"/>
                    <a:pt x="916485" y="75847"/>
                  </a:cubicBezTo>
                  <a:cubicBezTo>
                    <a:pt x="910925" y="79917"/>
                    <a:pt x="905664" y="85179"/>
                    <a:pt x="904770" y="93021"/>
                  </a:cubicBezTo>
                  <a:cubicBezTo>
                    <a:pt x="897623" y="97589"/>
                    <a:pt x="896233" y="106325"/>
                    <a:pt x="891169" y="112281"/>
                  </a:cubicBezTo>
                  <a:cubicBezTo>
                    <a:pt x="886404" y="117840"/>
                    <a:pt x="879852" y="122110"/>
                    <a:pt x="876179" y="128265"/>
                  </a:cubicBezTo>
                  <a:cubicBezTo>
                    <a:pt x="872605" y="134320"/>
                    <a:pt x="869727" y="140575"/>
                    <a:pt x="864365" y="145439"/>
                  </a:cubicBezTo>
                  <a:cubicBezTo>
                    <a:pt x="858905" y="150403"/>
                    <a:pt x="854040" y="155863"/>
                    <a:pt x="848878" y="161026"/>
                  </a:cubicBezTo>
                  <a:lnTo>
                    <a:pt x="843418" y="161026"/>
                  </a:lnTo>
                  <a:cubicBezTo>
                    <a:pt x="838653" y="166684"/>
                    <a:pt x="839248" y="177109"/>
                    <a:pt x="828825" y="177803"/>
                  </a:cubicBezTo>
                  <a:cubicBezTo>
                    <a:pt x="827336" y="177902"/>
                    <a:pt x="825648" y="179193"/>
                    <a:pt x="824456" y="180384"/>
                  </a:cubicBezTo>
                  <a:cubicBezTo>
                    <a:pt x="814728" y="190113"/>
                    <a:pt x="805098" y="200041"/>
                    <a:pt x="795468" y="209769"/>
                  </a:cubicBezTo>
                  <a:cubicBezTo>
                    <a:pt x="782165" y="212848"/>
                    <a:pt x="776706" y="225852"/>
                    <a:pt x="766281" y="233397"/>
                  </a:cubicBezTo>
                  <a:cubicBezTo>
                    <a:pt x="764990" y="233397"/>
                    <a:pt x="762111" y="232703"/>
                    <a:pt x="761615" y="233497"/>
                  </a:cubicBezTo>
                  <a:cubicBezTo>
                    <a:pt x="758637" y="238858"/>
                    <a:pt x="752184" y="237766"/>
                    <a:pt x="748213" y="241240"/>
                  </a:cubicBezTo>
                  <a:cubicBezTo>
                    <a:pt x="742852" y="246005"/>
                    <a:pt x="738187" y="253054"/>
                    <a:pt x="732031" y="254940"/>
                  </a:cubicBezTo>
                  <a:cubicBezTo>
                    <a:pt x="724486" y="257124"/>
                    <a:pt x="722898" y="266457"/>
                    <a:pt x="714856" y="266654"/>
                  </a:cubicBezTo>
                  <a:cubicBezTo>
                    <a:pt x="706914" y="266853"/>
                    <a:pt x="706119" y="277675"/>
                    <a:pt x="697582" y="278071"/>
                  </a:cubicBezTo>
                  <a:cubicBezTo>
                    <a:pt x="690633" y="278369"/>
                    <a:pt x="688945" y="288595"/>
                    <a:pt x="680308" y="289389"/>
                  </a:cubicBezTo>
                  <a:cubicBezTo>
                    <a:pt x="673954" y="289985"/>
                    <a:pt x="671870" y="301303"/>
                    <a:pt x="663034" y="300209"/>
                  </a:cubicBezTo>
                  <a:cubicBezTo>
                    <a:pt x="657971" y="306663"/>
                    <a:pt x="647944" y="305869"/>
                    <a:pt x="644072" y="314009"/>
                  </a:cubicBezTo>
                  <a:cubicBezTo>
                    <a:pt x="637223" y="315300"/>
                    <a:pt x="632854" y="322051"/>
                    <a:pt x="625607" y="322250"/>
                  </a:cubicBezTo>
                  <a:cubicBezTo>
                    <a:pt x="619551" y="331581"/>
                    <a:pt x="607241" y="332772"/>
                    <a:pt x="600589" y="341608"/>
                  </a:cubicBezTo>
                  <a:lnTo>
                    <a:pt x="600589" y="380326"/>
                  </a:lnTo>
                  <a:cubicBezTo>
                    <a:pt x="606943" y="385289"/>
                    <a:pt x="605553" y="395911"/>
                    <a:pt x="613893" y="399684"/>
                  </a:cubicBezTo>
                  <a:cubicBezTo>
                    <a:pt x="623324" y="397500"/>
                    <a:pt x="630670" y="403655"/>
                    <a:pt x="637521" y="408024"/>
                  </a:cubicBezTo>
                  <a:cubicBezTo>
                    <a:pt x="642782" y="411300"/>
                    <a:pt x="647647" y="410208"/>
                    <a:pt x="652313" y="411399"/>
                  </a:cubicBezTo>
                  <a:cubicBezTo>
                    <a:pt x="654497" y="413384"/>
                    <a:pt x="656482" y="415171"/>
                    <a:pt x="657971" y="416363"/>
                  </a:cubicBezTo>
                  <a:lnTo>
                    <a:pt x="718133" y="416363"/>
                  </a:lnTo>
                  <a:cubicBezTo>
                    <a:pt x="719720" y="414774"/>
                    <a:pt x="721011" y="413483"/>
                    <a:pt x="722798" y="411598"/>
                  </a:cubicBezTo>
                  <a:cubicBezTo>
                    <a:pt x="724486" y="412988"/>
                    <a:pt x="726372" y="414476"/>
                    <a:pt x="728556" y="416263"/>
                  </a:cubicBezTo>
                  <a:cubicBezTo>
                    <a:pt x="730244" y="414873"/>
                    <a:pt x="732031" y="413285"/>
                    <a:pt x="734215" y="411399"/>
                  </a:cubicBezTo>
                  <a:lnTo>
                    <a:pt x="760920" y="411399"/>
                  </a:lnTo>
                  <a:cubicBezTo>
                    <a:pt x="762906" y="409413"/>
                    <a:pt x="764891" y="407626"/>
                    <a:pt x="766975" y="405640"/>
                  </a:cubicBezTo>
                  <a:lnTo>
                    <a:pt x="788618" y="405640"/>
                  </a:lnTo>
                  <a:cubicBezTo>
                    <a:pt x="790603" y="403754"/>
                    <a:pt x="792589" y="401869"/>
                    <a:pt x="794674" y="399883"/>
                  </a:cubicBezTo>
                  <a:lnTo>
                    <a:pt x="810458" y="399883"/>
                  </a:lnTo>
                  <a:cubicBezTo>
                    <a:pt x="812643" y="397997"/>
                    <a:pt x="814529" y="396408"/>
                    <a:pt x="816118" y="395018"/>
                  </a:cubicBezTo>
                  <a:cubicBezTo>
                    <a:pt x="818500" y="397003"/>
                    <a:pt x="820585" y="398691"/>
                    <a:pt x="822173" y="399982"/>
                  </a:cubicBezTo>
                  <a:cubicBezTo>
                    <a:pt x="831405" y="400875"/>
                    <a:pt x="832994" y="390353"/>
                    <a:pt x="840738" y="387871"/>
                  </a:cubicBezTo>
                  <a:cubicBezTo>
                    <a:pt x="843617" y="390054"/>
                    <a:pt x="846297" y="392139"/>
                    <a:pt x="849474" y="394521"/>
                  </a:cubicBezTo>
                  <a:cubicBezTo>
                    <a:pt x="850566" y="391345"/>
                    <a:pt x="851658" y="388169"/>
                    <a:pt x="853048" y="383899"/>
                  </a:cubicBezTo>
                  <a:cubicBezTo>
                    <a:pt x="856920" y="383601"/>
                    <a:pt x="861188" y="383303"/>
                    <a:pt x="865557" y="383006"/>
                  </a:cubicBezTo>
                  <a:cubicBezTo>
                    <a:pt x="866847" y="381716"/>
                    <a:pt x="868138" y="380425"/>
                    <a:pt x="870421" y="378042"/>
                  </a:cubicBezTo>
                  <a:lnTo>
                    <a:pt x="891766" y="378042"/>
                  </a:lnTo>
                  <a:cubicBezTo>
                    <a:pt x="898714" y="373376"/>
                    <a:pt x="900005" y="367023"/>
                    <a:pt x="902884" y="361662"/>
                  </a:cubicBezTo>
                  <a:cubicBezTo>
                    <a:pt x="905565" y="363547"/>
                    <a:pt x="908246" y="365335"/>
                    <a:pt x="910529" y="366824"/>
                  </a:cubicBezTo>
                  <a:cubicBezTo>
                    <a:pt x="918371" y="365832"/>
                    <a:pt x="920456" y="358386"/>
                    <a:pt x="925916" y="355507"/>
                  </a:cubicBezTo>
                  <a:cubicBezTo>
                    <a:pt x="932866" y="352032"/>
                    <a:pt x="934851" y="366129"/>
                    <a:pt x="943587" y="358683"/>
                  </a:cubicBezTo>
                  <a:cubicBezTo>
                    <a:pt x="943786" y="357989"/>
                    <a:pt x="944283" y="355407"/>
                    <a:pt x="945077" y="351834"/>
                  </a:cubicBezTo>
                  <a:cubicBezTo>
                    <a:pt x="948452" y="346373"/>
                    <a:pt x="957089" y="353520"/>
                    <a:pt x="961159" y="346969"/>
                  </a:cubicBezTo>
                  <a:cubicBezTo>
                    <a:pt x="964733" y="341111"/>
                    <a:pt x="971781" y="347267"/>
                    <a:pt x="975852" y="342998"/>
                  </a:cubicBezTo>
                  <a:cubicBezTo>
                    <a:pt x="976944" y="339822"/>
                    <a:pt x="978036" y="336545"/>
                    <a:pt x="979127" y="333368"/>
                  </a:cubicBezTo>
                  <a:lnTo>
                    <a:pt x="990445" y="333368"/>
                  </a:lnTo>
                  <a:cubicBezTo>
                    <a:pt x="994416" y="329497"/>
                    <a:pt x="998288" y="325724"/>
                    <a:pt x="1001862" y="322349"/>
                  </a:cubicBezTo>
                  <a:cubicBezTo>
                    <a:pt x="1005933" y="322150"/>
                    <a:pt x="1010996" y="323341"/>
                    <a:pt x="1012881" y="321455"/>
                  </a:cubicBezTo>
                  <a:cubicBezTo>
                    <a:pt x="1019136" y="315003"/>
                    <a:pt x="1030851" y="316491"/>
                    <a:pt x="1032737" y="304976"/>
                  </a:cubicBezTo>
                  <a:lnTo>
                    <a:pt x="1058946" y="304976"/>
                  </a:lnTo>
                  <a:cubicBezTo>
                    <a:pt x="1057060" y="301203"/>
                    <a:pt x="1055769" y="298721"/>
                    <a:pt x="1054578" y="296140"/>
                  </a:cubicBezTo>
                  <a:cubicBezTo>
                    <a:pt x="1058450" y="292467"/>
                    <a:pt x="1063314" y="295444"/>
                    <a:pt x="1067483" y="294154"/>
                  </a:cubicBezTo>
                  <a:cubicBezTo>
                    <a:pt x="1068377" y="292666"/>
                    <a:pt x="1069766" y="291176"/>
                    <a:pt x="1069965" y="289687"/>
                  </a:cubicBezTo>
                  <a:cubicBezTo>
                    <a:pt x="1070362" y="286014"/>
                    <a:pt x="1069866" y="282241"/>
                    <a:pt x="1070164" y="278568"/>
                  </a:cubicBezTo>
                  <a:cubicBezTo>
                    <a:pt x="1070362" y="274994"/>
                    <a:pt x="1069766" y="269434"/>
                    <a:pt x="1071653" y="268342"/>
                  </a:cubicBezTo>
                  <a:cubicBezTo>
                    <a:pt x="1079594" y="263677"/>
                    <a:pt x="1071554" y="253252"/>
                    <a:pt x="1079198" y="248984"/>
                  </a:cubicBezTo>
                  <a:cubicBezTo>
                    <a:pt x="1081084" y="241538"/>
                    <a:pt x="1086246" y="235582"/>
                    <a:pt x="1087239" y="227143"/>
                  </a:cubicBezTo>
                  <a:cubicBezTo>
                    <a:pt x="1088034" y="220095"/>
                    <a:pt x="1091806" y="212053"/>
                    <a:pt x="1098556" y="207089"/>
                  </a:cubicBezTo>
                  <a:cubicBezTo>
                    <a:pt x="1105109" y="202224"/>
                    <a:pt x="1109477" y="195176"/>
                    <a:pt x="1111761" y="187731"/>
                  </a:cubicBezTo>
                  <a:cubicBezTo>
                    <a:pt x="1115930" y="174627"/>
                    <a:pt x="1127446" y="168372"/>
                    <a:pt x="1135190" y="158246"/>
                  </a:cubicBezTo>
                  <a:cubicBezTo>
                    <a:pt x="1135289" y="156955"/>
                    <a:pt x="1135487" y="155168"/>
                    <a:pt x="1135685" y="153382"/>
                  </a:cubicBezTo>
                  <a:cubicBezTo>
                    <a:pt x="1138962" y="147722"/>
                    <a:pt x="1146804" y="149410"/>
                    <a:pt x="1150378" y="143454"/>
                  </a:cubicBezTo>
                  <a:cubicBezTo>
                    <a:pt x="1154647" y="136405"/>
                    <a:pt x="1162689" y="133923"/>
                    <a:pt x="1169042" y="129356"/>
                  </a:cubicBezTo>
                  <a:cubicBezTo>
                    <a:pt x="1174900" y="125186"/>
                    <a:pt x="1179367" y="119031"/>
                    <a:pt x="1184629" y="113870"/>
                  </a:cubicBezTo>
                  <a:cubicBezTo>
                    <a:pt x="1188996" y="109601"/>
                    <a:pt x="1195648" y="109501"/>
                    <a:pt x="1199918" y="104239"/>
                  </a:cubicBezTo>
                  <a:cubicBezTo>
                    <a:pt x="1204782" y="98184"/>
                    <a:pt x="1213419" y="96993"/>
                    <a:pt x="1218978" y="90539"/>
                  </a:cubicBezTo>
                  <a:cubicBezTo>
                    <a:pt x="1223942" y="84782"/>
                    <a:pt x="1231288" y="81009"/>
                    <a:pt x="1237642" y="76542"/>
                  </a:cubicBezTo>
                  <a:cubicBezTo>
                    <a:pt x="1242605" y="73067"/>
                    <a:pt x="1248661" y="70883"/>
                    <a:pt x="1252434" y="66416"/>
                  </a:cubicBezTo>
                  <a:cubicBezTo>
                    <a:pt x="1256306" y="61948"/>
                    <a:pt x="1262361" y="62345"/>
                    <a:pt x="1265638" y="58672"/>
                  </a:cubicBezTo>
                  <a:cubicBezTo>
                    <a:pt x="1270105" y="53609"/>
                    <a:pt x="1275763" y="56488"/>
                    <a:pt x="1281224" y="54701"/>
                  </a:cubicBezTo>
                  <a:cubicBezTo>
                    <a:pt x="1282216" y="51823"/>
                    <a:pt x="1283408" y="48645"/>
                    <a:pt x="1284698" y="44773"/>
                  </a:cubicBezTo>
                  <a:lnTo>
                    <a:pt x="1299490" y="44773"/>
                  </a:lnTo>
                  <a:cubicBezTo>
                    <a:pt x="1308028" y="38618"/>
                    <a:pt x="1318154" y="36534"/>
                    <a:pt x="1323217" y="27599"/>
                  </a:cubicBezTo>
                  <a:lnTo>
                    <a:pt x="1334435" y="27599"/>
                  </a:lnTo>
                  <a:cubicBezTo>
                    <a:pt x="1338407" y="23727"/>
                    <a:pt x="1342279" y="19955"/>
                    <a:pt x="1346250" y="16182"/>
                  </a:cubicBezTo>
                  <a:lnTo>
                    <a:pt x="1362332" y="16182"/>
                  </a:lnTo>
                  <a:cubicBezTo>
                    <a:pt x="1365807" y="12708"/>
                    <a:pt x="1368983" y="9432"/>
                    <a:pt x="1372656" y="5759"/>
                  </a:cubicBezTo>
                  <a:lnTo>
                    <a:pt x="1388343" y="5759"/>
                  </a:lnTo>
                  <a:cubicBezTo>
                    <a:pt x="1390526" y="3872"/>
                    <a:pt x="1392511" y="2185"/>
                    <a:pt x="1394993" y="0"/>
                  </a:cubicBezTo>
                  <a:lnTo>
                    <a:pt x="1454857" y="0"/>
                  </a:lnTo>
                  <a:cubicBezTo>
                    <a:pt x="1458232" y="3277"/>
                    <a:pt x="1462104" y="7049"/>
                    <a:pt x="1465876" y="10623"/>
                  </a:cubicBezTo>
                  <a:cubicBezTo>
                    <a:pt x="1467863" y="8736"/>
                    <a:pt x="1469848" y="6950"/>
                    <a:pt x="1471436" y="5560"/>
                  </a:cubicBezTo>
                  <a:lnTo>
                    <a:pt x="1482456" y="5560"/>
                  </a:lnTo>
                  <a:cubicBezTo>
                    <a:pt x="1487121" y="9432"/>
                    <a:pt x="1483448" y="14594"/>
                    <a:pt x="1486129" y="20153"/>
                  </a:cubicBezTo>
                  <a:cubicBezTo>
                    <a:pt x="1487718" y="20749"/>
                    <a:pt x="1490894" y="21742"/>
                    <a:pt x="1494070" y="22834"/>
                  </a:cubicBezTo>
                  <a:cubicBezTo>
                    <a:pt x="1497843" y="28691"/>
                    <a:pt x="1495163" y="35243"/>
                    <a:pt x="1495858" y="41398"/>
                  </a:cubicBezTo>
                  <a:cubicBezTo>
                    <a:pt x="1494567" y="42689"/>
                    <a:pt x="1493276" y="43980"/>
                    <a:pt x="1490993" y="46263"/>
                  </a:cubicBezTo>
                  <a:lnTo>
                    <a:pt x="1490993" y="63239"/>
                  </a:lnTo>
                  <a:cubicBezTo>
                    <a:pt x="1479775" y="71579"/>
                    <a:pt x="1477691" y="85973"/>
                    <a:pt x="1466869" y="93121"/>
                  </a:cubicBezTo>
                  <a:cubicBezTo>
                    <a:pt x="1458828" y="98482"/>
                    <a:pt x="1455849" y="110593"/>
                    <a:pt x="1444036" y="110891"/>
                  </a:cubicBezTo>
                  <a:cubicBezTo>
                    <a:pt x="1436491" y="116848"/>
                    <a:pt x="1431925" y="126280"/>
                    <a:pt x="1421302" y="128959"/>
                  </a:cubicBezTo>
                  <a:cubicBezTo>
                    <a:pt x="1416735" y="130150"/>
                    <a:pt x="1412764" y="135909"/>
                    <a:pt x="1409785" y="140376"/>
                  </a:cubicBezTo>
                  <a:cubicBezTo>
                    <a:pt x="1406410" y="145538"/>
                    <a:pt x="1399263" y="142560"/>
                    <a:pt x="1396383" y="148120"/>
                  </a:cubicBezTo>
                  <a:cubicBezTo>
                    <a:pt x="1392810" y="154871"/>
                    <a:pt x="1384471" y="154772"/>
                    <a:pt x="1379209" y="159735"/>
                  </a:cubicBezTo>
                  <a:cubicBezTo>
                    <a:pt x="1373551" y="165095"/>
                    <a:pt x="1366700" y="168967"/>
                    <a:pt x="1360446" y="173732"/>
                  </a:cubicBezTo>
                  <a:cubicBezTo>
                    <a:pt x="1354887" y="177902"/>
                    <a:pt x="1348136" y="179392"/>
                    <a:pt x="1342477" y="183164"/>
                  </a:cubicBezTo>
                  <a:cubicBezTo>
                    <a:pt x="1339598" y="185050"/>
                    <a:pt x="1336818" y="187333"/>
                    <a:pt x="1334137" y="189419"/>
                  </a:cubicBezTo>
                  <a:cubicBezTo>
                    <a:pt x="1332053" y="191006"/>
                    <a:pt x="1330068" y="193985"/>
                    <a:pt x="1327883" y="193985"/>
                  </a:cubicBezTo>
                  <a:cubicBezTo>
                    <a:pt x="1323615" y="194084"/>
                    <a:pt x="1321332" y="196566"/>
                    <a:pt x="1319048" y="199247"/>
                  </a:cubicBezTo>
                  <a:cubicBezTo>
                    <a:pt x="1313687" y="205402"/>
                    <a:pt x="1305745" y="206792"/>
                    <a:pt x="1299193" y="210961"/>
                  </a:cubicBezTo>
                  <a:cubicBezTo>
                    <a:pt x="1292740" y="215131"/>
                    <a:pt x="1284798" y="216521"/>
                    <a:pt x="1279436" y="222775"/>
                  </a:cubicBezTo>
                  <a:cubicBezTo>
                    <a:pt x="1273579" y="229724"/>
                    <a:pt x="1264049" y="230022"/>
                    <a:pt x="1257099" y="234787"/>
                  </a:cubicBezTo>
                  <a:cubicBezTo>
                    <a:pt x="1249257" y="240049"/>
                    <a:pt x="1240819" y="245112"/>
                    <a:pt x="1232380" y="247693"/>
                  </a:cubicBezTo>
                  <a:cubicBezTo>
                    <a:pt x="1222651" y="250671"/>
                    <a:pt x="1218779" y="262088"/>
                    <a:pt x="1208157" y="262088"/>
                  </a:cubicBezTo>
                  <a:cubicBezTo>
                    <a:pt x="1197336" y="270626"/>
                    <a:pt x="1184231" y="274895"/>
                    <a:pt x="1172319" y="281348"/>
                  </a:cubicBezTo>
                  <a:cubicBezTo>
                    <a:pt x="1160504" y="287800"/>
                    <a:pt x="1148492" y="294353"/>
                    <a:pt x="1136083" y="299416"/>
                  </a:cubicBezTo>
                  <a:cubicBezTo>
                    <a:pt x="1131417" y="301303"/>
                    <a:pt x="1129530" y="305273"/>
                    <a:pt x="1125957" y="306663"/>
                  </a:cubicBezTo>
                  <a:cubicBezTo>
                    <a:pt x="1120893" y="317186"/>
                    <a:pt x="1129530" y="323738"/>
                    <a:pt x="1132012" y="331680"/>
                  </a:cubicBezTo>
                  <a:cubicBezTo>
                    <a:pt x="1133502" y="336346"/>
                    <a:pt x="1138764" y="342105"/>
                    <a:pt x="1143230" y="343097"/>
                  </a:cubicBezTo>
                  <a:cubicBezTo>
                    <a:pt x="1154051" y="345579"/>
                    <a:pt x="1158022" y="355705"/>
                    <a:pt x="1166263" y="360966"/>
                  </a:cubicBezTo>
                  <a:cubicBezTo>
                    <a:pt x="1173510" y="359478"/>
                    <a:pt x="1177382" y="370993"/>
                    <a:pt x="1185621" y="366526"/>
                  </a:cubicBezTo>
                  <a:cubicBezTo>
                    <a:pt x="1192769" y="374071"/>
                    <a:pt x="1202002" y="371987"/>
                    <a:pt x="1210639" y="372086"/>
                  </a:cubicBezTo>
                  <a:cubicBezTo>
                    <a:pt x="1228707" y="372284"/>
                    <a:pt x="1246775" y="372086"/>
                    <a:pt x="1263950" y="372086"/>
                  </a:cubicBezTo>
                  <a:cubicBezTo>
                    <a:pt x="1266134" y="369802"/>
                    <a:pt x="1267424" y="368511"/>
                    <a:pt x="1269708" y="366228"/>
                  </a:cubicBezTo>
                  <a:lnTo>
                    <a:pt x="1302469" y="366228"/>
                  </a:lnTo>
                  <a:cubicBezTo>
                    <a:pt x="1304653" y="363945"/>
                    <a:pt x="1306043" y="362654"/>
                    <a:pt x="1307433" y="361165"/>
                  </a:cubicBezTo>
                  <a:lnTo>
                    <a:pt x="1350717" y="361165"/>
                  </a:lnTo>
                  <a:cubicBezTo>
                    <a:pt x="1352801" y="359279"/>
                    <a:pt x="1354787" y="357392"/>
                    <a:pt x="1356772" y="355507"/>
                  </a:cubicBezTo>
                  <a:cubicBezTo>
                    <a:pt x="1365509" y="359180"/>
                    <a:pt x="1371168" y="350841"/>
                    <a:pt x="1378712" y="349153"/>
                  </a:cubicBezTo>
                  <a:cubicBezTo>
                    <a:pt x="1384769" y="347862"/>
                    <a:pt x="1390030" y="342799"/>
                    <a:pt x="1395590" y="339523"/>
                  </a:cubicBezTo>
                  <a:cubicBezTo>
                    <a:pt x="1397178" y="341111"/>
                    <a:pt x="1398469" y="342402"/>
                    <a:pt x="1400057" y="343990"/>
                  </a:cubicBezTo>
                  <a:cubicBezTo>
                    <a:pt x="1401943" y="342402"/>
                    <a:pt x="1403730" y="340814"/>
                    <a:pt x="1405915" y="338927"/>
                  </a:cubicBezTo>
                  <a:lnTo>
                    <a:pt x="1421799" y="338927"/>
                  </a:lnTo>
                  <a:cubicBezTo>
                    <a:pt x="1423883" y="337042"/>
                    <a:pt x="1425770" y="335155"/>
                    <a:pt x="1427854" y="333170"/>
                  </a:cubicBezTo>
                  <a:lnTo>
                    <a:pt x="1438576" y="333170"/>
                  </a:lnTo>
                  <a:cubicBezTo>
                    <a:pt x="1440562" y="331283"/>
                    <a:pt x="1442547" y="329397"/>
                    <a:pt x="1444631" y="327412"/>
                  </a:cubicBezTo>
                  <a:lnTo>
                    <a:pt x="1460714" y="327412"/>
                  </a:lnTo>
                  <a:cubicBezTo>
                    <a:pt x="1464090" y="323936"/>
                    <a:pt x="1467266" y="320661"/>
                    <a:pt x="1471039" y="316988"/>
                  </a:cubicBezTo>
                  <a:lnTo>
                    <a:pt x="1496850" y="316988"/>
                  </a:lnTo>
                  <a:cubicBezTo>
                    <a:pt x="1502311" y="312818"/>
                    <a:pt x="1506678" y="307854"/>
                    <a:pt x="1512139" y="305769"/>
                  </a:cubicBezTo>
                  <a:cubicBezTo>
                    <a:pt x="1517600" y="303685"/>
                    <a:pt x="1521769" y="299217"/>
                    <a:pt x="1528817" y="299217"/>
                  </a:cubicBezTo>
                  <a:cubicBezTo>
                    <a:pt x="1534874" y="299217"/>
                    <a:pt x="1540731" y="292368"/>
                    <a:pt x="1548176" y="293955"/>
                  </a:cubicBezTo>
                  <a:cubicBezTo>
                    <a:pt x="1552048" y="285517"/>
                    <a:pt x="1561678" y="291573"/>
                    <a:pt x="1566840" y="286113"/>
                  </a:cubicBezTo>
                  <a:cubicBezTo>
                    <a:pt x="1567733" y="285121"/>
                    <a:pt x="1569322" y="284723"/>
                    <a:pt x="1570513" y="284127"/>
                  </a:cubicBezTo>
                  <a:cubicBezTo>
                    <a:pt x="1571903" y="285616"/>
                    <a:pt x="1573194" y="286907"/>
                    <a:pt x="1575576" y="289190"/>
                  </a:cubicBezTo>
                  <a:cubicBezTo>
                    <a:pt x="1581135" y="286708"/>
                    <a:pt x="1587093" y="284127"/>
                    <a:pt x="1593248" y="281447"/>
                  </a:cubicBezTo>
                  <a:cubicBezTo>
                    <a:pt x="1593942" y="278966"/>
                    <a:pt x="1594538" y="276484"/>
                    <a:pt x="1595133" y="273902"/>
                  </a:cubicBezTo>
                  <a:cubicBezTo>
                    <a:pt x="1598906" y="270130"/>
                    <a:pt x="1603770" y="273107"/>
                    <a:pt x="1607940" y="272016"/>
                  </a:cubicBezTo>
                  <a:cubicBezTo>
                    <a:pt x="1613103" y="266754"/>
                    <a:pt x="1618264" y="261493"/>
                    <a:pt x="1624321" y="255338"/>
                  </a:cubicBezTo>
                  <a:lnTo>
                    <a:pt x="1657280" y="255338"/>
                  </a:lnTo>
                  <a:cubicBezTo>
                    <a:pt x="1658571" y="253650"/>
                    <a:pt x="1659464" y="253054"/>
                    <a:pt x="1659663" y="252260"/>
                  </a:cubicBezTo>
                  <a:cubicBezTo>
                    <a:pt x="1659961" y="250473"/>
                    <a:pt x="1659961" y="248686"/>
                    <a:pt x="1660060" y="245707"/>
                  </a:cubicBezTo>
                  <a:cubicBezTo>
                    <a:pt x="1664825" y="244913"/>
                    <a:pt x="1669789" y="244120"/>
                    <a:pt x="1674753" y="243225"/>
                  </a:cubicBezTo>
                  <a:cubicBezTo>
                    <a:pt x="1675447" y="240447"/>
                    <a:pt x="1676043" y="237865"/>
                    <a:pt x="1676738" y="235185"/>
                  </a:cubicBezTo>
                  <a:cubicBezTo>
                    <a:pt x="1682397" y="231015"/>
                    <a:pt x="1688850" y="234093"/>
                    <a:pt x="1693912" y="233298"/>
                  </a:cubicBezTo>
                  <a:cubicBezTo>
                    <a:pt x="1702648" y="227540"/>
                    <a:pt x="1711584" y="223768"/>
                    <a:pt x="1717937" y="215825"/>
                  </a:cubicBezTo>
                  <a:cubicBezTo>
                    <a:pt x="1724192" y="207983"/>
                    <a:pt x="1734219" y="202423"/>
                    <a:pt x="1738488" y="193786"/>
                  </a:cubicBezTo>
                  <a:cubicBezTo>
                    <a:pt x="1745636" y="179292"/>
                    <a:pt x="1757846" y="170258"/>
                    <a:pt x="1767973" y="159139"/>
                  </a:cubicBezTo>
                  <a:cubicBezTo>
                    <a:pt x="1778495" y="147623"/>
                    <a:pt x="1789614" y="136603"/>
                    <a:pt x="1800733" y="125783"/>
                  </a:cubicBezTo>
                  <a:cubicBezTo>
                    <a:pt x="1805697" y="121018"/>
                    <a:pt x="1813540" y="120620"/>
                    <a:pt x="1817909" y="114068"/>
                  </a:cubicBezTo>
                  <a:cubicBezTo>
                    <a:pt x="1821383" y="108807"/>
                    <a:pt x="1826743" y="104736"/>
                    <a:pt x="1831410" y="99971"/>
                  </a:cubicBezTo>
                  <a:lnTo>
                    <a:pt x="1842032" y="99971"/>
                  </a:lnTo>
                  <a:cubicBezTo>
                    <a:pt x="1846896" y="93717"/>
                    <a:pt x="1855235" y="90639"/>
                    <a:pt x="1856426" y="81109"/>
                  </a:cubicBezTo>
                  <a:cubicBezTo>
                    <a:pt x="1856824" y="78130"/>
                    <a:pt x="1860596" y="73862"/>
                    <a:pt x="1863376" y="73365"/>
                  </a:cubicBezTo>
                  <a:cubicBezTo>
                    <a:pt x="1872311" y="71777"/>
                    <a:pt x="1877076" y="65125"/>
                    <a:pt x="1882040" y="59070"/>
                  </a:cubicBezTo>
                  <a:cubicBezTo>
                    <a:pt x="1885813" y="54404"/>
                    <a:pt x="1891868" y="56290"/>
                    <a:pt x="1895840" y="51723"/>
                  </a:cubicBezTo>
                  <a:cubicBezTo>
                    <a:pt x="1898123" y="49142"/>
                    <a:pt x="1903980" y="49936"/>
                    <a:pt x="1908645" y="49043"/>
                  </a:cubicBezTo>
                  <a:cubicBezTo>
                    <a:pt x="1913412" y="44178"/>
                    <a:pt x="1918573" y="38916"/>
                    <a:pt x="1924034" y="33356"/>
                  </a:cubicBezTo>
                  <a:lnTo>
                    <a:pt x="1935749" y="33356"/>
                  </a:lnTo>
                  <a:cubicBezTo>
                    <a:pt x="1938627" y="29585"/>
                    <a:pt x="1942003" y="25316"/>
                    <a:pt x="1944583" y="21941"/>
                  </a:cubicBezTo>
                  <a:lnTo>
                    <a:pt x="1955306" y="21941"/>
                  </a:lnTo>
                  <a:cubicBezTo>
                    <a:pt x="1963446" y="17572"/>
                    <a:pt x="1970197" y="13998"/>
                    <a:pt x="1977146" y="10226"/>
                  </a:cubicBezTo>
                  <a:cubicBezTo>
                    <a:pt x="1979528" y="12113"/>
                    <a:pt x="1981515" y="13799"/>
                    <a:pt x="1984096" y="15786"/>
                  </a:cubicBezTo>
                  <a:cubicBezTo>
                    <a:pt x="1985683" y="14495"/>
                    <a:pt x="1987471" y="13006"/>
                    <a:pt x="1989754" y="11119"/>
                  </a:cubicBezTo>
                  <a:lnTo>
                    <a:pt x="2005837" y="11119"/>
                  </a:lnTo>
                  <a:cubicBezTo>
                    <a:pt x="2011496" y="13998"/>
                    <a:pt x="2013779" y="23231"/>
                    <a:pt x="2022615" y="22139"/>
                  </a:cubicBezTo>
                  <a:cubicBezTo>
                    <a:pt x="2027082" y="26706"/>
                    <a:pt x="2031648" y="31272"/>
                    <a:pt x="2036116" y="35838"/>
                  </a:cubicBezTo>
                  <a:lnTo>
                    <a:pt x="2036116" y="46958"/>
                  </a:lnTo>
                  <a:cubicBezTo>
                    <a:pt x="2029166" y="50632"/>
                    <a:pt x="2030854" y="59864"/>
                    <a:pt x="2024699" y="64529"/>
                  </a:cubicBezTo>
                  <a:cubicBezTo>
                    <a:pt x="2018246" y="69493"/>
                    <a:pt x="2012984" y="76045"/>
                    <a:pt x="2007227" y="82002"/>
                  </a:cubicBezTo>
                  <a:cubicBezTo>
                    <a:pt x="2002064" y="87264"/>
                    <a:pt x="1996802" y="92327"/>
                    <a:pt x="1991839" y="97787"/>
                  </a:cubicBezTo>
                  <a:cubicBezTo>
                    <a:pt x="1988662" y="101262"/>
                    <a:pt x="1983003" y="98482"/>
                    <a:pt x="1980423" y="103545"/>
                  </a:cubicBezTo>
                  <a:cubicBezTo>
                    <a:pt x="1976947" y="110494"/>
                    <a:pt x="1968211" y="109799"/>
                    <a:pt x="1963446" y="115358"/>
                  </a:cubicBezTo>
                  <a:cubicBezTo>
                    <a:pt x="1958681" y="120918"/>
                    <a:pt x="1953220" y="125882"/>
                    <a:pt x="1948059" y="131144"/>
                  </a:cubicBezTo>
                  <a:cubicBezTo>
                    <a:pt x="1947463" y="131838"/>
                    <a:pt x="1946669" y="133129"/>
                    <a:pt x="1946172" y="133030"/>
                  </a:cubicBezTo>
                  <a:cubicBezTo>
                    <a:pt x="1937237" y="131838"/>
                    <a:pt x="1935451" y="142858"/>
                    <a:pt x="1928799" y="143850"/>
                  </a:cubicBezTo>
                  <a:cubicBezTo>
                    <a:pt x="1923736" y="144546"/>
                    <a:pt x="1921452" y="148418"/>
                    <a:pt x="1917481" y="149907"/>
                  </a:cubicBezTo>
                  <a:cubicBezTo>
                    <a:pt x="1908645" y="153282"/>
                    <a:pt x="1899712" y="156657"/>
                    <a:pt x="1893358" y="164500"/>
                  </a:cubicBezTo>
                  <a:cubicBezTo>
                    <a:pt x="1892365" y="165692"/>
                    <a:pt x="1890379" y="165890"/>
                    <a:pt x="1888790" y="166485"/>
                  </a:cubicBezTo>
                  <a:cubicBezTo>
                    <a:pt x="1879062" y="170258"/>
                    <a:pt x="1871318" y="177406"/>
                    <a:pt x="1862583" y="182767"/>
                  </a:cubicBezTo>
                  <a:cubicBezTo>
                    <a:pt x="1853349" y="188426"/>
                    <a:pt x="1843223" y="193191"/>
                    <a:pt x="1833296" y="197758"/>
                  </a:cubicBezTo>
                  <a:cubicBezTo>
                    <a:pt x="1824064" y="201928"/>
                    <a:pt x="1814731" y="206096"/>
                    <a:pt x="1806094" y="211159"/>
                  </a:cubicBezTo>
                  <a:cubicBezTo>
                    <a:pt x="1796465" y="216720"/>
                    <a:pt x="1788721" y="224959"/>
                    <a:pt x="1777403" y="228037"/>
                  </a:cubicBezTo>
                  <a:cubicBezTo>
                    <a:pt x="1772837" y="229328"/>
                    <a:pt x="1768965" y="234887"/>
                    <a:pt x="1765789" y="239255"/>
                  </a:cubicBezTo>
                  <a:cubicBezTo>
                    <a:pt x="1762810" y="243325"/>
                    <a:pt x="1761122" y="248288"/>
                    <a:pt x="1757946" y="254642"/>
                  </a:cubicBezTo>
                  <a:lnTo>
                    <a:pt x="1757946" y="263478"/>
                  </a:lnTo>
                  <a:cubicBezTo>
                    <a:pt x="1756059" y="265562"/>
                    <a:pt x="1754173" y="267549"/>
                    <a:pt x="1752286" y="269633"/>
                  </a:cubicBezTo>
                  <a:lnTo>
                    <a:pt x="1752286" y="280256"/>
                  </a:lnTo>
                  <a:cubicBezTo>
                    <a:pt x="1750301" y="282539"/>
                    <a:pt x="1748514" y="284624"/>
                    <a:pt x="1746529" y="286907"/>
                  </a:cubicBezTo>
                  <a:cubicBezTo>
                    <a:pt x="1748018" y="295941"/>
                    <a:pt x="1756059" y="299515"/>
                    <a:pt x="1760825" y="305075"/>
                  </a:cubicBezTo>
                  <a:lnTo>
                    <a:pt x="1842727" y="305075"/>
                  </a:lnTo>
                  <a:cubicBezTo>
                    <a:pt x="1844216" y="303486"/>
                    <a:pt x="1845506" y="302196"/>
                    <a:pt x="1847789" y="299913"/>
                  </a:cubicBezTo>
                  <a:lnTo>
                    <a:pt x="1869631" y="299913"/>
                  </a:lnTo>
                  <a:cubicBezTo>
                    <a:pt x="1871914" y="297629"/>
                    <a:pt x="1873205" y="296339"/>
                    <a:pt x="1874893" y="294551"/>
                  </a:cubicBezTo>
                  <a:lnTo>
                    <a:pt x="1896038" y="294551"/>
                  </a:lnTo>
                  <a:cubicBezTo>
                    <a:pt x="1898222" y="292666"/>
                    <a:pt x="1900207" y="290878"/>
                    <a:pt x="1902689" y="288794"/>
                  </a:cubicBezTo>
                  <a:lnTo>
                    <a:pt x="1929296" y="288794"/>
                  </a:lnTo>
                  <a:cubicBezTo>
                    <a:pt x="1931380" y="286907"/>
                    <a:pt x="1933365" y="285021"/>
                    <a:pt x="1935451" y="283035"/>
                  </a:cubicBezTo>
                  <a:lnTo>
                    <a:pt x="1962453" y="283035"/>
                  </a:lnTo>
                  <a:cubicBezTo>
                    <a:pt x="1963843" y="281744"/>
                    <a:pt x="1965134" y="280454"/>
                    <a:pt x="1966425" y="279163"/>
                  </a:cubicBezTo>
                  <a:cubicBezTo>
                    <a:pt x="1967119" y="278568"/>
                    <a:pt x="1967715" y="277476"/>
                    <a:pt x="1968410" y="277476"/>
                  </a:cubicBezTo>
                  <a:cubicBezTo>
                    <a:pt x="1979330" y="277377"/>
                    <a:pt x="1990152" y="277377"/>
                    <a:pt x="2000873" y="277377"/>
                  </a:cubicBezTo>
                  <a:cubicBezTo>
                    <a:pt x="2002362" y="275887"/>
                    <a:pt x="2003653" y="274597"/>
                    <a:pt x="2005837" y="272314"/>
                  </a:cubicBezTo>
                  <a:lnTo>
                    <a:pt x="2027677" y="272314"/>
                  </a:lnTo>
                  <a:cubicBezTo>
                    <a:pt x="2029961" y="270030"/>
                    <a:pt x="2031252" y="268740"/>
                    <a:pt x="2033436" y="266457"/>
                  </a:cubicBezTo>
                  <a:lnTo>
                    <a:pt x="2055276" y="266457"/>
                  </a:lnTo>
                  <a:cubicBezTo>
                    <a:pt x="2057559" y="264172"/>
                    <a:pt x="2058850" y="262883"/>
                    <a:pt x="2060438" y="261195"/>
                  </a:cubicBezTo>
                  <a:lnTo>
                    <a:pt x="2081584" y="261195"/>
                  </a:lnTo>
                  <a:cubicBezTo>
                    <a:pt x="2083768" y="259308"/>
                    <a:pt x="2085754" y="257522"/>
                    <a:pt x="2088137" y="255437"/>
                  </a:cubicBezTo>
                  <a:lnTo>
                    <a:pt x="2109282" y="255437"/>
                  </a:lnTo>
                  <a:cubicBezTo>
                    <a:pt x="2111367" y="253550"/>
                    <a:pt x="2113352" y="251665"/>
                    <a:pt x="2115437" y="249678"/>
                  </a:cubicBezTo>
                  <a:lnTo>
                    <a:pt x="2126358" y="249678"/>
                  </a:lnTo>
                  <a:cubicBezTo>
                    <a:pt x="2127449" y="248388"/>
                    <a:pt x="2128641" y="246998"/>
                    <a:pt x="2129733" y="245807"/>
                  </a:cubicBezTo>
                  <a:cubicBezTo>
                    <a:pt x="2135888" y="242432"/>
                    <a:pt x="2142341" y="244913"/>
                    <a:pt x="2148396" y="243822"/>
                  </a:cubicBezTo>
                  <a:cubicBezTo>
                    <a:pt x="2149687" y="242531"/>
                    <a:pt x="2150978" y="241240"/>
                    <a:pt x="2152268" y="239850"/>
                  </a:cubicBezTo>
                  <a:cubicBezTo>
                    <a:pt x="2157332" y="237170"/>
                    <a:pt x="2162792" y="238957"/>
                    <a:pt x="2169145" y="238361"/>
                  </a:cubicBezTo>
                  <a:cubicBezTo>
                    <a:pt x="2170435" y="237368"/>
                    <a:pt x="2172521" y="235780"/>
                    <a:pt x="2176194" y="233001"/>
                  </a:cubicBezTo>
                  <a:lnTo>
                    <a:pt x="2191780" y="233001"/>
                  </a:lnTo>
                  <a:cubicBezTo>
                    <a:pt x="2194063" y="230717"/>
                    <a:pt x="2195354" y="229426"/>
                    <a:pt x="2197539" y="227143"/>
                  </a:cubicBezTo>
                  <a:lnTo>
                    <a:pt x="2219379" y="227143"/>
                  </a:lnTo>
                  <a:cubicBezTo>
                    <a:pt x="2221662" y="224860"/>
                    <a:pt x="2222953" y="223569"/>
                    <a:pt x="2224343" y="222080"/>
                  </a:cubicBezTo>
                  <a:lnTo>
                    <a:pt x="2240326" y="222080"/>
                  </a:lnTo>
                  <a:cubicBezTo>
                    <a:pt x="2242410" y="220194"/>
                    <a:pt x="2244396" y="218307"/>
                    <a:pt x="2246381" y="216322"/>
                  </a:cubicBezTo>
                  <a:lnTo>
                    <a:pt x="2267925" y="216322"/>
                  </a:lnTo>
                  <a:cubicBezTo>
                    <a:pt x="2269910" y="214436"/>
                    <a:pt x="2271896" y="212549"/>
                    <a:pt x="2273980" y="210564"/>
                  </a:cubicBezTo>
                  <a:lnTo>
                    <a:pt x="2290063" y="210564"/>
                  </a:lnTo>
                  <a:cubicBezTo>
                    <a:pt x="2291453" y="209075"/>
                    <a:pt x="2292744" y="207784"/>
                    <a:pt x="2295027" y="205501"/>
                  </a:cubicBezTo>
                  <a:lnTo>
                    <a:pt x="2316867" y="205501"/>
                  </a:lnTo>
                  <a:cubicBezTo>
                    <a:pt x="2319151" y="203218"/>
                    <a:pt x="2320442" y="201928"/>
                    <a:pt x="2322228" y="200041"/>
                  </a:cubicBezTo>
                  <a:lnTo>
                    <a:pt x="2354095" y="200041"/>
                  </a:lnTo>
                  <a:cubicBezTo>
                    <a:pt x="2356380" y="198155"/>
                    <a:pt x="2358365" y="196467"/>
                    <a:pt x="2361045" y="194283"/>
                  </a:cubicBezTo>
                  <a:lnTo>
                    <a:pt x="2376432" y="194283"/>
                  </a:lnTo>
                  <a:cubicBezTo>
                    <a:pt x="2378617" y="192396"/>
                    <a:pt x="2380602" y="190610"/>
                    <a:pt x="2382885" y="188524"/>
                  </a:cubicBezTo>
                  <a:lnTo>
                    <a:pt x="2409591" y="188524"/>
                  </a:lnTo>
                  <a:cubicBezTo>
                    <a:pt x="2411676" y="186639"/>
                    <a:pt x="2413661" y="184752"/>
                    <a:pt x="2415647" y="182767"/>
                  </a:cubicBezTo>
                  <a:lnTo>
                    <a:pt x="2437388" y="182767"/>
                  </a:lnTo>
                  <a:cubicBezTo>
                    <a:pt x="2438579" y="181476"/>
                    <a:pt x="2439870" y="180186"/>
                    <a:pt x="2442055" y="177902"/>
                  </a:cubicBezTo>
                  <a:lnTo>
                    <a:pt x="2463994" y="177902"/>
                  </a:lnTo>
                  <a:cubicBezTo>
                    <a:pt x="2466277" y="175619"/>
                    <a:pt x="2467568" y="174329"/>
                    <a:pt x="2469752" y="172045"/>
                  </a:cubicBezTo>
                  <a:lnTo>
                    <a:pt x="2513433" y="172045"/>
                  </a:lnTo>
                  <a:cubicBezTo>
                    <a:pt x="2515716" y="169762"/>
                    <a:pt x="2516908" y="168472"/>
                    <a:pt x="2519191" y="166089"/>
                  </a:cubicBezTo>
                  <a:cubicBezTo>
                    <a:pt x="2531700" y="166089"/>
                    <a:pt x="2545300" y="164996"/>
                    <a:pt x="2558703" y="166386"/>
                  </a:cubicBezTo>
                  <a:cubicBezTo>
                    <a:pt x="2570715" y="167677"/>
                    <a:pt x="2580047" y="159437"/>
                    <a:pt x="2591464" y="159040"/>
                  </a:cubicBezTo>
                  <a:cubicBezTo>
                    <a:pt x="2592754" y="159040"/>
                    <a:pt x="2594045" y="156558"/>
                    <a:pt x="2595634" y="154969"/>
                  </a:cubicBezTo>
                  <a:cubicBezTo>
                    <a:pt x="2627998" y="154969"/>
                    <a:pt x="2660659" y="154969"/>
                    <a:pt x="2693420" y="155069"/>
                  </a:cubicBezTo>
                  <a:cubicBezTo>
                    <a:pt x="2694114" y="155069"/>
                    <a:pt x="2694810" y="156062"/>
                    <a:pt x="2696596" y="157550"/>
                  </a:cubicBezTo>
                  <a:cubicBezTo>
                    <a:pt x="2696200" y="160032"/>
                    <a:pt x="2695703" y="163210"/>
                    <a:pt x="2695009" y="167082"/>
                  </a:cubicBezTo>
                  <a:cubicBezTo>
                    <a:pt x="2692030" y="164302"/>
                    <a:pt x="2690045" y="162514"/>
                    <a:pt x="2688158" y="160728"/>
                  </a:cubicBezTo>
                  <a:cubicBezTo>
                    <a:pt x="2683691" y="164500"/>
                    <a:pt x="2686471" y="169464"/>
                    <a:pt x="2685577" y="173931"/>
                  </a:cubicBezTo>
                  <a:cubicBezTo>
                    <a:pt x="2687265" y="175818"/>
                    <a:pt x="2689052" y="177902"/>
                    <a:pt x="2690839" y="179887"/>
                  </a:cubicBezTo>
                  <a:cubicBezTo>
                    <a:pt x="2685974" y="186738"/>
                    <a:pt x="2678827" y="179591"/>
                    <a:pt x="2673366" y="183363"/>
                  </a:cubicBezTo>
                  <a:cubicBezTo>
                    <a:pt x="2668303" y="186639"/>
                    <a:pt x="2662943" y="189220"/>
                    <a:pt x="2655993" y="188227"/>
                  </a:cubicBezTo>
                  <a:cubicBezTo>
                    <a:pt x="2654306" y="186738"/>
                    <a:pt x="2652320" y="184951"/>
                    <a:pt x="2650136" y="182966"/>
                  </a:cubicBezTo>
                  <a:cubicBezTo>
                    <a:pt x="2648348" y="184654"/>
                    <a:pt x="2646463" y="186440"/>
                    <a:pt x="2644477" y="188227"/>
                  </a:cubicBezTo>
                  <a:cubicBezTo>
                    <a:pt x="2619162" y="188227"/>
                    <a:pt x="2593647" y="188227"/>
                    <a:pt x="2568234" y="188227"/>
                  </a:cubicBezTo>
                  <a:cubicBezTo>
                    <a:pt x="2566943" y="189518"/>
                    <a:pt x="2565652" y="190809"/>
                    <a:pt x="2563270" y="193291"/>
                  </a:cubicBezTo>
                  <a:cubicBezTo>
                    <a:pt x="2552945" y="194679"/>
                    <a:pt x="2541231" y="192992"/>
                    <a:pt x="2529715" y="194084"/>
                  </a:cubicBezTo>
                  <a:cubicBezTo>
                    <a:pt x="2528424" y="195375"/>
                    <a:pt x="2527133" y="196666"/>
                    <a:pt x="2524850" y="198949"/>
                  </a:cubicBezTo>
                  <a:lnTo>
                    <a:pt x="2497351" y="198949"/>
                  </a:lnTo>
                  <a:cubicBezTo>
                    <a:pt x="2495067" y="201232"/>
                    <a:pt x="2493777" y="202523"/>
                    <a:pt x="2492486" y="203913"/>
                  </a:cubicBezTo>
                  <a:cubicBezTo>
                    <a:pt x="2484247" y="207089"/>
                    <a:pt x="2474220" y="201033"/>
                    <a:pt x="2466874" y="207983"/>
                  </a:cubicBezTo>
                  <a:cubicBezTo>
                    <a:pt x="2460619" y="213840"/>
                    <a:pt x="2449302" y="204409"/>
                    <a:pt x="2447415" y="217712"/>
                  </a:cubicBezTo>
                  <a:cubicBezTo>
                    <a:pt x="2441657" y="214337"/>
                    <a:pt x="2438083" y="212152"/>
                    <a:pt x="2435005" y="210366"/>
                  </a:cubicBezTo>
                  <a:cubicBezTo>
                    <a:pt x="2427758" y="210763"/>
                    <a:pt x="2426865" y="218307"/>
                    <a:pt x="2421901" y="221286"/>
                  </a:cubicBezTo>
                  <a:lnTo>
                    <a:pt x="2399067" y="221286"/>
                  </a:lnTo>
                  <a:cubicBezTo>
                    <a:pt x="2396784" y="223569"/>
                    <a:pt x="2395494" y="224860"/>
                    <a:pt x="2393310" y="227143"/>
                  </a:cubicBezTo>
                  <a:lnTo>
                    <a:pt x="2360548" y="227143"/>
                  </a:lnTo>
                  <a:cubicBezTo>
                    <a:pt x="2358265" y="229426"/>
                    <a:pt x="2356975" y="230717"/>
                    <a:pt x="2355485" y="232305"/>
                  </a:cubicBezTo>
                  <a:lnTo>
                    <a:pt x="2339601" y="232305"/>
                  </a:lnTo>
                  <a:cubicBezTo>
                    <a:pt x="2337517" y="234192"/>
                    <a:pt x="2335531" y="236078"/>
                    <a:pt x="2333248" y="238064"/>
                  </a:cubicBezTo>
                  <a:lnTo>
                    <a:pt x="2300983" y="238064"/>
                  </a:lnTo>
                  <a:cubicBezTo>
                    <a:pt x="2299593" y="239353"/>
                    <a:pt x="2298203" y="240644"/>
                    <a:pt x="2296417" y="242332"/>
                  </a:cubicBezTo>
                  <a:cubicBezTo>
                    <a:pt x="2291155" y="245807"/>
                    <a:pt x="2284602" y="242133"/>
                    <a:pt x="2277852" y="244615"/>
                  </a:cubicBezTo>
                  <a:cubicBezTo>
                    <a:pt x="2276760" y="245707"/>
                    <a:pt x="2274774" y="247495"/>
                    <a:pt x="2272889" y="249281"/>
                  </a:cubicBezTo>
                  <a:lnTo>
                    <a:pt x="2259089" y="249281"/>
                  </a:lnTo>
                  <a:cubicBezTo>
                    <a:pt x="2255217" y="251168"/>
                    <a:pt x="2250949" y="255139"/>
                    <a:pt x="2247771" y="254444"/>
                  </a:cubicBezTo>
                  <a:cubicBezTo>
                    <a:pt x="2239532" y="252458"/>
                    <a:pt x="2236156" y="262585"/>
                    <a:pt x="2228016" y="260698"/>
                  </a:cubicBezTo>
                  <a:cubicBezTo>
                    <a:pt x="2221166" y="259209"/>
                    <a:pt x="2213819" y="260401"/>
                    <a:pt x="2207763" y="260401"/>
                  </a:cubicBezTo>
                  <a:cubicBezTo>
                    <a:pt x="2205381" y="262784"/>
                    <a:pt x="2204090" y="264172"/>
                    <a:pt x="2202602" y="265662"/>
                  </a:cubicBezTo>
                  <a:lnTo>
                    <a:pt x="2186717" y="265662"/>
                  </a:lnTo>
                  <a:cubicBezTo>
                    <a:pt x="2184632" y="267549"/>
                    <a:pt x="2182647" y="269434"/>
                    <a:pt x="2180462" y="271420"/>
                  </a:cubicBezTo>
                  <a:lnTo>
                    <a:pt x="2164578" y="271420"/>
                  </a:lnTo>
                  <a:cubicBezTo>
                    <a:pt x="2162494" y="273406"/>
                    <a:pt x="2160508" y="275193"/>
                    <a:pt x="2158523" y="277178"/>
                  </a:cubicBezTo>
                  <a:lnTo>
                    <a:pt x="2131619" y="277178"/>
                  </a:lnTo>
                  <a:cubicBezTo>
                    <a:pt x="2129534" y="279163"/>
                    <a:pt x="2127549" y="280951"/>
                    <a:pt x="2125861" y="282440"/>
                  </a:cubicBezTo>
                  <a:cubicBezTo>
                    <a:pt x="2121791" y="282639"/>
                    <a:pt x="2117323" y="281546"/>
                    <a:pt x="2114941" y="283432"/>
                  </a:cubicBezTo>
                  <a:cubicBezTo>
                    <a:pt x="2111168" y="286212"/>
                    <a:pt x="2108191" y="288496"/>
                    <a:pt x="2103127" y="288496"/>
                  </a:cubicBezTo>
                  <a:cubicBezTo>
                    <a:pt x="2100049" y="288496"/>
                    <a:pt x="2096873" y="290679"/>
                    <a:pt x="2088632" y="293955"/>
                  </a:cubicBezTo>
                  <a:lnTo>
                    <a:pt x="2065899" y="293955"/>
                  </a:lnTo>
                  <a:cubicBezTo>
                    <a:pt x="2063616" y="296239"/>
                    <a:pt x="2062325" y="297530"/>
                    <a:pt x="2060836" y="299118"/>
                  </a:cubicBezTo>
                  <a:lnTo>
                    <a:pt x="2034031" y="299118"/>
                  </a:lnTo>
                  <a:cubicBezTo>
                    <a:pt x="2031946" y="301004"/>
                    <a:pt x="2029961" y="302890"/>
                    <a:pt x="2027776" y="304876"/>
                  </a:cubicBezTo>
                  <a:lnTo>
                    <a:pt x="2000873" y="304876"/>
                  </a:lnTo>
                  <a:cubicBezTo>
                    <a:pt x="1999483" y="306167"/>
                    <a:pt x="1998192" y="307458"/>
                    <a:pt x="1995215" y="310336"/>
                  </a:cubicBezTo>
                  <a:cubicBezTo>
                    <a:pt x="1989159" y="311230"/>
                    <a:pt x="1981117" y="309939"/>
                    <a:pt x="1973175" y="310733"/>
                  </a:cubicBezTo>
                  <a:cubicBezTo>
                    <a:pt x="1971884" y="312024"/>
                    <a:pt x="1970593" y="313315"/>
                    <a:pt x="1968509" y="315498"/>
                  </a:cubicBezTo>
                  <a:cubicBezTo>
                    <a:pt x="1959673" y="317286"/>
                    <a:pt x="1949746" y="315200"/>
                    <a:pt x="1940116" y="316590"/>
                  </a:cubicBezTo>
                  <a:cubicBezTo>
                    <a:pt x="1938826" y="317881"/>
                    <a:pt x="1937535" y="319171"/>
                    <a:pt x="1935351" y="321554"/>
                  </a:cubicBezTo>
                  <a:lnTo>
                    <a:pt x="1908050" y="321554"/>
                  </a:lnTo>
                  <a:cubicBezTo>
                    <a:pt x="1905767" y="323837"/>
                    <a:pt x="1904477" y="325128"/>
                    <a:pt x="1902293" y="327412"/>
                  </a:cubicBezTo>
                  <a:lnTo>
                    <a:pt x="1874992" y="327412"/>
                  </a:lnTo>
                  <a:cubicBezTo>
                    <a:pt x="1872708" y="329695"/>
                    <a:pt x="1871417" y="330986"/>
                    <a:pt x="1869929" y="332573"/>
                  </a:cubicBezTo>
                  <a:lnTo>
                    <a:pt x="1832104" y="332573"/>
                  </a:lnTo>
                  <a:cubicBezTo>
                    <a:pt x="1830020" y="334460"/>
                    <a:pt x="1828034" y="336346"/>
                    <a:pt x="1825949" y="338332"/>
                  </a:cubicBezTo>
                  <a:lnTo>
                    <a:pt x="1793585" y="338332"/>
                  </a:lnTo>
                  <a:cubicBezTo>
                    <a:pt x="1791501" y="340218"/>
                    <a:pt x="1789515" y="342105"/>
                    <a:pt x="1787629" y="343891"/>
                  </a:cubicBezTo>
                  <a:cubicBezTo>
                    <a:pt x="1781970" y="345977"/>
                    <a:pt x="1779985" y="340218"/>
                    <a:pt x="1776212" y="338332"/>
                  </a:cubicBezTo>
                  <a:lnTo>
                    <a:pt x="1761619" y="338332"/>
                  </a:lnTo>
                  <a:cubicBezTo>
                    <a:pt x="1760129" y="337240"/>
                    <a:pt x="1758144" y="335652"/>
                    <a:pt x="1755066" y="333368"/>
                  </a:cubicBezTo>
                  <a:lnTo>
                    <a:pt x="1741068" y="333368"/>
                  </a:lnTo>
                  <a:cubicBezTo>
                    <a:pt x="1732729" y="327114"/>
                    <a:pt x="1722901" y="324632"/>
                    <a:pt x="1717044" y="316194"/>
                  </a:cubicBezTo>
                  <a:cubicBezTo>
                    <a:pt x="1703344" y="317286"/>
                    <a:pt x="1705230" y="302494"/>
                    <a:pt x="1697983" y="296834"/>
                  </a:cubicBezTo>
                  <a:cubicBezTo>
                    <a:pt x="1697090" y="287006"/>
                    <a:pt x="1698876" y="276880"/>
                    <a:pt x="1696792" y="266457"/>
                  </a:cubicBezTo>
                  <a:cubicBezTo>
                    <a:pt x="1690935" y="269832"/>
                    <a:pt x="1685474" y="271023"/>
                    <a:pt x="1679816" y="272214"/>
                  </a:cubicBezTo>
                  <a:cubicBezTo>
                    <a:pt x="1675447" y="273107"/>
                    <a:pt x="1670087" y="275987"/>
                    <a:pt x="1666513" y="279064"/>
                  </a:cubicBezTo>
                  <a:cubicBezTo>
                    <a:pt x="1661747" y="283134"/>
                    <a:pt x="1654301" y="282142"/>
                    <a:pt x="1651026" y="288297"/>
                  </a:cubicBezTo>
                  <a:cubicBezTo>
                    <a:pt x="1642190" y="284922"/>
                    <a:pt x="1636631" y="293758"/>
                    <a:pt x="1628987" y="294452"/>
                  </a:cubicBezTo>
                  <a:cubicBezTo>
                    <a:pt x="1625115" y="302890"/>
                    <a:pt x="1615187" y="296239"/>
                    <a:pt x="1610323" y="302295"/>
                  </a:cubicBezTo>
                  <a:cubicBezTo>
                    <a:pt x="1606848" y="306762"/>
                    <a:pt x="1601785" y="303784"/>
                    <a:pt x="1597814" y="305075"/>
                  </a:cubicBezTo>
                  <a:cubicBezTo>
                    <a:pt x="1594637" y="306068"/>
                    <a:pt x="1592155" y="309443"/>
                    <a:pt x="1589078" y="310236"/>
                  </a:cubicBezTo>
                  <a:cubicBezTo>
                    <a:pt x="1584908" y="311230"/>
                    <a:pt x="1580143" y="309343"/>
                    <a:pt x="1576867" y="314009"/>
                  </a:cubicBezTo>
                  <a:cubicBezTo>
                    <a:pt x="1574186" y="317781"/>
                    <a:pt x="1568924" y="315697"/>
                    <a:pt x="1565351" y="319569"/>
                  </a:cubicBezTo>
                  <a:cubicBezTo>
                    <a:pt x="1562274" y="322944"/>
                    <a:pt x="1555920" y="323143"/>
                    <a:pt x="1552247" y="327114"/>
                  </a:cubicBezTo>
                  <a:cubicBezTo>
                    <a:pt x="1544304" y="323640"/>
                    <a:pt x="1539539" y="332078"/>
                    <a:pt x="1532689" y="332673"/>
                  </a:cubicBezTo>
                  <a:cubicBezTo>
                    <a:pt x="1529015" y="332971"/>
                    <a:pt x="1525442" y="332673"/>
                    <a:pt x="1521868" y="332673"/>
                  </a:cubicBezTo>
                  <a:cubicBezTo>
                    <a:pt x="1515812" y="336147"/>
                    <a:pt x="1509955" y="339523"/>
                    <a:pt x="1502609" y="343692"/>
                  </a:cubicBezTo>
                  <a:lnTo>
                    <a:pt x="1493575" y="343692"/>
                  </a:lnTo>
                  <a:cubicBezTo>
                    <a:pt x="1491490" y="345579"/>
                    <a:pt x="1489603" y="347465"/>
                    <a:pt x="1487519" y="349451"/>
                  </a:cubicBezTo>
                  <a:lnTo>
                    <a:pt x="1476896" y="349451"/>
                  </a:lnTo>
                  <a:cubicBezTo>
                    <a:pt x="1474811" y="351337"/>
                    <a:pt x="1472826" y="353224"/>
                    <a:pt x="1470840" y="355209"/>
                  </a:cubicBezTo>
                  <a:lnTo>
                    <a:pt x="1454757" y="355209"/>
                  </a:lnTo>
                  <a:cubicBezTo>
                    <a:pt x="1453268" y="356698"/>
                    <a:pt x="1451977" y="359180"/>
                    <a:pt x="1450687" y="359180"/>
                  </a:cubicBezTo>
                  <a:cubicBezTo>
                    <a:pt x="1440065" y="358981"/>
                    <a:pt x="1431825" y="368611"/>
                    <a:pt x="1420707" y="366327"/>
                  </a:cubicBezTo>
                  <a:cubicBezTo>
                    <a:pt x="1418621" y="365930"/>
                    <a:pt x="1415544" y="367519"/>
                    <a:pt x="1413856" y="369207"/>
                  </a:cubicBezTo>
                  <a:cubicBezTo>
                    <a:pt x="1408594" y="374666"/>
                    <a:pt x="1398567" y="367618"/>
                    <a:pt x="1395093" y="377050"/>
                  </a:cubicBezTo>
                  <a:lnTo>
                    <a:pt x="1384371" y="377050"/>
                  </a:lnTo>
                  <a:cubicBezTo>
                    <a:pt x="1382287" y="379035"/>
                    <a:pt x="1380301" y="380821"/>
                    <a:pt x="1378316" y="382807"/>
                  </a:cubicBezTo>
                  <a:lnTo>
                    <a:pt x="1362034" y="382807"/>
                  </a:lnTo>
                  <a:cubicBezTo>
                    <a:pt x="1360744" y="384197"/>
                    <a:pt x="1359453" y="385488"/>
                    <a:pt x="1357071" y="387771"/>
                  </a:cubicBezTo>
                  <a:cubicBezTo>
                    <a:pt x="1352007" y="388069"/>
                    <a:pt x="1345952" y="388366"/>
                    <a:pt x="1339797" y="388664"/>
                  </a:cubicBezTo>
                  <a:cubicBezTo>
                    <a:pt x="1338506" y="389955"/>
                    <a:pt x="1337215" y="391246"/>
                    <a:pt x="1334932" y="393529"/>
                  </a:cubicBezTo>
                  <a:lnTo>
                    <a:pt x="1313091" y="393529"/>
                  </a:lnTo>
                  <a:cubicBezTo>
                    <a:pt x="1310808" y="395812"/>
                    <a:pt x="1309517" y="397103"/>
                    <a:pt x="1307333" y="399387"/>
                  </a:cubicBezTo>
                  <a:lnTo>
                    <a:pt x="1269113" y="399387"/>
                  </a:lnTo>
                  <a:cubicBezTo>
                    <a:pt x="1266829" y="401670"/>
                    <a:pt x="1265539" y="402961"/>
                    <a:pt x="1264049" y="404548"/>
                  </a:cubicBezTo>
                  <a:lnTo>
                    <a:pt x="1236550" y="404548"/>
                  </a:lnTo>
                  <a:cubicBezTo>
                    <a:pt x="1235060" y="403158"/>
                    <a:pt x="1233075" y="401372"/>
                    <a:pt x="1230990" y="399485"/>
                  </a:cubicBezTo>
                  <a:cubicBezTo>
                    <a:pt x="1229104" y="401173"/>
                    <a:pt x="1227218" y="402961"/>
                    <a:pt x="1225332" y="404747"/>
                  </a:cubicBezTo>
                  <a:lnTo>
                    <a:pt x="1214610" y="404747"/>
                  </a:lnTo>
                  <a:cubicBezTo>
                    <a:pt x="1212525" y="402762"/>
                    <a:pt x="1210540" y="400974"/>
                    <a:pt x="1208852" y="399387"/>
                  </a:cubicBezTo>
                  <a:cubicBezTo>
                    <a:pt x="1202796" y="397103"/>
                    <a:pt x="1201109" y="403556"/>
                    <a:pt x="1197038" y="404747"/>
                  </a:cubicBezTo>
                  <a:cubicBezTo>
                    <a:pt x="1186316" y="406634"/>
                    <a:pt x="1180260" y="396905"/>
                    <a:pt x="1171326" y="393827"/>
                  </a:cubicBezTo>
                  <a:lnTo>
                    <a:pt x="1144521" y="393827"/>
                  </a:lnTo>
                  <a:cubicBezTo>
                    <a:pt x="1137870" y="387573"/>
                    <a:pt x="1128140" y="386381"/>
                    <a:pt x="1123177" y="378339"/>
                  </a:cubicBezTo>
                  <a:cubicBezTo>
                    <a:pt x="1114540" y="377050"/>
                    <a:pt x="1109874" y="370199"/>
                    <a:pt x="1104216" y="364541"/>
                  </a:cubicBezTo>
                  <a:cubicBezTo>
                    <a:pt x="1097763" y="358088"/>
                    <a:pt x="1091508" y="351237"/>
                    <a:pt x="1084856" y="344983"/>
                  </a:cubicBezTo>
                  <a:cubicBezTo>
                    <a:pt x="1079198" y="339623"/>
                    <a:pt x="1080787" y="328702"/>
                    <a:pt x="1070760" y="326816"/>
                  </a:cubicBezTo>
                  <a:cubicBezTo>
                    <a:pt x="1063314" y="326716"/>
                    <a:pt x="1061328" y="334361"/>
                    <a:pt x="1056265" y="337935"/>
                  </a:cubicBezTo>
                  <a:cubicBezTo>
                    <a:pt x="1049911" y="337340"/>
                    <a:pt x="1043657" y="337340"/>
                    <a:pt x="1039488" y="343495"/>
                  </a:cubicBezTo>
                  <a:cubicBezTo>
                    <a:pt x="1032538" y="341608"/>
                    <a:pt x="1029858" y="351535"/>
                    <a:pt x="1022908" y="349650"/>
                  </a:cubicBezTo>
                  <a:cubicBezTo>
                    <a:pt x="1018342" y="355308"/>
                    <a:pt x="1011195" y="358484"/>
                    <a:pt x="1005237" y="359478"/>
                  </a:cubicBezTo>
                  <a:cubicBezTo>
                    <a:pt x="998785" y="360470"/>
                    <a:pt x="993921" y="363350"/>
                    <a:pt x="988559" y="365832"/>
                  </a:cubicBezTo>
                  <a:cubicBezTo>
                    <a:pt x="979326" y="370100"/>
                    <a:pt x="969299" y="373376"/>
                    <a:pt x="961557" y="379532"/>
                  </a:cubicBezTo>
                  <a:cubicBezTo>
                    <a:pt x="955500" y="384396"/>
                    <a:pt x="947459" y="379035"/>
                    <a:pt x="942098" y="386580"/>
                  </a:cubicBezTo>
                  <a:cubicBezTo>
                    <a:pt x="939220" y="390651"/>
                    <a:pt x="931575" y="393133"/>
                    <a:pt x="926115" y="393033"/>
                  </a:cubicBezTo>
                  <a:cubicBezTo>
                    <a:pt x="918570" y="392934"/>
                    <a:pt x="914401" y="401571"/>
                    <a:pt x="906458" y="399288"/>
                  </a:cubicBezTo>
                  <a:cubicBezTo>
                    <a:pt x="904671" y="398791"/>
                    <a:pt x="902091" y="401571"/>
                    <a:pt x="899806" y="402663"/>
                  </a:cubicBezTo>
                  <a:cubicBezTo>
                    <a:pt x="894446" y="405244"/>
                    <a:pt x="888886" y="410108"/>
                    <a:pt x="883823" y="409611"/>
                  </a:cubicBezTo>
                  <a:cubicBezTo>
                    <a:pt x="876477" y="408917"/>
                    <a:pt x="873102" y="416561"/>
                    <a:pt x="866947" y="415568"/>
                  </a:cubicBezTo>
                  <a:cubicBezTo>
                    <a:pt x="860792" y="414575"/>
                    <a:pt x="857515" y="419738"/>
                    <a:pt x="852750" y="421028"/>
                  </a:cubicBezTo>
                  <a:cubicBezTo>
                    <a:pt x="847587" y="422319"/>
                    <a:pt x="841929" y="421028"/>
                    <a:pt x="836468" y="421426"/>
                  </a:cubicBezTo>
                  <a:cubicBezTo>
                    <a:pt x="834086" y="421625"/>
                    <a:pt x="831208" y="422716"/>
                    <a:pt x="829619" y="424403"/>
                  </a:cubicBezTo>
                  <a:cubicBezTo>
                    <a:pt x="824357" y="429765"/>
                    <a:pt x="814430" y="423113"/>
                    <a:pt x="810955" y="432247"/>
                  </a:cubicBezTo>
                  <a:lnTo>
                    <a:pt x="800134" y="432247"/>
                  </a:lnTo>
                  <a:cubicBezTo>
                    <a:pt x="798049" y="434232"/>
                    <a:pt x="796163" y="436019"/>
                    <a:pt x="794079" y="438004"/>
                  </a:cubicBezTo>
                  <a:lnTo>
                    <a:pt x="750596" y="438004"/>
                  </a:lnTo>
                  <a:cubicBezTo>
                    <a:pt x="749305" y="439295"/>
                    <a:pt x="748015" y="440685"/>
                    <a:pt x="745732" y="442968"/>
                  </a:cubicBezTo>
                  <a:lnTo>
                    <a:pt x="723890" y="442968"/>
                  </a:lnTo>
                  <a:cubicBezTo>
                    <a:pt x="721607" y="445252"/>
                    <a:pt x="720316" y="446543"/>
                    <a:pt x="718431" y="448528"/>
                  </a:cubicBezTo>
                  <a:lnTo>
                    <a:pt x="674252" y="448528"/>
                  </a:lnTo>
                  <a:cubicBezTo>
                    <a:pt x="673459" y="447932"/>
                    <a:pt x="671472" y="446344"/>
                    <a:pt x="667899" y="443564"/>
                  </a:cubicBezTo>
                  <a:lnTo>
                    <a:pt x="641293" y="443564"/>
                  </a:lnTo>
                  <a:cubicBezTo>
                    <a:pt x="639010" y="441281"/>
                    <a:pt x="637720" y="439990"/>
                    <a:pt x="636230" y="438402"/>
                  </a:cubicBezTo>
                  <a:lnTo>
                    <a:pt x="620346" y="438402"/>
                  </a:lnTo>
                  <a:cubicBezTo>
                    <a:pt x="618261" y="436516"/>
                    <a:pt x="616276" y="434629"/>
                    <a:pt x="613993" y="432644"/>
                  </a:cubicBezTo>
                  <a:lnTo>
                    <a:pt x="598108" y="432644"/>
                  </a:lnTo>
                  <a:cubicBezTo>
                    <a:pt x="594137" y="425893"/>
                    <a:pt x="585302" y="427482"/>
                    <a:pt x="580636" y="421128"/>
                  </a:cubicBezTo>
                  <a:cubicBezTo>
                    <a:pt x="576565" y="415568"/>
                    <a:pt x="571701" y="410406"/>
                    <a:pt x="563957" y="408718"/>
                  </a:cubicBezTo>
                  <a:cubicBezTo>
                    <a:pt x="560582" y="408024"/>
                    <a:pt x="563064" y="399883"/>
                    <a:pt x="558100" y="397699"/>
                  </a:cubicBezTo>
                  <a:cubicBezTo>
                    <a:pt x="557206" y="389856"/>
                    <a:pt x="551846" y="385091"/>
                    <a:pt x="546584" y="380821"/>
                  </a:cubicBezTo>
                  <a:cubicBezTo>
                    <a:pt x="545988" y="375957"/>
                    <a:pt x="545492" y="371589"/>
                    <a:pt x="544797" y="365434"/>
                  </a:cubicBezTo>
                  <a:cubicBezTo>
                    <a:pt x="542117" y="367419"/>
                    <a:pt x="540429" y="368710"/>
                    <a:pt x="537748" y="370696"/>
                  </a:cubicBezTo>
                  <a:lnTo>
                    <a:pt x="523651" y="370696"/>
                  </a:lnTo>
                  <a:cubicBezTo>
                    <a:pt x="515312" y="377050"/>
                    <a:pt x="504889" y="378637"/>
                    <a:pt x="500024" y="387970"/>
                  </a:cubicBezTo>
                  <a:lnTo>
                    <a:pt x="494266" y="387970"/>
                  </a:lnTo>
                  <a:cubicBezTo>
                    <a:pt x="492479" y="387970"/>
                    <a:pt x="490592" y="387771"/>
                    <a:pt x="488806" y="388069"/>
                  </a:cubicBezTo>
                  <a:cubicBezTo>
                    <a:pt x="488111" y="388169"/>
                    <a:pt x="487515" y="389360"/>
                    <a:pt x="486820" y="389756"/>
                  </a:cubicBezTo>
                  <a:cubicBezTo>
                    <a:pt x="481657" y="392735"/>
                    <a:pt x="476495" y="395713"/>
                    <a:pt x="470638" y="399089"/>
                  </a:cubicBezTo>
                  <a:lnTo>
                    <a:pt x="451379" y="399089"/>
                  </a:lnTo>
                  <a:cubicBezTo>
                    <a:pt x="449989" y="400280"/>
                    <a:pt x="448102" y="403060"/>
                    <a:pt x="445918" y="403357"/>
                  </a:cubicBezTo>
                  <a:cubicBezTo>
                    <a:pt x="438274" y="404449"/>
                    <a:pt x="432914" y="413185"/>
                    <a:pt x="424078" y="410208"/>
                  </a:cubicBezTo>
                  <a:cubicBezTo>
                    <a:pt x="416732" y="416363"/>
                    <a:pt x="406109" y="417753"/>
                    <a:pt x="401344" y="426985"/>
                  </a:cubicBezTo>
                  <a:lnTo>
                    <a:pt x="384665" y="426985"/>
                  </a:lnTo>
                  <a:cubicBezTo>
                    <a:pt x="383276" y="428375"/>
                    <a:pt x="381985" y="429765"/>
                    <a:pt x="379701" y="432048"/>
                  </a:cubicBezTo>
                  <a:lnTo>
                    <a:pt x="358358" y="432048"/>
                  </a:lnTo>
                  <a:cubicBezTo>
                    <a:pt x="354982" y="434828"/>
                    <a:pt x="352997" y="436615"/>
                    <a:pt x="350117" y="438998"/>
                  </a:cubicBezTo>
                  <a:cubicBezTo>
                    <a:pt x="346543" y="436813"/>
                    <a:pt x="342970" y="434629"/>
                    <a:pt x="338205" y="431750"/>
                  </a:cubicBezTo>
                  <a:cubicBezTo>
                    <a:pt x="335822" y="433338"/>
                    <a:pt x="333042" y="435225"/>
                    <a:pt x="329269" y="437807"/>
                  </a:cubicBezTo>
                  <a:lnTo>
                    <a:pt x="319739" y="437807"/>
                  </a:lnTo>
                  <a:cubicBezTo>
                    <a:pt x="317654" y="439792"/>
                    <a:pt x="315669" y="441579"/>
                    <a:pt x="313684" y="443564"/>
                  </a:cubicBezTo>
                  <a:lnTo>
                    <a:pt x="292140" y="443564"/>
                  </a:lnTo>
                  <a:cubicBezTo>
                    <a:pt x="290155" y="445450"/>
                    <a:pt x="288169" y="447337"/>
                    <a:pt x="286383" y="449025"/>
                  </a:cubicBezTo>
                  <a:cubicBezTo>
                    <a:pt x="280724" y="451308"/>
                    <a:pt x="278937" y="445350"/>
                    <a:pt x="275065" y="444159"/>
                  </a:cubicBezTo>
                  <a:cubicBezTo>
                    <a:pt x="271788" y="450414"/>
                    <a:pt x="265932" y="448925"/>
                    <a:pt x="260075" y="449123"/>
                  </a:cubicBezTo>
                  <a:cubicBezTo>
                    <a:pt x="258387" y="447734"/>
                    <a:pt x="256401" y="446046"/>
                    <a:pt x="253721" y="443862"/>
                  </a:cubicBezTo>
                  <a:lnTo>
                    <a:pt x="237539" y="443862"/>
                  </a:lnTo>
                  <a:cubicBezTo>
                    <a:pt x="236149" y="445053"/>
                    <a:pt x="234164" y="446840"/>
                    <a:pt x="231881" y="448925"/>
                  </a:cubicBezTo>
                  <a:lnTo>
                    <a:pt x="215699" y="448925"/>
                  </a:lnTo>
                  <a:cubicBezTo>
                    <a:pt x="214011" y="447337"/>
                    <a:pt x="212026" y="445450"/>
                    <a:pt x="210139" y="443663"/>
                  </a:cubicBezTo>
                  <a:cubicBezTo>
                    <a:pt x="208253" y="445450"/>
                    <a:pt x="206267" y="447337"/>
                    <a:pt x="204580" y="448925"/>
                  </a:cubicBezTo>
                  <a:lnTo>
                    <a:pt x="193857" y="448925"/>
                  </a:lnTo>
                  <a:cubicBezTo>
                    <a:pt x="191574" y="446939"/>
                    <a:pt x="189589" y="445153"/>
                    <a:pt x="187404" y="443167"/>
                  </a:cubicBezTo>
                  <a:lnTo>
                    <a:pt x="149780" y="443167"/>
                  </a:lnTo>
                  <a:cubicBezTo>
                    <a:pt x="146305" y="439593"/>
                    <a:pt x="143028" y="436317"/>
                    <a:pt x="139454" y="432644"/>
                  </a:cubicBezTo>
                  <a:lnTo>
                    <a:pt x="118209" y="432644"/>
                  </a:lnTo>
                  <a:cubicBezTo>
                    <a:pt x="116026" y="430757"/>
                    <a:pt x="114041" y="428971"/>
                    <a:pt x="111756" y="426885"/>
                  </a:cubicBezTo>
                  <a:lnTo>
                    <a:pt x="101333" y="426885"/>
                  </a:lnTo>
                  <a:cubicBezTo>
                    <a:pt x="99247" y="425000"/>
                    <a:pt x="97362" y="423113"/>
                    <a:pt x="95277" y="421128"/>
                  </a:cubicBezTo>
                  <a:lnTo>
                    <a:pt x="84555" y="421128"/>
                  </a:lnTo>
                  <a:cubicBezTo>
                    <a:pt x="82570" y="419242"/>
                    <a:pt x="80585" y="417355"/>
                    <a:pt x="78499" y="415370"/>
                  </a:cubicBezTo>
                  <a:lnTo>
                    <a:pt x="68373" y="415370"/>
                  </a:lnTo>
                  <a:cubicBezTo>
                    <a:pt x="58049" y="407428"/>
                    <a:pt x="52191" y="395217"/>
                    <a:pt x="39186" y="391345"/>
                  </a:cubicBezTo>
                  <a:cubicBezTo>
                    <a:pt x="36406" y="390551"/>
                    <a:pt x="34521" y="386183"/>
                    <a:pt x="32634" y="383205"/>
                  </a:cubicBezTo>
                  <a:cubicBezTo>
                    <a:pt x="31244" y="381119"/>
                    <a:pt x="30848" y="378241"/>
                    <a:pt x="29358" y="376354"/>
                  </a:cubicBezTo>
                  <a:cubicBezTo>
                    <a:pt x="27174" y="373475"/>
                    <a:pt x="23897" y="371291"/>
                    <a:pt x="21912" y="368314"/>
                  </a:cubicBezTo>
                  <a:cubicBezTo>
                    <a:pt x="20522" y="366327"/>
                    <a:pt x="20721" y="363250"/>
                    <a:pt x="19827" y="360966"/>
                  </a:cubicBezTo>
                  <a:cubicBezTo>
                    <a:pt x="18537" y="357889"/>
                    <a:pt x="16750" y="354910"/>
                    <a:pt x="14268" y="350245"/>
                  </a:cubicBezTo>
                  <a:cubicBezTo>
                    <a:pt x="13077" y="349847"/>
                    <a:pt x="9899" y="348656"/>
                    <a:pt x="6029" y="347267"/>
                  </a:cubicBezTo>
                  <a:lnTo>
                    <a:pt x="6029" y="332673"/>
                  </a:lnTo>
                  <a:cubicBezTo>
                    <a:pt x="2553" y="326022"/>
                    <a:pt x="-1516" y="321058"/>
                    <a:pt x="568" y="311230"/>
                  </a:cubicBezTo>
                  <a:cubicBezTo>
                    <a:pt x="1958" y="310137"/>
                    <a:pt x="5432" y="307358"/>
                    <a:pt x="9106" y="304479"/>
                  </a:cubicBezTo>
                  <a:cubicBezTo>
                    <a:pt x="10496" y="304578"/>
                    <a:pt x="12184" y="304777"/>
                    <a:pt x="14467" y="304976"/>
                  </a:cubicBezTo>
                  <a:cubicBezTo>
                    <a:pt x="15559" y="307953"/>
                    <a:pt x="16651" y="311230"/>
                    <a:pt x="17941" y="314705"/>
                  </a:cubicBezTo>
                  <a:cubicBezTo>
                    <a:pt x="22111" y="315200"/>
                    <a:pt x="26379" y="315697"/>
                    <a:pt x="30549" y="316194"/>
                  </a:cubicBezTo>
                  <a:cubicBezTo>
                    <a:pt x="33131" y="320860"/>
                    <a:pt x="33230" y="326716"/>
                    <a:pt x="38194" y="329992"/>
                  </a:cubicBezTo>
                  <a:lnTo>
                    <a:pt x="38194" y="340715"/>
                  </a:lnTo>
                  <a:cubicBezTo>
                    <a:pt x="51894" y="354614"/>
                    <a:pt x="65395" y="368412"/>
                    <a:pt x="78897" y="382211"/>
                  </a:cubicBezTo>
                  <a:lnTo>
                    <a:pt x="89916" y="382211"/>
                  </a:lnTo>
                  <a:cubicBezTo>
                    <a:pt x="92994" y="385488"/>
                    <a:pt x="96071" y="388764"/>
                    <a:pt x="98553" y="391444"/>
                  </a:cubicBezTo>
                  <a:cubicBezTo>
                    <a:pt x="104410" y="395416"/>
                    <a:pt x="110069" y="391643"/>
                    <a:pt x="115529" y="392934"/>
                  </a:cubicBezTo>
                  <a:cubicBezTo>
                    <a:pt x="117614" y="394521"/>
                    <a:pt x="119699" y="396110"/>
                    <a:pt x="123273" y="398890"/>
                  </a:cubicBezTo>
                  <a:lnTo>
                    <a:pt x="138859" y="398890"/>
                  </a:lnTo>
                  <a:cubicBezTo>
                    <a:pt x="141143" y="401173"/>
                    <a:pt x="142433" y="402464"/>
                    <a:pt x="144617" y="404747"/>
                  </a:cubicBezTo>
                  <a:lnTo>
                    <a:pt x="177378" y="404747"/>
                  </a:lnTo>
                  <a:cubicBezTo>
                    <a:pt x="179662" y="407030"/>
                    <a:pt x="180952" y="408321"/>
                    <a:pt x="182440" y="409810"/>
                  </a:cubicBezTo>
                  <a:lnTo>
                    <a:pt x="297104" y="409810"/>
                  </a:lnTo>
                  <a:cubicBezTo>
                    <a:pt x="298693" y="408321"/>
                    <a:pt x="300678" y="406435"/>
                    <a:pt x="302762" y="404548"/>
                  </a:cubicBezTo>
                  <a:lnTo>
                    <a:pt x="330063" y="404548"/>
                  </a:lnTo>
                  <a:cubicBezTo>
                    <a:pt x="331156" y="403258"/>
                    <a:pt x="332447" y="401869"/>
                    <a:pt x="333539" y="400676"/>
                  </a:cubicBezTo>
                  <a:cubicBezTo>
                    <a:pt x="339595" y="397301"/>
                    <a:pt x="346048" y="399883"/>
                    <a:pt x="352103" y="398691"/>
                  </a:cubicBezTo>
                  <a:cubicBezTo>
                    <a:pt x="353394" y="397401"/>
                    <a:pt x="354685" y="396110"/>
                    <a:pt x="356670" y="394026"/>
                  </a:cubicBezTo>
                  <a:lnTo>
                    <a:pt x="371859" y="394026"/>
                  </a:lnTo>
                  <a:cubicBezTo>
                    <a:pt x="374242" y="392238"/>
                    <a:pt x="376326" y="390651"/>
                    <a:pt x="380297" y="387573"/>
                  </a:cubicBezTo>
                  <a:cubicBezTo>
                    <a:pt x="384467" y="384991"/>
                    <a:pt x="392607" y="391544"/>
                    <a:pt x="398464" y="384892"/>
                  </a:cubicBezTo>
                  <a:cubicBezTo>
                    <a:pt x="403627" y="379134"/>
                    <a:pt x="410477" y="383303"/>
                    <a:pt x="415937" y="382211"/>
                  </a:cubicBezTo>
                  <a:cubicBezTo>
                    <a:pt x="422191" y="378538"/>
                    <a:pt x="428148" y="375163"/>
                    <a:pt x="435197" y="371092"/>
                  </a:cubicBezTo>
                  <a:lnTo>
                    <a:pt x="444528" y="371092"/>
                  </a:lnTo>
                  <a:cubicBezTo>
                    <a:pt x="446515" y="369207"/>
                    <a:pt x="448500" y="367320"/>
                    <a:pt x="450387" y="365534"/>
                  </a:cubicBezTo>
                  <a:lnTo>
                    <a:pt x="458825" y="365534"/>
                  </a:lnTo>
                  <a:cubicBezTo>
                    <a:pt x="463888" y="360868"/>
                    <a:pt x="471531" y="360966"/>
                    <a:pt x="476594" y="355606"/>
                  </a:cubicBezTo>
                  <a:cubicBezTo>
                    <a:pt x="477984" y="354117"/>
                    <a:pt x="481856" y="355407"/>
                    <a:pt x="484139" y="354315"/>
                  </a:cubicBezTo>
                  <a:cubicBezTo>
                    <a:pt x="499428" y="347068"/>
                    <a:pt x="514419" y="339225"/>
                    <a:pt x="529807" y="332376"/>
                  </a:cubicBezTo>
                  <a:cubicBezTo>
                    <a:pt x="536855" y="329198"/>
                    <a:pt x="540131" y="322448"/>
                    <a:pt x="545790" y="318080"/>
                  </a:cubicBezTo>
                  <a:lnTo>
                    <a:pt x="545790" y="307159"/>
                  </a:lnTo>
                  <a:cubicBezTo>
                    <a:pt x="549066" y="303784"/>
                    <a:pt x="552342" y="300508"/>
                    <a:pt x="555915" y="296934"/>
                  </a:cubicBezTo>
                  <a:cubicBezTo>
                    <a:pt x="556313" y="292963"/>
                    <a:pt x="556810" y="288595"/>
                    <a:pt x="557008" y="286907"/>
                  </a:cubicBezTo>
                  <a:cubicBezTo>
                    <a:pt x="558993" y="278568"/>
                    <a:pt x="565745" y="286312"/>
                    <a:pt x="568028" y="279660"/>
                  </a:cubicBezTo>
                  <a:cubicBezTo>
                    <a:pt x="569020" y="276681"/>
                    <a:pt x="575076" y="275589"/>
                    <a:pt x="578849" y="273604"/>
                  </a:cubicBezTo>
                  <a:cubicBezTo>
                    <a:pt x="582621" y="272711"/>
                    <a:pt x="586294" y="270824"/>
                    <a:pt x="578551" y="275391"/>
                  </a:cubicBezTo>
                  <a:cubicBezTo>
                    <a:pt x="568424" y="286014"/>
                    <a:pt x="568028" y="290381"/>
                    <a:pt x="572793" y="286609"/>
                  </a:cubicBezTo>
                  <a:cubicBezTo>
                    <a:pt x="571304" y="285220"/>
                    <a:pt x="569814" y="283929"/>
                    <a:pt x="578551" y="275391"/>
                  </a:cubicBezTo>
                  <a:moveTo>
                    <a:pt x="1117518" y="194978"/>
                  </a:moveTo>
                  <a:cubicBezTo>
                    <a:pt x="1121787" y="193786"/>
                    <a:pt x="1125957" y="194184"/>
                    <a:pt x="1122283" y="189319"/>
                  </a:cubicBezTo>
                  <a:cubicBezTo>
                    <a:pt x="1120993" y="190809"/>
                    <a:pt x="1119802" y="192396"/>
                    <a:pt x="1120595" y="193687"/>
                  </a:cubicBezTo>
                  <a:cubicBezTo>
                    <a:pt x="1116327" y="194878"/>
                    <a:pt x="1112157" y="194482"/>
                    <a:pt x="1115830" y="199346"/>
                  </a:cubicBezTo>
                  <a:cubicBezTo>
                    <a:pt x="1117022" y="197857"/>
                    <a:pt x="1118312" y="196368"/>
                    <a:pt x="1117518" y="194978"/>
                  </a:cubicBezTo>
                  <a:moveTo>
                    <a:pt x="1975855" y="55397"/>
                  </a:moveTo>
                  <a:cubicBezTo>
                    <a:pt x="1972977" y="57083"/>
                    <a:pt x="1970098" y="58772"/>
                    <a:pt x="1967218" y="60460"/>
                  </a:cubicBezTo>
                  <a:cubicBezTo>
                    <a:pt x="1963148" y="53907"/>
                    <a:pt x="1956894" y="54999"/>
                    <a:pt x="1950738" y="55892"/>
                  </a:cubicBezTo>
                  <a:cubicBezTo>
                    <a:pt x="1943392" y="62147"/>
                    <a:pt x="1938428" y="70883"/>
                    <a:pt x="1928104" y="73862"/>
                  </a:cubicBezTo>
                  <a:cubicBezTo>
                    <a:pt x="1922743" y="75450"/>
                    <a:pt x="1920758" y="84384"/>
                    <a:pt x="1913014" y="83193"/>
                  </a:cubicBezTo>
                  <a:cubicBezTo>
                    <a:pt x="1908546" y="87761"/>
                    <a:pt x="1904079" y="92327"/>
                    <a:pt x="1899612" y="96893"/>
                  </a:cubicBezTo>
                  <a:cubicBezTo>
                    <a:pt x="1897031" y="99474"/>
                    <a:pt x="1894748" y="103943"/>
                    <a:pt x="1891868" y="104339"/>
                  </a:cubicBezTo>
                  <a:cubicBezTo>
                    <a:pt x="1882834" y="105729"/>
                    <a:pt x="1878566" y="112876"/>
                    <a:pt x="1873205" y="118436"/>
                  </a:cubicBezTo>
                  <a:cubicBezTo>
                    <a:pt x="1867050" y="124790"/>
                    <a:pt x="1859107" y="129655"/>
                    <a:pt x="1855831" y="138490"/>
                  </a:cubicBezTo>
                  <a:cubicBezTo>
                    <a:pt x="1852556" y="138788"/>
                    <a:pt x="1849279" y="138986"/>
                    <a:pt x="1845011" y="139284"/>
                  </a:cubicBezTo>
                  <a:cubicBezTo>
                    <a:pt x="1845308" y="143156"/>
                    <a:pt x="1845407" y="146135"/>
                    <a:pt x="1845705" y="149808"/>
                  </a:cubicBezTo>
                  <a:cubicBezTo>
                    <a:pt x="1851166" y="146730"/>
                    <a:pt x="1855038" y="144049"/>
                    <a:pt x="1855831" y="138689"/>
                  </a:cubicBezTo>
                  <a:cubicBezTo>
                    <a:pt x="1858711" y="140376"/>
                    <a:pt x="1861589" y="142064"/>
                    <a:pt x="1864866" y="144049"/>
                  </a:cubicBezTo>
                  <a:cubicBezTo>
                    <a:pt x="1867248" y="140674"/>
                    <a:pt x="1870822" y="137398"/>
                    <a:pt x="1872013" y="133427"/>
                  </a:cubicBezTo>
                  <a:cubicBezTo>
                    <a:pt x="1873701" y="127570"/>
                    <a:pt x="1877572" y="124790"/>
                    <a:pt x="1881643" y="122209"/>
                  </a:cubicBezTo>
                  <a:cubicBezTo>
                    <a:pt x="1885515" y="122010"/>
                    <a:pt x="1888989" y="121811"/>
                    <a:pt x="1892167" y="121613"/>
                  </a:cubicBezTo>
                  <a:cubicBezTo>
                    <a:pt x="1893557" y="117741"/>
                    <a:pt x="1894648" y="114564"/>
                    <a:pt x="1895641" y="111586"/>
                  </a:cubicBezTo>
                  <a:cubicBezTo>
                    <a:pt x="1900505" y="111090"/>
                    <a:pt x="1904775" y="110593"/>
                    <a:pt x="1908844" y="110098"/>
                  </a:cubicBezTo>
                  <a:cubicBezTo>
                    <a:pt x="1910135" y="106424"/>
                    <a:pt x="1911227" y="103247"/>
                    <a:pt x="1912220" y="100170"/>
                  </a:cubicBezTo>
                  <a:cubicBezTo>
                    <a:pt x="1918871" y="99872"/>
                    <a:pt x="1924927" y="99574"/>
                    <a:pt x="1930982" y="99276"/>
                  </a:cubicBezTo>
                  <a:cubicBezTo>
                    <a:pt x="1931976" y="93220"/>
                    <a:pt x="1932869" y="88256"/>
                    <a:pt x="1933762" y="82797"/>
                  </a:cubicBezTo>
                  <a:cubicBezTo>
                    <a:pt x="1938726" y="85774"/>
                    <a:pt x="1941506" y="93518"/>
                    <a:pt x="1947860" y="86669"/>
                  </a:cubicBezTo>
                  <a:lnTo>
                    <a:pt x="1949746" y="79223"/>
                  </a:lnTo>
                  <a:cubicBezTo>
                    <a:pt x="1959178" y="75252"/>
                    <a:pt x="1969105" y="72074"/>
                    <a:pt x="1975955" y="63636"/>
                  </a:cubicBezTo>
                  <a:cubicBezTo>
                    <a:pt x="1975955" y="60856"/>
                    <a:pt x="1975955" y="58077"/>
                    <a:pt x="1974465" y="55992"/>
                  </a:cubicBezTo>
                  <a:cubicBezTo>
                    <a:pt x="1978735" y="54800"/>
                    <a:pt x="1982905" y="55198"/>
                    <a:pt x="1979232" y="50333"/>
                  </a:cubicBezTo>
                  <a:cubicBezTo>
                    <a:pt x="1977842" y="51922"/>
                    <a:pt x="1976551" y="53410"/>
                    <a:pt x="1975855" y="55397"/>
                  </a:cubicBezTo>
                  <a:moveTo>
                    <a:pt x="633351" y="227739"/>
                  </a:moveTo>
                  <a:cubicBezTo>
                    <a:pt x="632358" y="224165"/>
                    <a:pt x="635932" y="219201"/>
                    <a:pt x="630175" y="217116"/>
                  </a:cubicBezTo>
                  <a:cubicBezTo>
                    <a:pt x="627792" y="224462"/>
                    <a:pt x="627792" y="224462"/>
                    <a:pt x="633351" y="229129"/>
                  </a:cubicBezTo>
                  <a:lnTo>
                    <a:pt x="633351" y="235978"/>
                  </a:lnTo>
                  <a:cubicBezTo>
                    <a:pt x="631465" y="238064"/>
                    <a:pt x="629678" y="240049"/>
                    <a:pt x="627693" y="242034"/>
                  </a:cubicBezTo>
                  <a:lnTo>
                    <a:pt x="627693" y="255139"/>
                  </a:lnTo>
                  <a:cubicBezTo>
                    <a:pt x="624416" y="257422"/>
                    <a:pt x="620048" y="260599"/>
                    <a:pt x="616574" y="263080"/>
                  </a:cubicBezTo>
                  <a:cubicBezTo>
                    <a:pt x="618062" y="271023"/>
                    <a:pt x="613993" y="277872"/>
                    <a:pt x="619750" y="283035"/>
                  </a:cubicBezTo>
                  <a:cubicBezTo>
                    <a:pt x="621735" y="281149"/>
                    <a:pt x="623721" y="279362"/>
                    <a:pt x="625806" y="277377"/>
                  </a:cubicBezTo>
                  <a:lnTo>
                    <a:pt x="641194" y="277377"/>
                  </a:lnTo>
                  <a:cubicBezTo>
                    <a:pt x="643974" y="273306"/>
                    <a:pt x="648739" y="266556"/>
                    <a:pt x="652611" y="260897"/>
                  </a:cubicBezTo>
                  <a:lnTo>
                    <a:pt x="662736" y="260897"/>
                  </a:lnTo>
                  <a:cubicBezTo>
                    <a:pt x="670082" y="256330"/>
                    <a:pt x="673954" y="247495"/>
                    <a:pt x="682790" y="243921"/>
                  </a:cubicBezTo>
                  <a:cubicBezTo>
                    <a:pt x="688251" y="241737"/>
                    <a:pt x="692122" y="234787"/>
                    <a:pt x="697582" y="233596"/>
                  </a:cubicBezTo>
                  <a:cubicBezTo>
                    <a:pt x="704829" y="232007"/>
                    <a:pt x="706914" y="223569"/>
                    <a:pt x="712176" y="222775"/>
                  </a:cubicBezTo>
                  <a:cubicBezTo>
                    <a:pt x="719720" y="221783"/>
                    <a:pt x="722500" y="216223"/>
                    <a:pt x="727166" y="212450"/>
                  </a:cubicBezTo>
                  <a:cubicBezTo>
                    <a:pt x="729251" y="210763"/>
                    <a:pt x="730840" y="207188"/>
                    <a:pt x="733024" y="206792"/>
                  </a:cubicBezTo>
                  <a:cubicBezTo>
                    <a:pt x="740768" y="205501"/>
                    <a:pt x="744242" y="197758"/>
                    <a:pt x="750198" y="195276"/>
                  </a:cubicBezTo>
                  <a:cubicBezTo>
                    <a:pt x="757048" y="192496"/>
                    <a:pt x="763105" y="185050"/>
                    <a:pt x="772039" y="188524"/>
                  </a:cubicBezTo>
                  <a:cubicBezTo>
                    <a:pt x="782364" y="180285"/>
                    <a:pt x="789115" y="167677"/>
                    <a:pt x="802616" y="163309"/>
                  </a:cubicBezTo>
                  <a:lnTo>
                    <a:pt x="802616" y="157948"/>
                  </a:lnTo>
                  <a:cubicBezTo>
                    <a:pt x="809764" y="150701"/>
                    <a:pt x="816812" y="143553"/>
                    <a:pt x="823861" y="136306"/>
                  </a:cubicBezTo>
                  <a:cubicBezTo>
                    <a:pt x="823265" y="128761"/>
                    <a:pt x="829818" y="125783"/>
                    <a:pt x="833392" y="120918"/>
                  </a:cubicBezTo>
                  <a:cubicBezTo>
                    <a:pt x="836369" y="116748"/>
                    <a:pt x="836866" y="111488"/>
                    <a:pt x="840937" y="107318"/>
                  </a:cubicBezTo>
                  <a:cubicBezTo>
                    <a:pt x="845503" y="102652"/>
                    <a:pt x="850765" y="100368"/>
                    <a:pt x="856224" y="97688"/>
                  </a:cubicBezTo>
                  <a:cubicBezTo>
                    <a:pt x="858509" y="96497"/>
                    <a:pt x="861685" y="94015"/>
                    <a:pt x="861784" y="91929"/>
                  </a:cubicBezTo>
                  <a:cubicBezTo>
                    <a:pt x="862281" y="83491"/>
                    <a:pt x="869230" y="80017"/>
                    <a:pt x="873597" y="74556"/>
                  </a:cubicBezTo>
                  <a:lnTo>
                    <a:pt x="873597" y="63636"/>
                  </a:lnTo>
                  <a:cubicBezTo>
                    <a:pt x="875484" y="61552"/>
                    <a:pt x="877272" y="59565"/>
                    <a:pt x="879058" y="57580"/>
                  </a:cubicBezTo>
                  <a:cubicBezTo>
                    <a:pt x="876477" y="48050"/>
                    <a:pt x="872903" y="39215"/>
                    <a:pt x="865159" y="33060"/>
                  </a:cubicBezTo>
                  <a:lnTo>
                    <a:pt x="849077" y="33060"/>
                  </a:lnTo>
                  <a:cubicBezTo>
                    <a:pt x="846893" y="35045"/>
                    <a:pt x="844908" y="36832"/>
                    <a:pt x="842822" y="38817"/>
                  </a:cubicBezTo>
                  <a:lnTo>
                    <a:pt x="826938" y="38817"/>
                  </a:lnTo>
                  <a:cubicBezTo>
                    <a:pt x="823464" y="42292"/>
                    <a:pt x="820783" y="46561"/>
                    <a:pt x="817011" y="48645"/>
                  </a:cubicBezTo>
                  <a:cubicBezTo>
                    <a:pt x="808175" y="53510"/>
                    <a:pt x="798744" y="57282"/>
                    <a:pt x="786236" y="63041"/>
                  </a:cubicBezTo>
                  <a:cubicBezTo>
                    <a:pt x="781966" y="67607"/>
                    <a:pt x="775017" y="74854"/>
                    <a:pt x="768069" y="82101"/>
                  </a:cubicBezTo>
                  <a:cubicBezTo>
                    <a:pt x="756055" y="83690"/>
                    <a:pt x="751688" y="95206"/>
                    <a:pt x="743348" y="101758"/>
                  </a:cubicBezTo>
                  <a:cubicBezTo>
                    <a:pt x="736498" y="107119"/>
                    <a:pt x="732229" y="115161"/>
                    <a:pt x="722600" y="117940"/>
                  </a:cubicBezTo>
                  <a:cubicBezTo>
                    <a:pt x="717536" y="119429"/>
                    <a:pt x="714062" y="126775"/>
                    <a:pt x="709793" y="131441"/>
                  </a:cubicBezTo>
                  <a:cubicBezTo>
                    <a:pt x="710091" y="142560"/>
                    <a:pt x="699767" y="142163"/>
                    <a:pt x="693809" y="146432"/>
                  </a:cubicBezTo>
                  <a:lnTo>
                    <a:pt x="693413" y="151793"/>
                  </a:lnTo>
                  <a:cubicBezTo>
                    <a:pt x="686166" y="159835"/>
                    <a:pt x="676834" y="166784"/>
                    <a:pt x="672069" y="176115"/>
                  </a:cubicBezTo>
                  <a:cubicBezTo>
                    <a:pt x="666509" y="187234"/>
                    <a:pt x="656284" y="193092"/>
                    <a:pt x="650327" y="203119"/>
                  </a:cubicBezTo>
                  <a:cubicBezTo>
                    <a:pt x="645959" y="212351"/>
                    <a:pt x="643676" y="222875"/>
                    <a:pt x="633351" y="227739"/>
                  </a:cubicBezTo>
                  <a:moveTo>
                    <a:pt x="1198130" y="149907"/>
                  </a:moveTo>
                  <a:cubicBezTo>
                    <a:pt x="1189096" y="159040"/>
                    <a:pt x="1178076" y="166982"/>
                    <a:pt x="1171723" y="177704"/>
                  </a:cubicBezTo>
                  <a:cubicBezTo>
                    <a:pt x="1164674" y="189617"/>
                    <a:pt x="1155045" y="198452"/>
                    <a:pt x="1148890" y="205501"/>
                  </a:cubicBezTo>
                  <a:cubicBezTo>
                    <a:pt x="1145117" y="213641"/>
                    <a:pt x="1143032" y="218209"/>
                    <a:pt x="1140848" y="222875"/>
                  </a:cubicBezTo>
                  <a:cubicBezTo>
                    <a:pt x="1139062" y="226746"/>
                    <a:pt x="1135487" y="230717"/>
                    <a:pt x="1135785" y="234390"/>
                  </a:cubicBezTo>
                  <a:cubicBezTo>
                    <a:pt x="1136282" y="240743"/>
                    <a:pt x="1131714" y="244020"/>
                    <a:pt x="1130127" y="248785"/>
                  </a:cubicBezTo>
                  <a:cubicBezTo>
                    <a:pt x="1129530" y="250671"/>
                    <a:pt x="1131517" y="253352"/>
                    <a:pt x="1132112" y="255338"/>
                  </a:cubicBezTo>
                  <a:lnTo>
                    <a:pt x="1143429" y="255338"/>
                  </a:lnTo>
                  <a:cubicBezTo>
                    <a:pt x="1145712" y="253352"/>
                    <a:pt x="1147699" y="251565"/>
                    <a:pt x="1149783" y="249579"/>
                  </a:cubicBezTo>
                  <a:lnTo>
                    <a:pt x="1165567" y="249579"/>
                  </a:lnTo>
                  <a:cubicBezTo>
                    <a:pt x="1167156" y="247992"/>
                    <a:pt x="1168447" y="246701"/>
                    <a:pt x="1170631" y="244417"/>
                  </a:cubicBezTo>
                  <a:lnTo>
                    <a:pt x="1187606" y="244417"/>
                  </a:lnTo>
                  <a:cubicBezTo>
                    <a:pt x="1190188" y="238758"/>
                    <a:pt x="1190685" y="233100"/>
                    <a:pt x="1195648" y="230022"/>
                  </a:cubicBezTo>
                  <a:cubicBezTo>
                    <a:pt x="1200811" y="226944"/>
                    <a:pt x="1206668" y="225555"/>
                    <a:pt x="1210937" y="220393"/>
                  </a:cubicBezTo>
                  <a:cubicBezTo>
                    <a:pt x="1215305" y="215131"/>
                    <a:pt x="1222750" y="213940"/>
                    <a:pt x="1228112" y="208876"/>
                  </a:cubicBezTo>
                  <a:cubicBezTo>
                    <a:pt x="1234762" y="202721"/>
                    <a:pt x="1243896" y="198849"/>
                    <a:pt x="1254321" y="198651"/>
                  </a:cubicBezTo>
                  <a:cubicBezTo>
                    <a:pt x="1259284" y="189815"/>
                    <a:pt x="1269212" y="187830"/>
                    <a:pt x="1277451" y="183164"/>
                  </a:cubicBezTo>
                  <a:cubicBezTo>
                    <a:pt x="1291748" y="175122"/>
                    <a:pt x="1308028" y="170159"/>
                    <a:pt x="1317460" y="155367"/>
                  </a:cubicBezTo>
                  <a:lnTo>
                    <a:pt x="1328380" y="155367"/>
                  </a:lnTo>
                  <a:cubicBezTo>
                    <a:pt x="1334634" y="149609"/>
                    <a:pt x="1339995" y="142957"/>
                    <a:pt x="1346746" y="138986"/>
                  </a:cubicBezTo>
                  <a:cubicBezTo>
                    <a:pt x="1353099" y="135213"/>
                    <a:pt x="1360247" y="131441"/>
                    <a:pt x="1367891" y="132236"/>
                  </a:cubicBezTo>
                  <a:cubicBezTo>
                    <a:pt x="1373054" y="128265"/>
                    <a:pt x="1375536" y="120918"/>
                    <a:pt x="1383974" y="122010"/>
                  </a:cubicBezTo>
                  <a:cubicBezTo>
                    <a:pt x="1390626" y="115061"/>
                    <a:pt x="1397575" y="107813"/>
                    <a:pt x="1404624" y="100467"/>
                  </a:cubicBezTo>
                  <a:cubicBezTo>
                    <a:pt x="1422890" y="94114"/>
                    <a:pt x="1430634" y="78627"/>
                    <a:pt x="1437086" y="61948"/>
                  </a:cubicBezTo>
                  <a:cubicBezTo>
                    <a:pt x="1437682" y="60360"/>
                    <a:pt x="1439568" y="59268"/>
                    <a:pt x="1440859" y="57978"/>
                  </a:cubicBezTo>
                  <a:lnTo>
                    <a:pt x="1440859" y="41200"/>
                  </a:lnTo>
                  <a:cubicBezTo>
                    <a:pt x="1438277" y="38618"/>
                    <a:pt x="1435697" y="36037"/>
                    <a:pt x="1432818" y="33159"/>
                  </a:cubicBezTo>
                  <a:lnTo>
                    <a:pt x="1394597" y="33159"/>
                  </a:lnTo>
                  <a:cubicBezTo>
                    <a:pt x="1393108" y="34549"/>
                    <a:pt x="1391121" y="36335"/>
                    <a:pt x="1388739" y="38420"/>
                  </a:cubicBezTo>
                  <a:cubicBezTo>
                    <a:pt x="1385563" y="38420"/>
                    <a:pt x="1380400" y="36931"/>
                    <a:pt x="1378712" y="38718"/>
                  </a:cubicBezTo>
                  <a:cubicBezTo>
                    <a:pt x="1374742" y="42888"/>
                    <a:pt x="1368289" y="42292"/>
                    <a:pt x="1365409" y="46163"/>
                  </a:cubicBezTo>
                  <a:cubicBezTo>
                    <a:pt x="1360644" y="52517"/>
                    <a:pt x="1353696" y="47553"/>
                    <a:pt x="1348235" y="51525"/>
                  </a:cubicBezTo>
                  <a:cubicBezTo>
                    <a:pt x="1340095" y="57481"/>
                    <a:pt x="1330862" y="62345"/>
                    <a:pt x="1321431" y="65720"/>
                  </a:cubicBezTo>
                  <a:cubicBezTo>
                    <a:pt x="1316764" y="67409"/>
                    <a:pt x="1313389" y="70089"/>
                    <a:pt x="1311106" y="73564"/>
                  </a:cubicBezTo>
                  <a:cubicBezTo>
                    <a:pt x="1307632" y="78627"/>
                    <a:pt x="1301476" y="76741"/>
                    <a:pt x="1297406" y="80910"/>
                  </a:cubicBezTo>
                  <a:cubicBezTo>
                    <a:pt x="1293534" y="84881"/>
                    <a:pt x="1287081" y="86569"/>
                    <a:pt x="1281522" y="88256"/>
                  </a:cubicBezTo>
                  <a:cubicBezTo>
                    <a:pt x="1274473" y="90242"/>
                    <a:pt x="1273084" y="100765"/>
                    <a:pt x="1264248" y="99474"/>
                  </a:cubicBezTo>
                  <a:cubicBezTo>
                    <a:pt x="1259681" y="103843"/>
                    <a:pt x="1255313" y="108509"/>
                    <a:pt x="1250449" y="112480"/>
                  </a:cubicBezTo>
                  <a:cubicBezTo>
                    <a:pt x="1245187" y="116947"/>
                    <a:pt x="1237146" y="117344"/>
                    <a:pt x="1233472" y="124293"/>
                  </a:cubicBezTo>
                  <a:cubicBezTo>
                    <a:pt x="1222949" y="126477"/>
                    <a:pt x="1218085" y="138490"/>
                    <a:pt x="1207264" y="139682"/>
                  </a:cubicBezTo>
                  <a:cubicBezTo>
                    <a:pt x="1206073" y="143255"/>
                    <a:pt x="1204980" y="146432"/>
                    <a:pt x="1203987" y="149510"/>
                  </a:cubicBezTo>
                  <a:lnTo>
                    <a:pt x="1198130" y="149510"/>
                  </a:lnTo>
                  <a:close/>
                  <a:moveTo>
                    <a:pt x="624020" y="213443"/>
                  </a:moveTo>
                  <a:cubicBezTo>
                    <a:pt x="611213" y="210763"/>
                    <a:pt x="611213" y="210861"/>
                    <a:pt x="606844" y="214634"/>
                  </a:cubicBezTo>
                  <a:cubicBezTo>
                    <a:pt x="611610" y="217712"/>
                    <a:pt x="616474" y="217414"/>
                    <a:pt x="624020" y="213443"/>
                  </a:cubicBezTo>
                  <a:moveTo>
                    <a:pt x="1731339" y="276979"/>
                  </a:moveTo>
                  <a:cubicBezTo>
                    <a:pt x="1732531" y="276880"/>
                    <a:pt x="1733622" y="276880"/>
                    <a:pt x="1734814" y="276781"/>
                  </a:cubicBezTo>
                  <a:cubicBezTo>
                    <a:pt x="1735112" y="274299"/>
                    <a:pt x="1735609" y="271817"/>
                    <a:pt x="1735708" y="269335"/>
                  </a:cubicBezTo>
                  <a:cubicBezTo>
                    <a:pt x="1735708" y="268740"/>
                    <a:pt x="1734417" y="267449"/>
                    <a:pt x="1733921" y="267549"/>
                  </a:cubicBezTo>
                  <a:cubicBezTo>
                    <a:pt x="1732630" y="267945"/>
                    <a:pt x="1730546" y="268740"/>
                    <a:pt x="1730446" y="269534"/>
                  </a:cubicBezTo>
                  <a:cubicBezTo>
                    <a:pt x="1730347" y="272016"/>
                    <a:pt x="1730943" y="274497"/>
                    <a:pt x="1731339" y="276979"/>
                  </a:cubicBezTo>
                  <a:moveTo>
                    <a:pt x="568623" y="386878"/>
                  </a:moveTo>
                  <a:cubicBezTo>
                    <a:pt x="569319" y="387573"/>
                    <a:pt x="569914" y="388267"/>
                    <a:pt x="570609" y="388863"/>
                  </a:cubicBezTo>
                  <a:cubicBezTo>
                    <a:pt x="571204" y="387672"/>
                    <a:pt x="571999" y="386481"/>
                    <a:pt x="572296" y="385091"/>
                  </a:cubicBezTo>
                  <a:cubicBezTo>
                    <a:pt x="572395" y="384594"/>
                    <a:pt x="571204" y="383899"/>
                    <a:pt x="570609" y="383205"/>
                  </a:cubicBezTo>
                  <a:cubicBezTo>
                    <a:pt x="569914" y="384496"/>
                    <a:pt x="569219" y="385687"/>
                    <a:pt x="568623" y="386878"/>
                  </a:cubicBezTo>
                  <a:moveTo>
                    <a:pt x="739774" y="72074"/>
                  </a:moveTo>
                  <a:cubicBezTo>
                    <a:pt x="739179" y="72670"/>
                    <a:pt x="737988" y="73464"/>
                    <a:pt x="738087" y="73862"/>
                  </a:cubicBezTo>
                  <a:cubicBezTo>
                    <a:pt x="738384" y="75152"/>
                    <a:pt x="739179" y="76344"/>
                    <a:pt x="739774" y="77634"/>
                  </a:cubicBezTo>
                  <a:cubicBezTo>
                    <a:pt x="740370" y="77038"/>
                    <a:pt x="741562" y="76244"/>
                    <a:pt x="741462" y="75847"/>
                  </a:cubicBezTo>
                  <a:cubicBezTo>
                    <a:pt x="741164" y="74457"/>
                    <a:pt x="740370" y="73265"/>
                    <a:pt x="739774" y="72074"/>
                  </a:cubicBezTo>
                  <a:moveTo>
                    <a:pt x="2657284" y="164600"/>
                  </a:moveTo>
                  <a:cubicBezTo>
                    <a:pt x="2656688" y="163409"/>
                    <a:pt x="2655993" y="162217"/>
                    <a:pt x="2655298" y="161026"/>
                  </a:cubicBezTo>
                  <a:cubicBezTo>
                    <a:pt x="2654702" y="161621"/>
                    <a:pt x="2653511" y="162415"/>
                    <a:pt x="2653610" y="162812"/>
                  </a:cubicBezTo>
                  <a:cubicBezTo>
                    <a:pt x="2653908" y="164103"/>
                    <a:pt x="2654702" y="165294"/>
                    <a:pt x="2655298" y="166585"/>
                  </a:cubicBezTo>
                  <a:cubicBezTo>
                    <a:pt x="2655993" y="165990"/>
                    <a:pt x="2656589" y="165294"/>
                    <a:pt x="2657284" y="164600"/>
                  </a:cubicBezTo>
                  <a:moveTo>
                    <a:pt x="2647157" y="169365"/>
                  </a:moveTo>
                  <a:cubicBezTo>
                    <a:pt x="2646562" y="168769"/>
                    <a:pt x="2645767" y="167478"/>
                    <a:pt x="2645371" y="167577"/>
                  </a:cubicBezTo>
                  <a:cubicBezTo>
                    <a:pt x="2644080" y="167875"/>
                    <a:pt x="2642889" y="168669"/>
                    <a:pt x="2641698" y="169365"/>
                  </a:cubicBezTo>
                  <a:cubicBezTo>
                    <a:pt x="2642293" y="169960"/>
                    <a:pt x="2643088" y="171250"/>
                    <a:pt x="2643484" y="171053"/>
                  </a:cubicBezTo>
                  <a:cubicBezTo>
                    <a:pt x="2644775" y="170755"/>
                    <a:pt x="2645966" y="169960"/>
                    <a:pt x="2647157" y="169365"/>
                  </a:cubicBezTo>
                  <a:moveTo>
                    <a:pt x="636825" y="176910"/>
                  </a:moveTo>
                  <a:cubicBezTo>
                    <a:pt x="637521" y="176214"/>
                    <a:pt x="638116" y="175520"/>
                    <a:pt x="638812" y="174924"/>
                  </a:cubicBezTo>
                  <a:cubicBezTo>
                    <a:pt x="637620" y="174329"/>
                    <a:pt x="636429" y="173435"/>
                    <a:pt x="635138" y="173237"/>
                  </a:cubicBezTo>
                  <a:cubicBezTo>
                    <a:pt x="634641" y="173137"/>
                    <a:pt x="633947" y="174329"/>
                    <a:pt x="633351" y="174924"/>
                  </a:cubicBezTo>
                  <a:cubicBezTo>
                    <a:pt x="634443" y="175520"/>
                    <a:pt x="635634" y="176214"/>
                    <a:pt x="636825" y="176910"/>
                  </a:cubicBezTo>
                  <a:moveTo>
                    <a:pt x="1766583" y="182469"/>
                  </a:moveTo>
                  <a:cubicBezTo>
                    <a:pt x="1767277" y="181675"/>
                    <a:pt x="1767873" y="181079"/>
                    <a:pt x="1768568" y="180484"/>
                  </a:cubicBezTo>
                  <a:cubicBezTo>
                    <a:pt x="1767376" y="179887"/>
                    <a:pt x="1766185" y="178994"/>
                    <a:pt x="1764895" y="178796"/>
                  </a:cubicBezTo>
                  <a:cubicBezTo>
                    <a:pt x="1764498" y="178696"/>
                    <a:pt x="1763703" y="179887"/>
                    <a:pt x="1763108" y="180484"/>
                  </a:cubicBezTo>
                  <a:cubicBezTo>
                    <a:pt x="1764200" y="181079"/>
                    <a:pt x="1765391" y="181774"/>
                    <a:pt x="1766583" y="182469"/>
                  </a:cubicBezTo>
                  <a:moveTo>
                    <a:pt x="1106201" y="221286"/>
                  </a:moveTo>
                  <a:cubicBezTo>
                    <a:pt x="1106895" y="220591"/>
                    <a:pt x="1107491" y="219896"/>
                    <a:pt x="1108088" y="219301"/>
                  </a:cubicBezTo>
                  <a:cubicBezTo>
                    <a:pt x="1106895" y="218705"/>
                    <a:pt x="1105704" y="217811"/>
                    <a:pt x="1104413" y="217513"/>
                  </a:cubicBezTo>
                  <a:cubicBezTo>
                    <a:pt x="1104017" y="217414"/>
                    <a:pt x="1103222" y="218605"/>
                    <a:pt x="1102627" y="219301"/>
                  </a:cubicBezTo>
                  <a:cubicBezTo>
                    <a:pt x="1103818" y="219995"/>
                    <a:pt x="1105010" y="220691"/>
                    <a:pt x="1106201" y="221286"/>
                  </a:cubicBezTo>
                  <a:moveTo>
                    <a:pt x="619651" y="222179"/>
                  </a:moveTo>
                  <a:cubicBezTo>
                    <a:pt x="619056" y="222775"/>
                    <a:pt x="617864" y="223569"/>
                    <a:pt x="617963" y="224066"/>
                  </a:cubicBezTo>
                  <a:cubicBezTo>
                    <a:pt x="618261" y="225356"/>
                    <a:pt x="619056" y="226548"/>
                    <a:pt x="619651" y="227838"/>
                  </a:cubicBezTo>
                  <a:cubicBezTo>
                    <a:pt x="620247" y="227242"/>
                    <a:pt x="621438" y="226448"/>
                    <a:pt x="621339" y="226051"/>
                  </a:cubicBezTo>
                  <a:cubicBezTo>
                    <a:pt x="621041" y="224561"/>
                    <a:pt x="620247" y="223370"/>
                    <a:pt x="619651" y="222179"/>
                  </a:cubicBezTo>
                  <a:moveTo>
                    <a:pt x="1815624" y="311825"/>
                  </a:moveTo>
                  <a:cubicBezTo>
                    <a:pt x="1814433" y="312421"/>
                    <a:pt x="1813341" y="313116"/>
                    <a:pt x="1812150" y="313810"/>
                  </a:cubicBezTo>
                  <a:cubicBezTo>
                    <a:pt x="1812746" y="314406"/>
                    <a:pt x="1813440" y="315697"/>
                    <a:pt x="1813937" y="315598"/>
                  </a:cubicBezTo>
                  <a:cubicBezTo>
                    <a:pt x="1815228" y="315300"/>
                    <a:pt x="1816419" y="314506"/>
                    <a:pt x="1817610" y="313810"/>
                  </a:cubicBezTo>
                  <a:cubicBezTo>
                    <a:pt x="1817014" y="313215"/>
                    <a:pt x="1816419" y="312619"/>
                    <a:pt x="1815624" y="311825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</p:grpSp>
      <p:grpSp>
        <p:nvGrpSpPr>
          <p:cNvPr id="58" name="Group 58"/>
          <p:cNvGrpSpPr/>
          <p:nvPr/>
        </p:nvGrpSpPr>
        <p:grpSpPr>
          <a:xfrm rot="0">
            <a:off x="8531447" y="4431030"/>
            <a:ext cx="3660553" cy="2426970"/>
            <a:chOff x="8531447" y="4431030"/>
            <a:chExt cx="3660553" cy="2426970"/>
          </a:xfrm>
        </p:grpSpPr>
        <p:sp>
          <p:nvSpPr>
            <p:cNvPr id="59" name="Freeform 59"/>
            <p:cNvSpPr/>
            <p:nvPr/>
          </p:nvSpPr>
          <p:spPr>
            <a:xfrm flipV="1" rot="0">
              <a:off x="9441942" y="6720650"/>
              <a:ext cx="144780" cy="96107"/>
            </a:xfrm>
            <a:custGeom>
              <a:avLst/>
              <a:gdLst/>
              <a:ahLst/>
              <a:cxnLst/>
              <a:rect b="b" l="l" r="r" t="t"/>
              <a:pathLst>
                <a:path h="96151" w="144733">
                  <a:moveTo>
                    <a:pt x="141965" y="550"/>
                  </a:moveTo>
                  <a:cubicBezTo>
                    <a:pt x="151693" y="-2925"/>
                    <a:pt x="134420" y="10576"/>
                    <a:pt x="111486" y="26857"/>
                  </a:cubicBezTo>
                  <a:cubicBezTo>
                    <a:pt x="88456" y="43039"/>
                    <a:pt x="60758" y="63093"/>
                    <a:pt x="51921" y="75900"/>
                  </a:cubicBezTo>
                  <a:cubicBezTo>
                    <a:pt x="72472" y="46613"/>
                    <a:pt x="22436" y="82948"/>
                    <a:pt x="0" y="96152"/>
                  </a:cubicBezTo>
                  <a:cubicBezTo>
                    <a:pt x="11617" y="71135"/>
                    <a:pt x="48845" y="53066"/>
                    <a:pt x="88257" y="19511"/>
                  </a:cubicBezTo>
                  <a:cubicBezTo>
                    <a:pt x="47454" y="63291"/>
                    <a:pt x="116351" y="18519"/>
                    <a:pt x="141965" y="550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60" name="Freeform 60"/>
            <p:cNvSpPr/>
            <p:nvPr/>
          </p:nvSpPr>
          <p:spPr>
            <a:xfrm flipV="1" rot="0">
              <a:off x="9648254" y="6412135"/>
              <a:ext cx="81153" cy="96584"/>
            </a:xfrm>
            <a:custGeom>
              <a:avLst/>
              <a:gdLst/>
              <a:ahLst/>
              <a:cxnLst/>
              <a:rect b="b" l="l" r="r" t="t"/>
              <a:pathLst>
                <a:path h="96595" w="81188">
                  <a:moveTo>
                    <a:pt x="29186" y="46362"/>
                  </a:moveTo>
                  <a:cubicBezTo>
                    <a:pt x="22337" y="42391"/>
                    <a:pt x="66117" y="14196"/>
                    <a:pt x="80414" y="0"/>
                  </a:cubicBezTo>
                  <a:cubicBezTo>
                    <a:pt x="87462" y="15884"/>
                    <a:pt x="45270" y="55693"/>
                    <a:pt x="0" y="96595"/>
                  </a:cubicBezTo>
                  <a:cubicBezTo>
                    <a:pt x="23033" y="56984"/>
                    <a:pt x="22834" y="57282"/>
                    <a:pt x="29186" y="46362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61" name="Freeform 61"/>
            <p:cNvSpPr/>
            <p:nvPr/>
          </p:nvSpPr>
          <p:spPr>
            <a:xfrm rot="0">
              <a:off x="10274046" y="4431030"/>
              <a:ext cx="1826419" cy="829246"/>
            </a:xfrm>
            <a:custGeom>
              <a:avLst/>
              <a:gdLst/>
              <a:ahLst/>
              <a:cxnLst/>
              <a:rect b="b" l="l" r="r" t="t"/>
              <a:pathLst>
                <a:path h="829256" w="1826465">
                  <a:moveTo>
                    <a:pt x="1742727" y="653246"/>
                  </a:moveTo>
                  <a:cubicBezTo>
                    <a:pt x="1740543" y="657118"/>
                    <a:pt x="1738061" y="660791"/>
                    <a:pt x="1735579" y="664564"/>
                  </a:cubicBezTo>
                  <a:cubicBezTo>
                    <a:pt x="1735082" y="665258"/>
                    <a:pt x="1734784" y="665755"/>
                    <a:pt x="1734487" y="666252"/>
                  </a:cubicBezTo>
                  <a:cubicBezTo>
                    <a:pt x="1733196" y="667840"/>
                    <a:pt x="1731906" y="669528"/>
                    <a:pt x="1730516" y="671117"/>
                  </a:cubicBezTo>
                  <a:cubicBezTo>
                    <a:pt x="1723765" y="678958"/>
                    <a:pt x="1716617" y="686207"/>
                    <a:pt x="1708973" y="693155"/>
                  </a:cubicBezTo>
                  <a:cubicBezTo>
                    <a:pt x="1707484" y="694446"/>
                    <a:pt x="1705995" y="695737"/>
                    <a:pt x="1704505" y="696928"/>
                  </a:cubicBezTo>
                  <a:cubicBezTo>
                    <a:pt x="1701031" y="699410"/>
                    <a:pt x="1697556" y="701892"/>
                    <a:pt x="1693982" y="704274"/>
                  </a:cubicBezTo>
                  <a:cubicBezTo>
                    <a:pt x="1685345" y="709932"/>
                    <a:pt x="1676311" y="714996"/>
                    <a:pt x="1666980" y="719464"/>
                  </a:cubicBezTo>
                  <a:cubicBezTo>
                    <a:pt x="1665689" y="720059"/>
                    <a:pt x="1660526" y="722342"/>
                    <a:pt x="1658640" y="723236"/>
                  </a:cubicBezTo>
                  <a:cubicBezTo>
                    <a:pt x="1656953" y="723831"/>
                    <a:pt x="1654471" y="724824"/>
                    <a:pt x="1653875" y="725023"/>
                  </a:cubicBezTo>
                  <a:cubicBezTo>
                    <a:pt x="1651790" y="725718"/>
                    <a:pt x="1649706" y="726512"/>
                    <a:pt x="1647521" y="727208"/>
                  </a:cubicBezTo>
                  <a:cubicBezTo>
                    <a:pt x="1637693" y="730384"/>
                    <a:pt x="1627567" y="732965"/>
                    <a:pt x="1617342" y="734950"/>
                  </a:cubicBezTo>
                  <a:cubicBezTo>
                    <a:pt x="1615852" y="735248"/>
                    <a:pt x="1610591" y="736042"/>
                    <a:pt x="1609499" y="736241"/>
                  </a:cubicBezTo>
                  <a:cubicBezTo>
                    <a:pt x="1605825" y="736638"/>
                    <a:pt x="1602053" y="736936"/>
                    <a:pt x="1598380" y="737135"/>
                  </a:cubicBezTo>
                  <a:cubicBezTo>
                    <a:pt x="1587956" y="737730"/>
                    <a:pt x="1577731" y="737135"/>
                    <a:pt x="1567406" y="736837"/>
                  </a:cubicBezTo>
                  <a:cubicBezTo>
                    <a:pt x="1565619" y="736738"/>
                    <a:pt x="1564726" y="736738"/>
                    <a:pt x="1564428" y="736837"/>
                  </a:cubicBezTo>
                  <a:cubicBezTo>
                    <a:pt x="1564031" y="736738"/>
                    <a:pt x="1563236" y="736539"/>
                    <a:pt x="1561648" y="736241"/>
                  </a:cubicBezTo>
                  <a:cubicBezTo>
                    <a:pt x="1556585" y="735348"/>
                    <a:pt x="1551522" y="734454"/>
                    <a:pt x="1546558" y="733263"/>
                  </a:cubicBezTo>
                  <a:cubicBezTo>
                    <a:pt x="1542289" y="732269"/>
                    <a:pt x="1538021" y="731078"/>
                    <a:pt x="1533851" y="729788"/>
                  </a:cubicBezTo>
                  <a:cubicBezTo>
                    <a:pt x="1532262" y="729292"/>
                    <a:pt x="1525412" y="726909"/>
                    <a:pt x="1524419" y="726711"/>
                  </a:cubicBezTo>
                  <a:cubicBezTo>
                    <a:pt x="1516180" y="723336"/>
                    <a:pt x="1508138" y="719066"/>
                    <a:pt x="1500494" y="714500"/>
                  </a:cubicBezTo>
                  <a:cubicBezTo>
                    <a:pt x="1498707" y="713408"/>
                    <a:pt x="1497118" y="712217"/>
                    <a:pt x="1495332" y="711125"/>
                  </a:cubicBezTo>
                  <a:cubicBezTo>
                    <a:pt x="1498807" y="708643"/>
                    <a:pt x="1502281" y="706161"/>
                    <a:pt x="1505657" y="703480"/>
                  </a:cubicBezTo>
                  <a:cubicBezTo>
                    <a:pt x="1589942" y="637462"/>
                    <a:pt x="1664100" y="515154"/>
                    <a:pt x="1611484" y="407539"/>
                  </a:cubicBezTo>
                  <a:cubicBezTo>
                    <a:pt x="1584581" y="352540"/>
                    <a:pt x="1518264" y="329211"/>
                    <a:pt x="1461876" y="350754"/>
                  </a:cubicBezTo>
                  <a:cubicBezTo>
                    <a:pt x="1405785" y="372198"/>
                    <a:pt x="1367763" y="419254"/>
                    <a:pt x="1346617" y="474153"/>
                  </a:cubicBezTo>
                  <a:cubicBezTo>
                    <a:pt x="1321401" y="539676"/>
                    <a:pt x="1326166" y="615522"/>
                    <a:pt x="1354857" y="679952"/>
                  </a:cubicBezTo>
                  <a:cubicBezTo>
                    <a:pt x="1346517" y="682235"/>
                    <a:pt x="1337980" y="684320"/>
                    <a:pt x="1329442" y="685909"/>
                  </a:cubicBezTo>
                  <a:cubicBezTo>
                    <a:pt x="1328152" y="686107"/>
                    <a:pt x="1321997" y="687100"/>
                    <a:pt x="1321004" y="687299"/>
                  </a:cubicBezTo>
                  <a:cubicBezTo>
                    <a:pt x="1316934" y="687794"/>
                    <a:pt x="1312764" y="688192"/>
                    <a:pt x="1308693" y="688390"/>
                  </a:cubicBezTo>
                  <a:cubicBezTo>
                    <a:pt x="1297773" y="689085"/>
                    <a:pt x="1286853" y="689184"/>
                    <a:pt x="1276032" y="688589"/>
                  </a:cubicBezTo>
                  <a:cubicBezTo>
                    <a:pt x="1271763" y="688390"/>
                    <a:pt x="1267494" y="687993"/>
                    <a:pt x="1263225" y="687497"/>
                  </a:cubicBezTo>
                  <a:cubicBezTo>
                    <a:pt x="1263126" y="687398"/>
                    <a:pt x="1254489" y="686008"/>
                    <a:pt x="1252801" y="685710"/>
                  </a:cubicBezTo>
                  <a:cubicBezTo>
                    <a:pt x="1242179" y="683625"/>
                    <a:pt x="1231755" y="680746"/>
                    <a:pt x="1221530" y="677272"/>
                  </a:cubicBezTo>
                  <a:cubicBezTo>
                    <a:pt x="1219842" y="676675"/>
                    <a:pt x="1218154" y="676080"/>
                    <a:pt x="1216467" y="675385"/>
                  </a:cubicBezTo>
                  <a:cubicBezTo>
                    <a:pt x="1216467" y="675385"/>
                    <a:pt x="1216467" y="675385"/>
                    <a:pt x="1216467" y="675385"/>
                  </a:cubicBezTo>
                  <a:cubicBezTo>
                    <a:pt x="1212595" y="673598"/>
                    <a:pt x="1208623" y="671811"/>
                    <a:pt x="1204852" y="669925"/>
                  </a:cubicBezTo>
                  <a:cubicBezTo>
                    <a:pt x="1195916" y="665358"/>
                    <a:pt x="1187379" y="660196"/>
                    <a:pt x="1179039" y="654636"/>
                  </a:cubicBezTo>
                  <a:cubicBezTo>
                    <a:pt x="1177649" y="653743"/>
                    <a:pt x="1176260" y="652751"/>
                    <a:pt x="1174870" y="651757"/>
                  </a:cubicBezTo>
                  <a:cubicBezTo>
                    <a:pt x="1174771" y="651757"/>
                    <a:pt x="1174771" y="651658"/>
                    <a:pt x="1174771" y="651658"/>
                  </a:cubicBezTo>
                  <a:cubicBezTo>
                    <a:pt x="1170899" y="648481"/>
                    <a:pt x="1167027" y="645305"/>
                    <a:pt x="1163255" y="642028"/>
                  </a:cubicBezTo>
                  <a:cubicBezTo>
                    <a:pt x="1157001" y="636469"/>
                    <a:pt x="1151143" y="630611"/>
                    <a:pt x="1145584" y="624456"/>
                  </a:cubicBezTo>
                  <a:cubicBezTo>
                    <a:pt x="1195718" y="588222"/>
                    <a:pt x="1248929" y="546823"/>
                    <a:pt x="1278911" y="491923"/>
                  </a:cubicBezTo>
                  <a:cubicBezTo>
                    <a:pt x="1309885" y="435237"/>
                    <a:pt x="1309587" y="364255"/>
                    <a:pt x="1267196" y="313426"/>
                  </a:cubicBezTo>
                  <a:cubicBezTo>
                    <a:pt x="1229074" y="267760"/>
                    <a:pt x="1165042" y="264186"/>
                    <a:pt x="1114014" y="287416"/>
                  </a:cubicBezTo>
                  <a:cubicBezTo>
                    <a:pt x="1016128" y="332090"/>
                    <a:pt x="984062" y="450029"/>
                    <a:pt x="1005803" y="548213"/>
                  </a:cubicBezTo>
                  <a:cubicBezTo>
                    <a:pt x="1009179" y="563403"/>
                    <a:pt x="1013845" y="578095"/>
                    <a:pt x="1019503" y="592490"/>
                  </a:cubicBezTo>
                  <a:cubicBezTo>
                    <a:pt x="990714" y="606786"/>
                    <a:pt x="960931" y="617607"/>
                    <a:pt x="927773" y="623662"/>
                  </a:cubicBezTo>
                  <a:cubicBezTo>
                    <a:pt x="911790" y="626542"/>
                    <a:pt x="884489" y="626741"/>
                    <a:pt x="868009" y="624456"/>
                  </a:cubicBezTo>
                  <a:cubicBezTo>
                    <a:pt x="862449" y="623662"/>
                    <a:pt x="849643" y="620982"/>
                    <a:pt x="841502" y="618798"/>
                  </a:cubicBezTo>
                  <a:cubicBezTo>
                    <a:pt x="829688" y="615621"/>
                    <a:pt x="822143" y="613041"/>
                    <a:pt x="814598" y="609565"/>
                  </a:cubicBezTo>
                  <a:cubicBezTo>
                    <a:pt x="792559" y="599340"/>
                    <a:pt x="781142" y="591994"/>
                    <a:pt x="765656" y="576109"/>
                  </a:cubicBezTo>
                  <a:cubicBezTo>
                    <a:pt x="762677" y="573132"/>
                    <a:pt x="759699" y="569458"/>
                    <a:pt x="756721" y="565686"/>
                  </a:cubicBezTo>
                  <a:cubicBezTo>
                    <a:pt x="853614" y="514360"/>
                    <a:pt x="936608" y="414191"/>
                    <a:pt x="948422" y="304193"/>
                  </a:cubicBezTo>
                  <a:cubicBezTo>
                    <a:pt x="954974" y="243337"/>
                    <a:pt x="931446" y="177220"/>
                    <a:pt x="870789" y="153989"/>
                  </a:cubicBezTo>
                  <a:cubicBezTo>
                    <a:pt x="808940" y="130362"/>
                    <a:pt x="744907" y="165406"/>
                    <a:pt x="709565" y="216334"/>
                  </a:cubicBezTo>
                  <a:cubicBezTo>
                    <a:pt x="691100" y="242941"/>
                    <a:pt x="680378" y="274510"/>
                    <a:pt x="671344" y="305286"/>
                  </a:cubicBezTo>
                  <a:cubicBezTo>
                    <a:pt x="663005" y="333579"/>
                    <a:pt x="655162" y="362071"/>
                    <a:pt x="649205" y="390862"/>
                  </a:cubicBezTo>
                  <a:cubicBezTo>
                    <a:pt x="640965" y="430671"/>
                    <a:pt x="636597" y="471870"/>
                    <a:pt x="641263" y="512077"/>
                  </a:cubicBezTo>
                  <a:cubicBezTo>
                    <a:pt x="610786" y="519324"/>
                    <a:pt x="580209" y="521408"/>
                    <a:pt x="549731" y="517041"/>
                  </a:cubicBezTo>
                  <a:cubicBezTo>
                    <a:pt x="482025" y="507312"/>
                    <a:pt x="418489" y="471275"/>
                    <a:pt x="377389" y="417268"/>
                  </a:cubicBezTo>
                  <a:cubicBezTo>
                    <a:pt x="470212" y="384607"/>
                    <a:pt x="549731" y="311242"/>
                    <a:pt x="590037" y="221695"/>
                  </a:cubicBezTo>
                  <a:cubicBezTo>
                    <a:pt x="615650" y="164612"/>
                    <a:pt x="626571" y="92339"/>
                    <a:pt x="583187" y="40716"/>
                  </a:cubicBezTo>
                  <a:cubicBezTo>
                    <a:pt x="545760" y="-3858"/>
                    <a:pt x="480238" y="-8426"/>
                    <a:pt x="428516" y="10635"/>
                  </a:cubicBezTo>
                  <a:cubicBezTo>
                    <a:pt x="320901" y="50346"/>
                    <a:pt x="256173" y="160442"/>
                    <a:pt x="247834" y="271433"/>
                  </a:cubicBezTo>
                  <a:cubicBezTo>
                    <a:pt x="245650" y="300123"/>
                    <a:pt x="248033" y="328218"/>
                    <a:pt x="254188" y="355221"/>
                  </a:cubicBezTo>
                  <a:cubicBezTo>
                    <a:pt x="226887" y="352639"/>
                    <a:pt x="199784" y="344996"/>
                    <a:pt x="174270" y="331593"/>
                  </a:cubicBezTo>
                  <a:cubicBezTo>
                    <a:pt x="103785" y="294563"/>
                    <a:pt x="62784" y="222887"/>
                    <a:pt x="76881" y="141481"/>
                  </a:cubicBezTo>
                  <a:cubicBezTo>
                    <a:pt x="80455" y="121030"/>
                    <a:pt x="87206" y="102267"/>
                    <a:pt x="97233" y="85291"/>
                  </a:cubicBezTo>
                  <a:lnTo>
                    <a:pt x="3715" y="139992"/>
                  </a:lnTo>
                  <a:cubicBezTo>
                    <a:pt x="-5120" y="190423"/>
                    <a:pt x="1730" y="243933"/>
                    <a:pt x="25059" y="291685"/>
                  </a:cubicBezTo>
                  <a:cubicBezTo>
                    <a:pt x="71322" y="386294"/>
                    <a:pt x="182014" y="438712"/>
                    <a:pt x="285062" y="435237"/>
                  </a:cubicBezTo>
                  <a:cubicBezTo>
                    <a:pt x="312264" y="483883"/>
                    <a:pt x="352570" y="525578"/>
                    <a:pt x="400817" y="555957"/>
                  </a:cubicBezTo>
                  <a:cubicBezTo>
                    <a:pt x="482323" y="607381"/>
                    <a:pt x="578521" y="620287"/>
                    <a:pt x="669359" y="598446"/>
                  </a:cubicBezTo>
                  <a:cubicBezTo>
                    <a:pt x="725648" y="696134"/>
                    <a:pt x="849345" y="732965"/>
                    <a:pt x="957556" y="712712"/>
                  </a:cubicBezTo>
                  <a:cubicBezTo>
                    <a:pt x="995776" y="705565"/>
                    <a:pt x="1032409" y="691567"/>
                    <a:pt x="1067057" y="673598"/>
                  </a:cubicBezTo>
                  <a:cubicBezTo>
                    <a:pt x="1101803" y="716089"/>
                    <a:pt x="1147867" y="749246"/>
                    <a:pt x="1200185" y="766719"/>
                  </a:cubicBezTo>
                  <a:cubicBezTo>
                    <a:pt x="1268487" y="789552"/>
                    <a:pt x="1341852" y="783595"/>
                    <a:pt x="1408068" y="758281"/>
                  </a:cubicBezTo>
                  <a:cubicBezTo>
                    <a:pt x="1409359" y="759570"/>
                    <a:pt x="1410550" y="761060"/>
                    <a:pt x="1411940" y="762350"/>
                  </a:cubicBezTo>
                  <a:cubicBezTo>
                    <a:pt x="1492353" y="839388"/>
                    <a:pt x="1613867" y="846933"/>
                    <a:pt x="1711455" y="800175"/>
                  </a:cubicBezTo>
                  <a:cubicBezTo>
                    <a:pt x="1757419" y="778136"/>
                    <a:pt x="1794847" y="740908"/>
                    <a:pt x="1820162" y="697027"/>
                  </a:cubicBezTo>
                  <a:cubicBezTo>
                    <a:pt x="1848951" y="647290"/>
                    <a:pt x="1771417" y="603410"/>
                    <a:pt x="1742727" y="653246"/>
                  </a:cubicBezTo>
                  <a:close/>
                  <a:moveTo>
                    <a:pt x="737362" y="405455"/>
                  </a:moveTo>
                  <a:cubicBezTo>
                    <a:pt x="746595" y="360284"/>
                    <a:pt x="755728" y="308661"/>
                    <a:pt x="779157" y="268454"/>
                  </a:cubicBezTo>
                  <a:cubicBezTo>
                    <a:pt x="784121" y="260016"/>
                    <a:pt x="789581" y="253067"/>
                    <a:pt x="796828" y="246316"/>
                  </a:cubicBezTo>
                  <a:cubicBezTo>
                    <a:pt x="798417" y="244826"/>
                    <a:pt x="798119" y="244727"/>
                    <a:pt x="803083" y="241551"/>
                  </a:cubicBezTo>
                  <a:cubicBezTo>
                    <a:pt x="804870" y="240359"/>
                    <a:pt x="815591" y="234403"/>
                    <a:pt x="811720" y="236090"/>
                  </a:cubicBezTo>
                  <a:cubicBezTo>
                    <a:pt x="821647" y="231722"/>
                    <a:pt x="828001" y="231027"/>
                    <a:pt x="835248" y="231623"/>
                  </a:cubicBezTo>
                  <a:cubicBezTo>
                    <a:pt x="838028" y="231822"/>
                    <a:pt x="845374" y="235793"/>
                    <a:pt x="847062" y="237182"/>
                  </a:cubicBezTo>
                  <a:cubicBezTo>
                    <a:pt x="848452" y="238373"/>
                    <a:pt x="849742" y="239763"/>
                    <a:pt x="851033" y="241153"/>
                  </a:cubicBezTo>
                  <a:cubicBezTo>
                    <a:pt x="851132" y="241252"/>
                    <a:pt x="851132" y="241252"/>
                    <a:pt x="851132" y="241352"/>
                  </a:cubicBezTo>
                  <a:cubicBezTo>
                    <a:pt x="852125" y="242841"/>
                    <a:pt x="856493" y="251975"/>
                    <a:pt x="855997" y="250188"/>
                  </a:cubicBezTo>
                  <a:cubicBezTo>
                    <a:pt x="859272" y="259321"/>
                    <a:pt x="860067" y="264980"/>
                    <a:pt x="860464" y="271830"/>
                  </a:cubicBezTo>
                  <a:cubicBezTo>
                    <a:pt x="861556" y="294265"/>
                    <a:pt x="858975" y="309952"/>
                    <a:pt x="851132" y="331991"/>
                  </a:cubicBezTo>
                  <a:cubicBezTo>
                    <a:pt x="838524" y="367333"/>
                    <a:pt x="810032" y="405554"/>
                    <a:pt x="779455" y="434840"/>
                  </a:cubicBezTo>
                  <a:cubicBezTo>
                    <a:pt x="761784" y="451718"/>
                    <a:pt x="751559" y="460255"/>
                    <a:pt x="731406" y="473160"/>
                  </a:cubicBezTo>
                  <a:cubicBezTo>
                    <a:pt x="731008" y="473458"/>
                    <a:pt x="730512" y="473657"/>
                    <a:pt x="730016" y="473955"/>
                  </a:cubicBezTo>
                  <a:cubicBezTo>
                    <a:pt x="729718" y="451419"/>
                    <a:pt x="732597" y="428685"/>
                    <a:pt x="737362" y="405455"/>
                  </a:cubicBezTo>
                  <a:close/>
                  <a:moveTo>
                    <a:pt x="332913" y="273815"/>
                  </a:moveTo>
                  <a:cubicBezTo>
                    <a:pt x="334303" y="235694"/>
                    <a:pt x="345620" y="196678"/>
                    <a:pt x="365774" y="162528"/>
                  </a:cubicBezTo>
                  <a:cubicBezTo>
                    <a:pt x="385231" y="129468"/>
                    <a:pt x="413426" y="100877"/>
                    <a:pt x="449165" y="84496"/>
                  </a:cubicBezTo>
                  <a:cubicBezTo>
                    <a:pt x="474778" y="72782"/>
                    <a:pt x="513396" y="66726"/>
                    <a:pt x="530174" y="94920"/>
                  </a:cubicBezTo>
                  <a:cubicBezTo>
                    <a:pt x="550724" y="129269"/>
                    <a:pt x="527791" y="180000"/>
                    <a:pt x="509524" y="210974"/>
                  </a:cubicBezTo>
                  <a:cubicBezTo>
                    <a:pt x="486096" y="250882"/>
                    <a:pt x="453831" y="286622"/>
                    <a:pt x="415312" y="312334"/>
                  </a:cubicBezTo>
                  <a:cubicBezTo>
                    <a:pt x="392280" y="327721"/>
                    <a:pt x="367262" y="339337"/>
                    <a:pt x="341451" y="346783"/>
                  </a:cubicBezTo>
                  <a:cubicBezTo>
                    <a:pt x="334700" y="323751"/>
                    <a:pt x="332020" y="299229"/>
                    <a:pt x="332913" y="273815"/>
                  </a:cubicBezTo>
                  <a:close/>
                  <a:moveTo>
                    <a:pt x="1096145" y="537393"/>
                  </a:moveTo>
                  <a:cubicBezTo>
                    <a:pt x="1093563" y="528557"/>
                    <a:pt x="1091578" y="519622"/>
                    <a:pt x="1089890" y="510587"/>
                  </a:cubicBezTo>
                  <a:cubicBezTo>
                    <a:pt x="1089493" y="508702"/>
                    <a:pt x="1089195" y="506815"/>
                    <a:pt x="1088996" y="504929"/>
                  </a:cubicBezTo>
                  <a:cubicBezTo>
                    <a:pt x="1088996" y="504432"/>
                    <a:pt x="1088897" y="504035"/>
                    <a:pt x="1088897" y="503340"/>
                  </a:cubicBezTo>
                  <a:cubicBezTo>
                    <a:pt x="1088600" y="498476"/>
                    <a:pt x="1088103" y="493612"/>
                    <a:pt x="1088004" y="488648"/>
                  </a:cubicBezTo>
                  <a:cubicBezTo>
                    <a:pt x="1087706" y="479514"/>
                    <a:pt x="1088103" y="470480"/>
                    <a:pt x="1088897" y="461446"/>
                  </a:cubicBezTo>
                  <a:cubicBezTo>
                    <a:pt x="1088996" y="459957"/>
                    <a:pt x="1089096" y="459261"/>
                    <a:pt x="1089096" y="458865"/>
                  </a:cubicBezTo>
                  <a:cubicBezTo>
                    <a:pt x="1089195" y="458468"/>
                    <a:pt x="1089394" y="457773"/>
                    <a:pt x="1089791" y="456185"/>
                  </a:cubicBezTo>
                  <a:cubicBezTo>
                    <a:pt x="1090883" y="451419"/>
                    <a:pt x="1091677" y="446555"/>
                    <a:pt x="1092968" y="441790"/>
                  </a:cubicBezTo>
                  <a:cubicBezTo>
                    <a:pt x="1094159" y="437024"/>
                    <a:pt x="1095549" y="432259"/>
                    <a:pt x="1097137" y="427692"/>
                  </a:cubicBezTo>
                  <a:cubicBezTo>
                    <a:pt x="1097534" y="426501"/>
                    <a:pt x="1099520" y="421836"/>
                    <a:pt x="1099917" y="420744"/>
                  </a:cubicBezTo>
                  <a:cubicBezTo>
                    <a:pt x="1103590" y="412801"/>
                    <a:pt x="1107760" y="405057"/>
                    <a:pt x="1112723" y="397810"/>
                  </a:cubicBezTo>
                  <a:cubicBezTo>
                    <a:pt x="1113518" y="396917"/>
                    <a:pt x="1116695" y="392847"/>
                    <a:pt x="1117488" y="391854"/>
                  </a:cubicBezTo>
                  <a:cubicBezTo>
                    <a:pt x="1120864" y="388082"/>
                    <a:pt x="1124339" y="384408"/>
                    <a:pt x="1128012" y="380934"/>
                  </a:cubicBezTo>
                  <a:cubicBezTo>
                    <a:pt x="1129203" y="379743"/>
                    <a:pt x="1134068" y="375672"/>
                    <a:pt x="1135160" y="374680"/>
                  </a:cubicBezTo>
                  <a:cubicBezTo>
                    <a:pt x="1136649" y="373785"/>
                    <a:pt x="1142605" y="369716"/>
                    <a:pt x="1144492" y="368624"/>
                  </a:cubicBezTo>
                  <a:cubicBezTo>
                    <a:pt x="1148364" y="366240"/>
                    <a:pt x="1152434" y="364156"/>
                    <a:pt x="1156603" y="362270"/>
                  </a:cubicBezTo>
                  <a:cubicBezTo>
                    <a:pt x="1158489" y="361674"/>
                    <a:pt x="1160276" y="360980"/>
                    <a:pt x="1162163" y="360483"/>
                  </a:cubicBezTo>
                  <a:cubicBezTo>
                    <a:pt x="1163453" y="360185"/>
                    <a:pt x="1168417" y="358894"/>
                    <a:pt x="1170204" y="358398"/>
                  </a:cubicBezTo>
                  <a:cubicBezTo>
                    <a:pt x="1171693" y="358199"/>
                    <a:pt x="1173976" y="358001"/>
                    <a:pt x="1174572" y="358001"/>
                  </a:cubicBezTo>
                  <a:cubicBezTo>
                    <a:pt x="1177153" y="358001"/>
                    <a:pt x="1179734" y="358001"/>
                    <a:pt x="1182316" y="358100"/>
                  </a:cubicBezTo>
                  <a:cubicBezTo>
                    <a:pt x="1182316" y="358100"/>
                    <a:pt x="1182316" y="358100"/>
                    <a:pt x="1182316" y="358100"/>
                  </a:cubicBezTo>
                  <a:cubicBezTo>
                    <a:pt x="1183805" y="358398"/>
                    <a:pt x="1185393" y="358696"/>
                    <a:pt x="1186882" y="359093"/>
                  </a:cubicBezTo>
                  <a:cubicBezTo>
                    <a:pt x="1188371" y="359490"/>
                    <a:pt x="1189960" y="359986"/>
                    <a:pt x="1191449" y="360483"/>
                  </a:cubicBezTo>
                  <a:cubicBezTo>
                    <a:pt x="1191945" y="360880"/>
                    <a:pt x="1192541" y="361276"/>
                    <a:pt x="1193335" y="361972"/>
                  </a:cubicBezTo>
                  <a:cubicBezTo>
                    <a:pt x="1198597" y="366638"/>
                    <a:pt x="1201079" y="367630"/>
                    <a:pt x="1204950" y="374282"/>
                  </a:cubicBezTo>
                  <a:cubicBezTo>
                    <a:pt x="1208425" y="380338"/>
                    <a:pt x="1210808" y="386095"/>
                    <a:pt x="1212198" y="397413"/>
                  </a:cubicBezTo>
                  <a:cubicBezTo>
                    <a:pt x="1211701" y="393343"/>
                    <a:pt x="1212098" y="404164"/>
                    <a:pt x="1212098" y="405654"/>
                  </a:cubicBezTo>
                  <a:cubicBezTo>
                    <a:pt x="1212098" y="408631"/>
                    <a:pt x="1211900" y="411610"/>
                    <a:pt x="1211701" y="414587"/>
                  </a:cubicBezTo>
                  <a:cubicBezTo>
                    <a:pt x="1211503" y="415482"/>
                    <a:pt x="1211105" y="418559"/>
                    <a:pt x="1211007" y="418956"/>
                  </a:cubicBezTo>
                  <a:cubicBezTo>
                    <a:pt x="1207234" y="437719"/>
                    <a:pt x="1197207" y="455291"/>
                    <a:pt x="1184202" y="470282"/>
                  </a:cubicBezTo>
                  <a:cubicBezTo>
                    <a:pt x="1159482" y="498874"/>
                    <a:pt x="1129799" y="523096"/>
                    <a:pt x="1098626" y="544639"/>
                  </a:cubicBezTo>
                  <a:cubicBezTo>
                    <a:pt x="1097733" y="542158"/>
                    <a:pt x="1096840" y="539775"/>
                    <a:pt x="1096145" y="537393"/>
                  </a:cubicBezTo>
                  <a:close/>
                  <a:moveTo>
                    <a:pt x="1437951" y="639348"/>
                  </a:moveTo>
                  <a:cubicBezTo>
                    <a:pt x="1437454" y="638156"/>
                    <a:pt x="1435667" y="633689"/>
                    <a:pt x="1435071" y="632101"/>
                  </a:cubicBezTo>
                  <a:cubicBezTo>
                    <a:pt x="1433086" y="626542"/>
                    <a:pt x="1431299" y="620882"/>
                    <a:pt x="1429710" y="615125"/>
                  </a:cubicBezTo>
                  <a:cubicBezTo>
                    <a:pt x="1427129" y="605792"/>
                    <a:pt x="1425243" y="596362"/>
                    <a:pt x="1423555" y="586832"/>
                  </a:cubicBezTo>
                  <a:cubicBezTo>
                    <a:pt x="1423456" y="586434"/>
                    <a:pt x="1423456" y="586136"/>
                    <a:pt x="1423357" y="585937"/>
                  </a:cubicBezTo>
                  <a:cubicBezTo>
                    <a:pt x="1423159" y="584350"/>
                    <a:pt x="1422960" y="582662"/>
                    <a:pt x="1422860" y="581073"/>
                  </a:cubicBezTo>
                  <a:cubicBezTo>
                    <a:pt x="1422464" y="575910"/>
                    <a:pt x="1422066" y="570749"/>
                    <a:pt x="1421967" y="565487"/>
                  </a:cubicBezTo>
                  <a:cubicBezTo>
                    <a:pt x="1421769" y="555957"/>
                    <a:pt x="1422165" y="546326"/>
                    <a:pt x="1423159" y="536796"/>
                  </a:cubicBezTo>
                  <a:cubicBezTo>
                    <a:pt x="1423456" y="534811"/>
                    <a:pt x="1423754" y="532726"/>
                    <a:pt x="1424151" y="530741"/>
                  </a:cubicBezTo>
                  <a:cubicBezTo>
                    <a:pt x="1425342" y="524983"/>
                    <a:pt x="1426534" y="519224"/>
                    <a:pt x="1428122" y="513566"/>
                  </a:cubicBezTo>
                  <a:cubicBezTo>
                    <a:pt x="1437256" y="480011"/>
                    <a:pt x="1456217" y="451915"/>
                    <a:pt x="1486496" y="434245"/>
                  </a:cubicBezTo>
                  <a:cubicBezTo>
                    <a:pt x="1492552" y="430671"/>
                    <a:pt x="1486099" y="433351"/>
                    <a:pt x="1492850" y="431465"/>
                  </a:cubicBezTo>
                  <a:cubicBezTo>
                    <a:pt x="1496722" y="430373"/>
                    <a:pt x="1500593" y="429182"/>
                    <a:pt x="1504564" y="428586"/>
                  </a:cubicBezTo>
                  <a:cubicBezTo>
                    <a:pt x="1504267" y="428983"/>
                    <a:pt x="1510422" y="429281"/>
                    <a:pt x="1511812" y="429082"/>
                  </a:cubicBezTo>
                  <a:cubicBezTo>
                    <a:pt x="1513003" y="429677"/>
                    <a:pt x="1519257" y="431763"/>
                    <a:pt x="1518959" y="431366"/>
                  </a:cubicBezTo>
                  <a:cubicBezTo>
                    <a:pt x="1520548" y="432159"/>
                    <a:pt x="1522136" y="433054"/>
                    <a:pt x="1523625" y="433947"/>
                  </a:cubicBezTo>
                  <a:cubicBezTo>
                    <a:pt x="1523923" y="434146"/>
                    <a:pt x="1523923" y="434146"/>
                    <a:pt x="1524122" y="434245"/>
                  </a:cubicBezTo>
                  <a:cubicBezTo>
                    <a:pt x="1524320" y="434443"/>
                    <a:pt x="1524519" y="434542"/>
                    <a:pt x="1524817" y="434840"/>
                  </a:cubicBezTo>
                  <a:cubicBezTo>
                    <a:pt x="1526405" y="436131"/>
                    <a:pt x="1527795" y="437719"/>
                    <a:pt x="1529185" y="439109"/>
                  </a:cubicBezTo>
                  <a:cubicBezTo>
                    <a:pt x="1531369" y="442286"/>
                    <a:pt x="1533255" y="445563"/>
                    <a:pt x="1534943" y="449037"/>
                  </a:cubicBezTo>
                  <a:cubicBezTo>
                    <a:pt x="1536134" y="452412"/>
                    <a:pt x="1537027" y="455688"/>
                    <a:pt x="1537921" y="459163"/>
                  </a:cubicBezTo>
                  <a:cubicBezTo>
                    <a:pt x="1538517" y="461347"/>
                    <a:pt x="1538914" y="463630"/>
                    <a:pt x="1539410" y="465814"/>
                  </a:cubicBezTo>
                  <a:cubicBezTo>
                    <a:pt x="1539212" y="464821"/>
                    <a:pt x="1538914" y="460850"/>
                    <a:pt x="1539509" y="466013"/>
                  </a:cubicBezTo>
                  <a:cubicBezTo>
                    <a:pt x="1540006" y="470678"/>
                    <a:pt x="1540204" y="475443"/>
                    <a:pt x="1540204" y="480210"/>
                  </a:cubicBezTo>
                  <a:cubicBezTo>
                    <a:pt x="1540204" y="493015"/>
                    <a:pt x="1539907" y="496392"/>
                    <a:pt x="1537425" y="507708"/>
                  </a:cubicBezTo>
                  <a:cubicBezTo>
                    <a:pt x="1532659" y="529748"/>
                    <a:pt x="1527398" y="541363"/>
                    <a:pt x="1515088" y="561218"/>
                  </a:cubicBezTo>
                  <a:cubicBezTo>
                    <a:pt x="1503968" y="579287"/>
                    <a:pt x="1496920" y="588122"/>
                    <a:pt x="1481036" y="604404"/>
                  </a:cubicBezTo>
                  <a:cubicBezTo>
                    <a:pt x="1464258" y="621677"/>
                    <a:pt x="1455224" y="629223"/>
                    <a:pt x="1438447" y="640539"/>
                  </a:cubicBezTo>
                  <a:cubicBezTo>
                    <a:pt x="1438447" y="640341"/>
                    <a:pt x="1438149" y="639844"/>
                    <a:pt x="1437951" y="639348"/>
                  </a:cubicBezTo>
                  <a:close/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62" name="Freeform 62"/>
            <p:cNvSpPr/>
            <p:nvPr/>
          </p:nvSpPr>
          <p:spPr>
            <a:xfrm rot="0">
              <a:off x="10261092" y="5086064"/>
              <a:ext cx="1930908" cy="1771936"/>
            </a:xfrm>
            <a:custGeom>
              <a:avLst/>
              <a:gdLst/>
              <a:ahLst/>
              <a:cxnLst/>
              <a:rect b="b" l="l" r="r" t="t"/>
              <a:pathLst>
                <a:path h="1771982" w="1930946">
                  <a:moveTo>
                    <a:pt x="1930946" y="1687372"/>
                  </a:moveTo>
                  <a:lnTo>
                    <a:pt x="1930946" y="1771982"/>
                  </a:lnTo>
                  <a:lnTo>
                    <a:pt x="1758184" y="1771982"/>
                  </a:lnTo>
                  <a:close/>
                  <a:moveTo>
                    <a:pt x="1930946" y="1340845"/>
                  </a:moveTo>
                  <a:lnTo>
                    <a:pt x="1930946" y="1419566"/>
                  </a:lnTo>
                  <a:lnTo>
                    <a:pt x="1706190" y="1580945"/>
                  </a:lnTo>
                  <a:cubicBezTo>
                    <a:pt x="1656056" y="1619563"/>
                    <a:pt x="1607436" y="1660093"/>
                    <a:pt x="1559027" y="1700907"/>
                  </a:cubicBezTo>
                  <a:lnTo>
                    <a:pt x="1473802" y="1771982"/>
                  </a:lnTo>
                  <a:lnTo>
                    <a:pt x="1360250" y="1771982"/>
                  </a:lnTo>
                  <a:lnTo>
                    <a:pt x="1373021" y="1760535"/>
                  </a:lnTo>
                  <a:cubicBezTo>
                    <a:pt x="1473191" y="1674065"/>
                    <a:pt x="1575345" y="1590178"/>
                    <a:pt x="1682861" y="1513140"/>
                  </a:cubicBezTo>
                  <a:cubicBezTo>
                    <a:pt x="1743320" y="1469806"/>
                    <a:pt x="1804052" y="1426795"/>
                    <a:pt x="1865330" y="1384578"/>
                  </a:cubicBezTo>
                  <a:close/>
                  <a:moveTo>
                    <a:pt x="1225299" y="709007"/>
                  </a:moveTo>
                  <a:cubicBezTo>
                    <a:pt x="1220633" y="711191"/>
                    <a:pt x="1215273" y="712780"/>
                    <a:pt x="1211698" y="716055"/>
                  </a:cubicBezTo>
                  <a:cubicBezTo>
                    <a:pt x="1208919" y="718835"/>
                    <a:pt x="1211301" y="722012"/>
                    <a:pt x="1215670" y="722508"/>
                  </a:cubicBezTo>
                  <a:cubicBezTo>
                    <a:pt x="1223910" y="723600"/>
                    <a:pt x="1229370" y="719728"/>
                    <a:pt x="1231752" y="712482"/>
                  </a:cubicBezTo>
                  <a:cubicBezTo>
                    <a:pt x="1233142" y="708511"/>
                    <a:pt x="1229965" y="706922"/>
                    <a:pt x="1225299" y="709007"/>
                  </a:cubicBezTo>
                  <a:close/>
                  <a:moveTo>
                    <a:pt x="1383346" y="590472"/>
                  </a:moveTo>
                  <a:cubicBezTo>
                    <a:pt x="1343735" y="612809"/>
                    <a:pt x="1311669" y="644478"/>
                    <a:pt x="1278511" y="675948"/>
                  </a:cubicBezTo>
                  <a:cubicBezTo>
                    <a:pt x="1348401" y="643287"/>
                    <a:pt x="1367859" y="626608"/>
                    <a:pt x="1383346" y="590472"/>
                  </a:cubicBezTo>
                  <a:close/>
                  <a:moveTo>
                    <a:pt x="1476963" y="498939"/>
                  </a:moveTo>
                  <a:cubicBezTo>
                    <a:pt x="1473389" y="504003"/>
                    <a:pt x="1469716" y="509165"/>
                    <a:pt x="1466042" y="514328"/>
                  </a:cubicBezTo>
                  <a:cubicBezTo>
                    <a:pt x="1466440" y="514625"/>
                    <a:pt x="1466837" y="514923"/>
                    <a:pt x="1467234" y="515221"/>
                  </a:cubicBezTo>
                  <a:cubicBezTo>
                    <a:pt x="1470907" y="510058"/>
                    <a:pt x="1474581" y="504996"/>
                    <a:pt x="1478154" y="499833"/>
                  </a:cubicBezTo>
                  <a:cubicBezTo>
                    <a:pt x="1477757" y="499535"/>
                    <a:pt x="1477360" y="499238"/>
                    <a:pt x="1476963" y="498939"/>
                  </a:cubicBezTo>
                  <a:close/>
                  <a:moveTo>
                    <a:pt x="1930946" y="488155"/>
                  </a:moveTo>
                  <a:lnTo>
                    <a:pt x="1930946" y="623090"/>
                  </a:lnTo>
                  <a:lnTo>
                    <a:pt x="1832965" y="689449"/>
                  </a:lnTo>
                  <a:cubicBezTo>
                    <a:pt x="1740242" y="752391"/>
                    <a:pt x="1646327" y="813842"/>
                    <a:pt x="1555093" y="878868"/>
                  </a:cubicBezTo>
                  <a:cubicBezTo>
                    <a:pt x="1386126" y="999488"/>
                    <a:pt x="1226888" y="1132815"/>
                    <a:pt x="1061395" y="1258101"/>
                  </a:cubicBezTo>
                  <a:cubicBezTo>
                    <a:pt x="923998" y="1362141"/>
                    <a:pt x="798513" y="1481868"/>
                    <a:pt x="670348" y="1597524"/>
                  </a:cubicBezTo>
                  <a:cubicBezTo>
                    <a:pt x="630340" y="1633661"/>
                    <a:pt x="598870" y="1679029"/>
                    <a:pt x="563528" y="1720030"/>
                  </a:cubicBezTo>
                  <a:cubicBezTo>
                    <a:pt x="566506" y="1723306"/>
                    <a:pt x="569385" y="1726682"/>
                    <a:pt x="572363" y="1729958"/>
                  </a:cubicBezTo>
                  <a:cubicBezTo>
                    <a:pt x="614257" y="1716059"/>
                    <a:pt x="656549" y="1703252"/>
                    <a:pt x="697848" y="1687964"/>
                  </a:cubicBezTo>
                  <a:cubicBezTo>
                    <a:pt x="821049" y="1642396"/>
                    <a:pt x="934819" y="1576577"/>
                    <a:pt x="1057424" y="1529322"/>
                  </a:cubicBezTo>
                  <a:cubicBezTo>
                    <a:pt x="1199289" y="1474521"/>
                    <a:pt x="1328050" y="1394803"/>
                    <a:pt x="1458001" y="1318063"/>
                  </a:cubicBezTo>
                  <a:cubicBezTo>
                    <a:pt x="1554696" y="1260979"/>
                    <a:pt x="1655361" y="1210150"/>
                    <a:pt x="1746199" y="1143636"/>
                  </a:cubicBezTo>
                  <a:lnTo>
                    <a:pt x="1930946" y="1008005"/>
                  </a:lnTo>
                  <a:lnTo>
                    <a:pt x="1930946" y="1067105"/>
                  </a:lnTo>
                  <a:lnTo>
                    <a:pt x="1820159" y="1153563"/>
                  </a:lnTo>
                  <a:cubicBezTo>
                    <a:pt x="1744412" y="1214915"/>
                    <a:pt x="1662509" y="1268326"/>
                    <a:pt x="1587258" y="1329877"/>
                  </a:cubicBezTo>
                  <a:cubicBezTo>
                    <a:pt x="1498208" y="1402547"/>
                    <a:pt x="1397244" y="1458042"/>
                    <a:pt x="1296976" y="1509963"/>
                  </a:cubicBezTo>
                  <a:cubicBezTo>
                    <a:pt x="1116096" y="1603679"/>
                    <a:pt x="932933" y="1695112"/>
                    <a:pt x="737856" y="1760634"/>
                  </a:cubicBezTo>
                  <a:lnTo>
                    <a:pt x="705563" y="1771982"/>
                  </a:lnTo>
                  <a:lnTo>
                    <a:pt x="383310" y="1771982"/>
                  </a:lnTo>
                  <a:lnTo>
                    <a:pt x="491168" y="1665515"/>
                  </a:lnTo>
                  <a:cubicBezTo>
                    <a:pt x="530469" y="1628250"/>
                    <a:pt x="569434" y="1590624"/>
                    <a:pt x="604628" y="1549375"/>
                  </a:cubicBezTo>
                  <a:cubicBezTo>
                    <a:pt x="679780" y="1461318"/>
                    <a:pt x="764859" y="1383287"/>
                    <a:pt x="848151" y="1303569"/>
                  </a:cubicBezTo>
                  <a:cubicBezTo>
                    <a:pt x="948618" y="1207470"/>
                    <a:pt x="1053255" y="1115938"/>
                    <a:pt x="1163450" y="1030759"/>
                  </a:cubicBezTo>
                  <a:cubicBezTo>
                    <a:pt x="1183802" y="1014975"/>
                    <a:pt x="1204154" y="999190"/>
                    <a:pt x="1223512" y="982114"/>
                  </a:cubicBezTo>
                  <a:cubicBezTo>
                    <a:pt x="1266201" y="944389"/>
                    <a:pt x="1308889" y="906963"/>
                    <a:pt x="1358031" y="877180"/>
                  </a:cubicBezTo>
                  <a:cubicBezTo>
                    <a:pt x="1414618" y="842930"/>
                    <a:pt x="1461277" y="795675"/>
                    <a:pt x="1516375" y="759042"/>
                  </a:cubicBezTo>
                  <a:cubicBezTo>
                    <a:pt x="1594208" y="707220"/>
                    <a:pt x="1670947" y="654406"/>
                    <a:pt x="1751162" y="605760"/>
                  </a:cubicBezTo>
                  <a:cubicBezTo>
                    <a:pt x="1794943" y="579204"/>
                    <a:pt x="1837284" y="550216"/>
                    <a:pt x="1879737" y="521339"/>
                  </a:cubicBezTo>
                  <a:close/>
                  <a:moveTo>
                    <a:pt x="1588449" y="341290"/>
                  </a:moveTo>
                  <a:cubicBezTo>
                    <a:pt x="1561149" y="364520"/>
                    <a:pt x="1552909" y="395197"/>
                    <a:pt x="1535238" y="419221"/>
                  </a:cubicBezTo>
                  <a:cubicBezTo>
                    <a:pt x="1550328" y="393311"/>
                    <a:pt x="1579416" y="377426"/>
                    <a:pt x="1588449" y="341290"/>
                  </a:cubicBezTo>
                  <a:close/>
                  <a:moveTo>
                    <a:pt x="1493221" y="93720"/>
                  </a:moveTo>
                  <a:cubicBezTo>
                    <a:pt x="1486171" y="94683"/>
                    <a:pt x="1478874" y="96849"/>
                    <a:pt x="1471205" y="100348"/>
                  </a:cubicBezTo>
                  <a:cubicBezTo>
                    <a:pt x="1383842" y="140158"/>
                    <a:pt x="1297671" y="183044"/>
                    <a:pt x="1224803" y="245390"/>
                  </a:cubicBezTo>
                  <a:cubicBezTo>
                    <a:pt x="1178937" y="284604"/>
                    <a:pt x="1131980" y="322626"/>
                    <a:pt x="1086711" y="362634"/>
                  </a:cubicBezTo>
                  <a:cubicBezTo>
                    <a:pt x="982471" y="454663"/>
                    <a:pt x="871282" y="539544"/>
                    <a:pt x="779055" y="644279"/>
                  </a:cubicBezTo>
                  <a:cubicBezTo>
                    <a:pt x="740834" y="687663"/>
                    <a:pt x="707279" y="735117"/>
                    <a:pt x="664789" y="789420"/>
                  </a:cubicBezTo>
                  <a:cubicBezTo>
                    <a:pt x="790075" y="807191"/>
                    <a:pt x="900866" y="813842"/>
                    <a:pt x="1005602" y="755269"/>
                  </a:cubicBezTo>
                  <a:cubicBezTo>
                    <a:pt x="1071422" y="718438"/>
                    <a:pt x="1145780" y="698980"/>
                    <a:pt x="1212791" y="663539"/>
                  </a:cubicBezTo>
                  <a:cubicBezTo>
                    <a:pt x="1385034" y="572404"/>
                    <a:pt x="1505555" y="432922"/>
                    <a:pt x="1593612" y="263557"/>
                  </a:cubicBezTo>
                  <a:cubicBezTo>
                    <a:pt x="1632131" y="189398"/>
                    <a:pt x="1622501" y="166267"/>
                    <a:pt x="1553405" y="113949"/>
                  </a:cubicBezTo>
                  <a:cubicBezTo>
                    <a:pt x="1533302" y="98759"/>
                    <a:pt x="1514371" y="90830"/>
                    <a:pt x="1493221" y="93720"/>
                  </a:cubicBezTo>
                  <a:close/>
                  <a:moveTo>
                    <a:pt x="1554961" y="1041"/>
                  </a:moveTo>
                  <a:cubicBezTo>
                    <a:pt x="1592446" y="6049"/>
                    <a:pt x="1618803" y="29093"/>
                    <a:pt x="1641364" y="69672"/>
                  </a:cubicBezTo>
                  <a:cubicBezTo>
                    <a:pt x="1679188" y="137973"/>
                    <a:pt x="1683556" y="203594"/>
                    <a:pt x="1659233" y="277555"/>
                  </a:cubicBezTo>
                  <a:cubicBezTo>
                    <a:pt x="1636995" y="345360"/>
                    <a:pt x="1606319" y="405819"/>
                    <a:pt x="1563829" y="462109"/>
                  </a:cubicBezTo>
                  <a:cubicBezTo>
                    <a:pt x="1479346" y="574191"/>
                    <a:pt x="1381559" y="673863"/>
                    <a:pt x="1272654" y="761623"/>
                  </a:cubicBezTo>
                  <a:cubicBezTo>
                    <a:pt x="1155012" y="856531"/>
                    <a:pt x="1014041" y="903686"/>
                    <a:pt x="867013" y="940319"/>
                  </a:cubicBezTo>
                  <a:cubicBezTo>
                    <a:pt x="773893" y="963550"/>
                    <a:pt x="680375" y="963649"/>
                    <a:pt x="587255" y="960174"/>
                  </a:cubicBezTo>
                  <a:cubicBezTo>
                    <a:pt x="532157" y="958089"/>
                    <a:pt x="500984" y="970797"/>
                    <a:pt x="467330" y="1012195"/>
                  </a:cubicBezTo>
                  <a:cubicBezTo>
                    <a:pt x="429109" y="1059251"/>
                    <a:pt x="392674" y="1106805"/>
                    <a:pt x="359417" y="1157534"/>
                  </a:cubicBezTo>
                  <a:cubicBezTo>
                    <a:pt x="321295" y="1215710"/>
                    <a:pt x="274933" y="1269021"/>
                    <a:pt x="241378" y="1329579"/>
                  </a:cubicBezTo>
                  <a:cubicBezTo>
                    <a:pt x="187472" y="1427067"/>
                    <a:pt x="134260" y="1525747"/>
                    <a:pt x="109342" y="1636440"/>
                  </a:cubicBezTo>
                  <a:cubicBezTo>
                    <a:pt x="102690" y="1665875"/>
                    <a:pt x="100258" y="1695285"/>
                    <a:pt x="101822" y="1724584"/>
                  </a:cubicBezTo>
                  <a:lnTo>
                    <a:pt x="110738" y="1771982"/>
                  </a:lnTo>
                  <a:lnTo>
                    <a:pt x="78294" y="1771982"/>
                  </a:lnTo>
                  <a:lnTo>
                    <a:pt x="78268" y="1771852"/>
                  </a:lnTo>
                  <a:lnTo>
                    <a:pt x="78204" y="1771982"/>
                  </a:lnTo>
                  <a:lnTo>
                    <a:pt x="0" y="1771982"/>
                  </a:lnTo>
                  <a:lnTo>
                    <a:pt x="6951" y="1717126"/>
                  </a:lnTo>
                  <a:cubicBezTo>
                    <a:pt x="11952" y="1689007"/>
                    <a:pt x="18554" y="1661209"/>
                    <a:pt x="27340" y="1633958"/>
                  </a:cubicBezTo>
                  <a:cubicBezTo>
                    <a:pt x="59604" y="1534385"/>
                    <a:pt x="94153" y="1436002"/>
                    <a:pt x="137337" y="1340400"/>
                  </a:cubicBezTo>
                  <a:cubicBezTo>
                    <a:pt x="195413" y="1211838"/>
                    <a:pt x="286747" y="1106209"/>
                    <a:pt x="363090" y="990255"/>
                  </a:cubicBezTo>
                  <a:cubicBezTo>
                    <a:pt x="367061" y="984199"/>
                    <a:pt x="373613" y="979831"/>
                    <a:pt x="377684" y="973874"/>
                  </a:cubicBezTo>
                  <a:cubicBezTo>
                    <a:pt x="400319" y="940419"/>
                    <a:pt x="399624" y="926619"/>
                    <a:pt x="364580" y="907062"/>
                  </a:cubicBezTo>
                  <a:cubicBezTo>
                    <a:pt x="252497" y="844617"/>
                    <a:pt x="224303" y="743754"/>
                    <a:pt x="226586" y="628593"/>
                  </a:cubicBezTo>
                  <a:cubicBezTo>
                    <a:pt x="227877" y="564859"/>
                    <a:pt x="272352" y="506981"/>
                    <a:pt x="330429" y="488913"/>
                  </a:cubicBezTo>
                  <a:cubicBezTo>
                    <a:pt x="355644" y="481070"/>
                    <a:pt x="389398" y="503308"/>
                    <a:pt x="390292" y="531006"/>
                  </a:cubicBezTo>
                  <a:cubicBezTo>
                    <a:pt x="390887" y="549074"/>
                    <a:pt x="390192" y="567440"/>
                    <a:pt x="385130" y="585806"/>
                  </a:cubicBezTo>
                  <a:cubicBezTo>
                    <a:pt x="353858" y="699775"/>
                    <a:pt x="450056" y="751299"/>
                    <a:pt x="535731" y="758546"/>
                  </a:cubicBezTo>
                  <a:cubicBezTo>
                    <a:pt x="552608" y="759936"/>
                    <a:pt x="564322" y="750504"/>
                    <a:pt x="573158" y="738591"/>
                  </a:cubicBezTo>
                  <a:cubicBezTo>
                    <a:pt x="621207" y="673863"/>
                    <a:pt x="688019" y="626112"/>
                    <a:pt x="733686" y="558604"/>
                  </a:cubicBezTo>
                  <a:cubicBezTo>
                    <a:pt x="754832" y="527333"/>
                    <a:pt x="786699" y="502911"/>
                    <a:pt x="815589" y="477496"/>
                  </a:cubicBezTo>
                  <a:cubicBezTo>
                    <a:pt x="892527" y="409591"/>
                    <a:pt x="967381" y="339602"/>
                    <a:pt x="1046603" y="274081"/>
                  </a:cubicBezTo>
                  <a:cubicBezTo>
                    <a:pt x="1170003" y="171925"/>
                    <a:pt x="1299160" y="79599"/>
                    <a:pt x="1449265" y="19041"/>
                  </a:cubicBezTo>
                  <a:cubicBezTo>
                    <a:pt x="1469617" y="10801"/>
                    <a:pt x="1491656" y="5441"/>
                    <a:pt x="1513496" y="2065"/>
                  </a:cubicBezTo>
                  <a:cubicBezTo>
                    <a:pt x="1528735" y="-293"/>
                    <a:pt x="1542466" y="-628"/>
                    <a:pt x="1554961" y="1041"/>
                  </a:cubicBezTo>
                  <a:close/>
                </a:path>
              </a:pathLst>
            </a:custGeom>
            <a:solidFill>
              <a:srgbClr val="FFC7E8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63" name="Freeform 63"/>
            <p:cNvSpPr/>
            <p:nvPr/>
          </p:nvSpPr>
          <p:spPr>
            <a:xfrm rot="0">
              <a:off x="9105042" y="4868418"/>
              <a:ext cx="337090" cy="350615"/>
            </a:xfrm>
            <a:custGeom>
              <a:avLst/>
              <a:gdLst/>
              <a:ahLst/>
              <a:cxnLst/>
              <a:rect b="b" l="l" r="r" t="t"/>
              <a:pathLst>
                <a:path h="350641" w="337126">
                  <a:moveTo>
                    <a:pt x="60360" y="76243"/>
                  </a:moveTo>
                  <a:cubicBezTo>
                    <a:pt x="58672" y="76939"/>
                    <a:pt x="57083" y="77732"/>
                    <a:pt x="55397" y="78626"/>
                  </a:cubicBezTo>
                  <a:cubicBezTo>
                    <a:pt x="53410" y="79618"/>
                    <a:pt x="51525" y="80710"/>
                    <a:pt x="49638" y="82001"/>
                  </a:cubicBezTo>
                  <a:cubicBezTo>
                    <a:pt x="45965" y="84482"/>
                    <a:pt x="42590" y="87461"/>
                    <a:pt x="39611" y="91134"/>
                  </a:cubicBezTo>
                  <a:cubicBezTo>
                    <a:pt x="32563" y="99871"/>
                    <a:pt x="9034" y="83192"/>
                    <a:pt x="14296" y="113273"/>
                  </a:cubicBezTo>
                  <a:lnTo>
                    <a:pt x="22834" y="109997"/>
                  </a:lnTo>
                  <a:cubicBezTo>
                    <a:pt x="20650" y="130051"/>
                    <a:pt x="5858" y="116649"/>
                    <a:pt x="0" y="125583"/>
                  </a:cubicBezTo>
                  <a:cubicBezTo>
                    <a:pt x="4568" y="136602"/>
                    <a:pt x="6851" y="142162"/>
                    <a:pt x="6453" y="148814"/>
                  </a:cubicBezTo>
                  <a:cubicBezTo>
                    <a:pt x="11616" y="146629"/>
                    <a:pt x="17473" y="137793"/>
                    <a:pt x="25216" y="141170"/>
                  </a:cubicBezTo>
                  <a:lnTo>
                    <a:pt x="31769" y="157847"/>
                  </a:lnTo>
                  <a:cubicBezTo>
                    <a:pt x="28591" y="165492"/>
                    <a:pt x="16281" y="157649"/>
                    <a:pt x="13304" y="165293"/>
                  </a:cubicBezTo>
                  <a:cubicBezTo>
                    <a:pt x="15587" y="170853"/>
                    <a:pt x="20153" y="181872"/>
                    <a:pt x="22436" y="187431"/>
                  </a:cubicBezTo>
                  <a:cubicBezTo>
                    <a:pt x="24720" y="192991"/>
                    <a:pt x="22139" y="193984"/>
                    <a:pt x="19658" y="195076"/>
                  </a:cubicBezTo>
                  <a:cubicBezTo>
                    <a:pt x="22238" y="193984"/>
                    <a:pt x="27301" y="191899"/>
                    <a:pt x="29783" y="190907"/>
                  </a:cubicBezTo>
                  <a:cubicBezTo>
                    <a:pt x="32067" y="196466"/>
                    <a:pt x="36633" y="207485"/>
                    <a:pt x="38817" y="213045"/>
                  </a:cubicBezTo>
                  <a:cubicBezTo>
                    <a:pt x="41100" y="218604"/>
                    <a:pt x="38618" y="219598"/>
                    <a:pt x="36136" y="220690"/>
                  </a:cubicBezTo>
                  <a:cubicBezTo>
                    <a:pt x="40704" y="231709"/>
                    <a:pt x="42888" y="243820"/>
                    <a:pt x="47553" y="248287"/>
                  </a:cubicBezTo>
                  <a:lnTo>
                    <a:pt x="54800" y="245310"/>
                  </a:lnTo>
                  <a:cubicBezTo>
                    <a:pt x="47355" y="254840"/>
                    <a:pt x="54106" y="284424"/>
                    <a:pt x="61055" y="301003"/>
                  </a:cubicBezTo>
                  <a:cubicBezTo>
                    <a:pt x="61154" y="294451"/>
                    <a:pt x="68103" y="311030"/>
                    <a:pt x="68103" y="304577"/>
                  </a:cubicBezTo>
                  <a:cubicBezTo>
                    <a:pt x="68005" y="324134"/>
                    <a:pt x="70189" y="349152"/>
                    <a:pt x="81902" y="350641"/>
                  </a:cubicBezTo>
                  <a:cubicBezTo>
                    <a:pt x="104239" y="346075"/>
                    <a:pt x="120918" y="341607"/>
                    <a:pt x="137894" y="336444"/>
                  </a:cubicBezTo>
                  <a:cubicBezTo>
                    <a:pt x="160728" y="329396"/>
                    <a:pt x="183164" y="320560"/>
                    <a:pt x="205303" y="310931"/>
                  </a:cubicBezTo>
                  <a:cubicBezTo>
                    <a:pt x="249579" y="291573"/>
                    <a:pt x="292764" y="268639"/>
                    <a:pt x="336147" y="248784"/>
                  </a:cubicBezTo>
                  <a:cubicBezTo>
                    <a:pt x="339523" y="241438"/>
                    <a:pt x="333368" y="230816"/>
                    <a:pt x="329795" y="219399"/>
                  </a:cubicBezTo>
                  <a:cubicBezTo>
                    <a:pt x="319470" y="222675"/>
                    <a:pt x="310932" y="231610"/>
                    <a:pt x="299614" y="222575"/>
                  </a:cubicBezTo>
                  <a:cubicBezTo>
                    <a:pt x="297033" y="223370"/>
                    <a:pt x="295048" y="198948"/>
                    <a:pt x="288893" y="188326"/>
                  </a:cubicBezTo>
                  <a:cubicBezTo>
                    <a:pt x="286312" y="189119"/>
                    <a:pt x="281149" y="190708"/>
                    <a:pt x="278568" y="191601"/>
                  </a:cubicBezTo>
                  <a:cubicBezTo>
                    <a:pt x="270626" y="175320"/>
                    <a:pt x="270427" y="156557"/>
                    <a:pt x="262485" y="140275"/>
                  </a:cubicBezTo>
                  <a:cubicBezTo>
                    <a:pt x="254543" y="123995"/>
                    <a:pt x="247793" y="138588"/>
                    <a:pt x="241638" y="127965"/>
                  </a:cubicBezTo>
                  <a:cubicBezTo>
                    <a:pt x="230320" y="119031"/>
                    <a:pt x="241439" y="109203"/>
                    <a:pt x="249183" y="106819"/>
                  </a:cubicBezTo>
                  <a:cubicBezTo>
                    <a:pt x="243028" y="96198"/>
                    <a:pt x="254344" y="105232"/>
                    <a:pt x="250770" y="93815"/>
                  </a:cubicBezTo>
                  <a:cubicBezTo>
                    <a:pt x="243623" y="70981"/>
                    <a:pt x="236475" y="48148"/>
                    <a:pt x="220789" y="34250"/>
                  </a:cubicBezTo>
                  <a:cubicBezTo>
                    <a:pt x="216421" y="29385"/>
                    <a:pt x="213641" y="11416"/>
                    <a:pt x="210068" y="0"/>
                  </a:cubicBezTo>
                  <a:cubicBezTo>
                    <a:pt x="179094" y="9729"/>
                    <a:pt x="145538" y="20251"/>
                    <a:pt x="121712" y="52814"/>
                  </a:cubicBezTo>
                  <a:cubicBezTo>
                    <a:pt x="111488" y="65422"/>
                    <a:pt x="96596" y="68004"/>
                    <a:pt x="81902" y="70882"/>
                  </a:cubicBezTo>
                  <a:cubicBezTo>
                    <a:pt x="74457" y="72073"/>
                    <a:pt x="67110" y="73463"/>
                    <a:pt x="60360" y="76243"/>
                  </a:cubicBezTo>
                </a:path>
              </a:pathLst>
            </a:custGeom>
            <a:solidFill>
              <a:srgbClr val="E87E9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64" name="Freeform 64"/>
            <p:cNvSpPr/>
            <p:nvPr/>
          </p:nvSpPr>
          <p:spPr>
            <a:xfrm rot="0">
              <a:off x="9313069" y="5241036"/>
              <a:ext cx="211645" cy="319278"/>
            </a:xfrm>
            <a:custGeom>
              <a:avLst/>
              <a:gdLst/>
              <a:ahLst/>
              <a:cxnLst/>
              <a:rect b="b" l="l" r="r" t="t"/>
              <a:pathLst>
                <a:path h="319312" w="211607">
                  <a:moveTo>
                    <a:pt x="65720" y="319271"/>
                  </a:moveTo>
                  <a:cubicBezTo>
                    <a:pt x="121016" y="320760"/>
                    <a:pt x="165095" y="281844"/>
                    <a:pt x="211456" y="254841"/>
                  </a:cubicBezTo>
                  <a:cubicBezTo>
                    <a:pt x="212548" y="248189"/>
                    <a:pt x="207486" y="237269"/>
                    <a:pt x="203911" y="225852"/>
                  </a:cubicBezTo>
                  <a:cubicBezTo>
                    <a:pt x="198253" y="227640"/>
                    <a:pt x="194282" y="235185"/>
                    <a:pt x="186440" y="225058"/>
                  </a:cubicBezTo>
                  <a:cubicBezTo>
                    <a:pt x="185050" y="225456"/>
                    <a:pt x="180681" y="201828"/>
                    <a:pt x="175717" y="190808"/>
                  </a:cubicBezTo>
                  <a:cubicBezTo>
                    <a:pt x="174327" y="191304"/>
                    <a:pt x="171449" y="192098"/>
                    <a:pt x="170059" y="192595"/>
                  </a:cubicBezTo>
                  <a:cubicBezTo>
                    <a:pt x="163308" y="175916"/>
                    <a:pt x="160727" y="157948"/>
                    <a:pt x="153977" y="141269"/>
                  </a:cubicBezTo>
                  <a:cubicBezTo>
                    <a:pt x="147225" y="124591"/>
                    <a:pt x="145042" y="137795"/>
                    <a:pt x="140078" y="126875"/>
                  </a:cubicBezTo>
                  <a:cubicBezTo>
                    <a:pt x="132235" y="116848"/>
                    <a:pt x="137596" y="108905"/>
                    <a:pt x="141864" y="107516"/>
                  </a:cubicBezTo>
                  <a:cubicBezTo>
                    <a:pt x="136900" y="96496"/>
                    <a:pt x="144743" y="106622"/>
                    <a:pt x="141170" y="95205"/>
                  </a:cubicBezTo>
                  <a:cubicBezTo>
                    <a:pt x="134022" y="72372"/>
                    <a:pt x="126875" y="49538"/>
                    <a:pt x="115755" y="34251"/>
                  </a:cubicBezTo>
                  <a:cubicBezTo>
                    <a:pt x="112578" y="28989"/>
                    <a:pt x="108607" y="11417"/>
                    <a:pt x="105033" y="0"/>
                  </a:cubicBezTo>
                  <a:cubicBezTo>
                    <a:pt x="87958" y="5361"/>
                    <a:pt x="69394" y="11119"/>
                    <a:pt x="59466" y="39314"/>
                  </a:cubicBezTo>
                  <a:cubicBezTo>
                    <a:pt x="50531" y="60856"/>
                    <a:pt x="25613" y="41696"/>
                    <a:pt x="17473" y="65026"/>
                  </a:cubicBezTo>
                  <a:cubicBezTo>
                    <a:pt x="14991" y="72074"/>
                    <a:pt x="694" y="51425"/>
                    <a:pt x="6750" y="80910"/>
                  </a:cubicBezTo>
                  <a:cubicBezTo>
                    <a:pt x="8140" y="80512"/>
                    <a:pt x="9629" y="80017"/>
                    <a:pt x="11019" y="79619"/>
                  </a:cubicBezTo>
                  <a:cubicBezTo>
                    <a:pt x="12111" y="98084"/>
                    <a:pt x="2482" y="82300"/>
                    <a:pt x="0" y="89348"/>
                  </a:cubicBezTo>
                  <a:cubicBezTo>
                    <a:pt x="3574" y="100765"/>
                    <a:pt x="5360" y="106423"/>
                    <a:pt x="5758" y="112678"/>
                  </a:cubicBezTo>
                  <a:cubicBezTo>
                    <a:pt x="8637" y="111784"/>
                    <a:pt x="11119" y="104736"/>
                    <a:pt x="15685" y="109601"/>
                  </a:cubicBezTo>
                  <a:lnTo>
                    <a:pt x="21046" y="126676"/>
                  </a:lnTo>
                  <a:cubicBezTo>
                    <a:pt x="19955" y="133328"/>
                    <a:pt x="12111" y="123201"/>
                    <a:pt x="11119" y="129754"/>
                  </a:cubicBezTo>
                  <a:cubicBezTo>
                    <a:pt x="12905" y="135512"/>
                    <a:pt x="16479" y="146928"/>
                    <a:pt x="18266" y="152587"/>
                  </a:cubicBezTo>
                  <a:cubicBezTo>
                    <a:pt x="20054" y="158246"/>
                    <a:pt x="18664" y="158742"/>
                    <a:pt x="17174" y="159139"/>
                  </a:cubicBezTo>
                  <a:cubicBezTo>
                    <a:pt x="18564" y="158642"/>
                    <a:pt x="21443" y="157749"/>
                    <a:pt x="22833" y="157352"/>
                  </a:cubicBezTo>
                  <a:cubicBezTo>
                    <a:pt x="24620" y="163011"/>
                    <a:pt x="28194" y="174527"/>
                    <a:pt x="29981" y="180186"/>
                  </a:cubicBezTo>
                  <a:cubicBezTo>
                    <a:pt x="31768" y="185943"/>
                    <a:pt x="30378" y="186341"/>
                    <a:pt x="28888" y="186837"/>
                  </a:cubicBezTo>
                  <a:cubicBezTo>
                    <a:pt x="32463" y="198253"/>
                    <a:pt x="34647" y="210068"/>
                    <a:pt x="37823" y="215330"/>
                  </a:cubicBezTo>
                  <a:cubicBezTo>
                    <a:pt x="39213" y="214833"/>
                    <a:pt x="40703" y="214435"/>
                    <a:pt x="42093" y="214039"/>
                  </a:cubicBezTo>
                  <a:cubicBezTo>
                    <a:pt x="38221" y="221584"/>
                    <a:pt x="44277" y="250969"/>
                    <a:pt x="49638" y="268044"/>
                  </a:cubicBezTo>
                  <a:cubicBezTo>
                    <a:pt x="49240" y="261889"/>
                    <a:pt x="54602" y="278964"/>
                    <a:pt x="54303" y="272809"/>
                  </a:cubicBezTo>
                  <a:cubicBezTo>
                    <a:pt x="55395" y="291176"/>
                    <a:pt x="58275" y="315399"/>
                    <a:pt x="65720" y="319271"/>
                  </a:cubicBezTo>
                </a:path>
              </a:pathLst>
            </a:custGeom>
            <a:solidFill>
              <a:srgbClr val="E87E9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65" name="Freeform 65"/>
            <p:cNvSpPr/>
            <p:nvPr/>
          </p:nvSpPr>
          <p:spPr>
            <a:xfrm rot="0">
              <a:off x="8809006" y="5016055"/>
              <a:ext cx="334804" cy="352234"/>
            </a:xfrm>
            <a:custGeom>
              <a:avLst/>
              <a:gdLst/>
              <a:ahLst/>
              <a:cxnLst/>
              <a:rect b="b" l="l" r="r" t="t"/>
              <a:pathLst>
                <a:path h="352230" w="334781">
                  <a:moveTo>
                    <a:pt x="89746" y="352231"/>
                  </a:moveTo>
                  <a:cubicBezTo>
                    <a:pt x="128265" y="344288"/>
                    <a:pt x="165889" y="328900"/>
                    <a:pt x="206394" y="310236"/>
                  </a:cubicBezTo>
                  <a:cubicBezTo>
                    <a:pt x="246700" y="291574"/>
                    <a:pt x="289289" y="269832"/>
                    <a:pt x="333765" y="249678"/>
                  </a:cubicBezTo>
                  <a:cubicBezTo>
                    <a:pt x="337239" y="242332"/>
                    <a:pt x="330985" y="231710"/>
                    <a:pt x="327411" y="220293"/>
                  </a:cubicBezTo>
                  <a:cubicBezTo>
                    <a:pt x="316986" y="223569"/>
                    <a:pt x="308251" y="232504"/>
                    <a:pt x="297033" y="223470"/>
                  </a:cubicBezTo>
                  <a:cubicBezTo>
                    <a:pt x="294452" y="224265"/>
                    <a:pt x="292565" y="199842"/>
                    <a:pt x="286509" y="189121"/>
                  </a:cubicBezTo>
                  <a:cubicBezTo>
                    <a:pt x="283928" y="189914"/>
                    <a:pt x="278766" y="191503"/>
                    <a:pt x="276184" y="192298"/>
                  </a:cubicBezTo>
                  <a:cubicBezTo>
                    <a:pt x="268442" y="175917"/>
                    <a:pt x="268243" y="157253"/>
                    <a:pt x="260499" y="140773"/>
                  </a:cubicBezTo>
                  <a:cubicBezTo>
                    <a:pt x="252755" y="124393"/>
                    <a:pt x="246005" y="138986"/>
                    <a:pt x="239950" y="128265"/>
                  </a:cubicBezTo>
                  <a:cubicBezTo>
                    <a:pt x="228831" y="119131"/>
                    <a:pt x="239850" y="109601"/>
                    <a:pt x="247494" y="107218"/>
                  </a:cubicBezTo>
                  <a:cubicBezTo>
                    <a:pt x="241438" y="96596"/>
                    <a:pt x="252557" y="105629"/>
                    <a:pt x="249082" y="94214"/>
                  </a:cubicBezTo>
                  <a:cubicBezTo>
                    <a:pt x="242133" y="71280"/>
                    <a:pt x="235084" y="48447"/>
                    <a:pt x="219796" y="34350"/>
                  </a:cubicBezTo>
                  <a:cubicBezTo>
                    <a:pt x="215527" y="29386"/>
                    <a:pt x="212846" y="11417"/>
                    <a:pt x="209372" y="0"/>
                  </a:cubicBezTo>
                  <a:cubicBezTo>
                    <a:pt x="179094" y="9233"/>
                    <a:pt x="144447" y="19658"/>
                    <a:pt x="119628" y="52915"/>
                  </a:cubicBezTo>
                  <a:cubicBezTo>
                    <a:pt x="98679" y="78627"/>
                    <a:pt x="56984" y="65919"/>
                    <a:pt x="36632" y="95206"/>
                  </a:cubicBezTo>
                  <a:cubicBezTo>
                    <a:pt x="30775" y="103943"/>
                    <a:pt x="7744" y="87462"/>
                    <a:pt x="13899" y="117444"/>
                  </a:cubicBezTo>
                  <a:lnTo>
                    <a:pt x="22039" y="113969"/>
                  </a:lnTo>
                  <a:cubicBezTo>
                    <a:pt x="20848" y="133924"/>
                    <a:pt x="5758" y="120918"/>
                    <a:pt x="0" y="129953"/>
                  </a:cubicBezTo>
                  <a:cubicBezTo>
                    <a:pt x="4864" y="140873"/>
                    <a:pt x="7346" y="146333"/>
                    <a:pt x="7148" y="152984"/>
                  </a:cubicBezTo>
                  <a:cubicBezTo>
                    <a:pt x="12409" y="150502"/>
                    <a:pt x="17968" y="141667"/>
                    <a:pt x="25613" y="144844"/>
                  </a:cubicBezTo>
                  <a:lnTo>
                    <a:pt x="32662" y="161323"/>
                  </a:lnTo>
                  <a:cubicBezTo>
                    <a:pt x="29882" y="169067"/>
                    <a:pt x="17274" y="161422"/>
                    <a:pt x="14593" y="169265"/>
                  </a:cubicBezTo>
                  <a:cubicBezTo>
                    <a:pt x="17075" y="174726"/>
                    <a:pt x="21940" y="185646"/>
                    <a:pt x="24421" y="191106"/>
                  </a:cubicBezTo>
                  <a:cubicBezTo>
                    <a:pt x="26903" y="196566"/>
                    <a:pt x="24421" y="197658"/>
                    <a:pt x="21940" y="198849"/>
                  </a:cubicBezTo>
                  <a:cubicBezTo>
                    <a:pt x="24421" y="197758"/>
                    <a:pt x="29385" y="195474"/>
                    <a:pt x="31867" y="194283"/>
                  </a:cubicBezTo>
                  <a:cubicBezTo>
                    <a:pt x="34250" y="199744"/>
                    <a:pt x="39114" y="210664"/>
                    <a:pt x="41596" y="216123"/>
                  </a:cubicBezTo>
                  <a:cubicBezTo>
                    <a:pt x="43978" y="221584"/>
                    <a:pt x="41596" y="222676"/>
                    <a:pt x="39213" y="223768"/>
                  </a:cubicBezTo>
                  <a:cubicBezTo>
                    <a:pt x="44078" y="234688"/>
                    <a:pt x="46758" y="246602"/>
                    <a:pt x="51523" y="250969"/>
                  </a:cubicBezTo>
                  <a:lnTo>
                    <a:pt x="58474" y="247793"/>
                  </a:lnTo>
                  <a:cubicBezTo>
                    <a:pt x="51424" y="257422"/>
                    <a:pt x="59565" y="286708"/>
                    <a:pt x="67110" y="302989"/>
                  </a:cubicBezTo>
                  <a:cubicBezTo>
                    <a:pt x="66812" y="296538"/>
                    <a:pt x="74258" y="312917"/>
                    <a:pt x="73861" y="306465"/>
                  </a:cubicBezTo>
                  <a:cubicBezTo>
                    <a:pt x="74854" y="326121"/>
                    <a:pt x="79222" y="350444"/>
                    <a:pt x="89746" y="352231"/>
                  </a:cubicBezTo>
                </a:path>
              </a:pathLst>
            </a:custGeom>
            <a:solidFill>
              <a:srgbClr val="E87E9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66" name="Freeform 66"/>
            <p:cNvSpPr/>
            <p:nvPr/>
          </p:nvSpPr>
          <p:spPr>
            <a:xfrm rot="0">
              <a:off x="8835961" y="5446300"/>
              <a:ext cx="330803" cy="365570"/>
            </a:xfrm>
            <a:custGeom>
              <a:avLst/>
              <a:gdLst/>
              <a:ahLst/>
              <a:cxnLst/>
              <a:rect b="b" l="l" r="r" t="t"/>
              <a:pathLst>
                <a:path h="365532" w="330788">
                  <a:moveTo>
                    <a:pt x="54701" y="318080"/>
                  </a:moveTo>
                  <a:cubicBezTo>
                    <a:pt x="51624" y="337935"/>
                    <a:pt x="49538" y="363746"/>
                    <a:pt x="63437" y="365532"/>
                  </a:cubicBezTo>
                  <a:cubicBezTo>
                    <a:pt x="119826" y="356995"/>
                    <a:pt x="168868" y="334956"/>
                    <a:pt x="211756" y="311626"/>
                  </a:cubicBezTo>
                  <a:cubicBezTo>
                    <a:pt x="254841" y="288098"/>
                    <a:pt x="292664" y="262981"/>
                    <a:pt x="330092" y="244912"/>
                  </a:cubicBezTo>
                  <a:cubicBezTo>
                    <a:pt x="332772" y="237765"/>
                    <a:pt x="327114" y="227043"/>
                    <a:pt x="323441" y="215626"/>
                  </a:cubicBezTo>
                  <a:cubicBezTo>
                    <a:pt x="314108" y="218705"/>
                    <a:pt x="306762" y="227341"/>
                    <a:pt x="295743" y="218605"/>
                  </a:cubicBezTo>
                  <a:cubicBezTo>
                    <a:pt x="293360" y="219399"/>
                    <a:pt x="290282" y="195176"/>
                    <a:pt x="283928" y="184652"/>
                  </a:cubicBezTo>
                  <a:cubicBezTo>
                    <a:pt x="281446" y="185546"/>
                    <a:pt x="276582" y="187234"/>
                    <a:pt x="274100" y="188127"/>
                  </a:cubicBezTo>
                  <a:cubicBezTo>
                    <a:pt x="265562" y="172144"/>
                    <a:pt x="264470" y="153480"/>
                    <a:pt x="255834" y="137497"/>
                  </a:cubicBezTo>
                  <a:cubicBezTo>
                    <a:pt x="247197" y="121613"/>
                    <a:pt x="240843" y="136603"/>
                    <a:pt x="234093" y="126378"/>
                  </a:cubicBezTo>
                  <a:cubicBezTo>
                    <a:pt x="222080" y="118138"/>
                    <a:pt x="233000" y="107614"/>
                    <a:pt x="241042" y="104735"/>
                  </a:cubicBezTo>
                  <a:cubicBezTo>
                    <a:pt x="234290" y="94411"/>
                    <a:pt x="246403" y="102750"/>
                    <a:pt x="242332" y="91532"/>
                  </a:cubicBezTo>
                  <a:cubicBezTo>
                    <a:pt x="234290" y="68996"/>
                    <a:pt x="226349" y="46460"/>
                    <a:pt x="208876" y="33655"/>
                  </a:cubicBezTo>
                  <a:cubicBezTo>
                    <a:pt x="204012" y="29087"/>
                    <a:pt x="200637" y="11218"/>
                    <a:pt x="196467" y="0"/>
                  </a:cubicBezTo>
                  <a:cubicBezTo>
                    <a:pt x="161720" y="12708"/>
                    <a:pt x="126875" y="27201"/>
                    <a:pt x="105629" y="61849"/>
                  </a:cubicBezTo>
                  <a:cubicBezTo>
                    <a:pt x="86966" y="88951"/>
                    <a:pt x="48050" y="77137"/>
                    <a:pt x="31769" y="104339"/>
                  </a:cubicBezTo>
                  <a:cubicBezTo>
                    <a:pt x="26606" y="112678"/>
                    <a:pt x="6950" y="94411"/>
                    <a:pt x="12211" y="124194"/>
                  </a:cubicBezTo>
                  <a:lnTo>
                    <a:pt x="19260" y="121712"/>
                  </a:lnTo>
                  <a:cubicBezTo>
                    <a:pt x="18168" y="141170"/>
                    <a:pt x="5063" y="126676"/>
                    <a:pt x="0" y="134717"/>
                  </a:cubicBezTo>
                  <a:cubicBezTo>
                    <a:pt x="3773" y="146034"/>
                    <a:pt x="5659" y="151693"/>
                    <a:pt x="5163" y="158245"/>
                  </a:cubicBezTo>
                  <a:cubicBezTo>
                    <a:pt x="10027" y="156757"/>
                    <a:pt x="15289" y="148516"/>
                    <a:pt x="22138" y="152487"/>
                  </a:cubicBezTo>
                  <a:lnTo>
                    <a:pt x="28096" y="169364"/>
                  </a:lnTo>
                  <a:cubicBezTo>
                    <a:pt x="25117" y="176710"/>
                    <a:pt x="13799" y="168073"/>
                    <a:pt x="10822" y="175222"/>
                  </a:cubicBezTo>
                  <a:cubicBezTo>
                    <a:pt x="12708" y="180880"/>
                    <a:pt x="16480" y="192297"/>
                    <a:pt x="18268" y="197955"/>
                  </a:cubicBezTo>
                  <a:cubicBezTo>
                    <a:pt x="20153" y="203614"/>
                    <a:pt x="17572" y="204508"/>
                    <a:pt x="14991" y="205301"/>
                  </a:cubicBezTo>
                  <a:cubicBezTo>
                    <a:pt x="17572" y="204508"/>
                    <a:pt x="22635" y="202819"/>
                    <a:pt x="25216" y="202026"/>
                  </a:cubicBezTo>
                  <a:cubicBezTo>
                    <a:pt x="27102" y="207684"/>
                    <a:pt x="30974" y="219001"/>
                    <a:pt x="32861" y="224661"/>
                  </a:cubicBezTo>
                  <a:cubicBezTo>
                    <a:pt x="34746" y="230319"/>
                    <a:pt x="32165" y="231213"/>
                    <a:pt x="29485" y="232007"/>
                  </a:cubicBezTo>
                  <a:cubicBezTo>
                    <a:pt x="33257" y="243325"/>
                    <a:pt x="34251" y="255635"/>
                    <a:pt x="38817" y="260400"/>
                  </a:cubicBezTo>
                  <a:lnTo>
                    <a:pt x="46957" y="257719"/>
                  </a:lnTo>
                  <a:cubicBezTo>
                    <a:pt x="38123" y="266952"/>
                    <a:pt x="41597" y="297231"/>
                    <a:pt x="47057" y="314405"/>
                  </a:cubicBezTo>
                  <a:cubicBezTo>
                    <a:pt x="48050" y="307556"/>
                    <a:pt x="53609" y="324730"/>
                    <a:pt x="54701" y="318080"/>
                  </a:cubicBezTo>
                </a:path>
              </a:pathLst>
            </a:custGeom>
            <a:solidFill>
              <a:srgbClr val="E87E9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67" name="Freeform 67"/>
            <p:cNvSpPr/>
            <p:nvPr/>
          </p:nvSpPr>
          <p:spPr>
            <a:xfrm rot="0">
              <a:off x="8531447" y="5254657"/>
              <a:ext cx="265843" cy="345281"/>
            </a:xfrm>
            <a:custGeom>
              <a:avLst/>
              <a:gdLst/>
              <a:ahLst/>
              <a:cxnLst/>
              <a:rect b="b" l="l" r="r" t="t"/>
              <a:pathLst>
                <a:path h="345280" w="265849">
                  <a:moveTo>
                    <a:pt x="8538" y="144546"/>
                  </a:moveTo>
                  <a:cubicBezTo>
                    <a:pt x="11119" y="143454"/>
                    <a:pt x="12310" y="136305"/>
                    <a:pt x="17571" y="140376"/>
                  </a:cubicBezTo>
                  <a:lnTo>
                    <a:pt x="25414" y="156459"/>
                  </a:lnTo>
                  <a:cubicBezTo>
                    <a:pt x="25116" y="163309"/>
                    <a:pt x="15884" y="154374"/>
                    <a:pt x="15685" y="160927"/>
                  </a:cubicBezTo>
                  <a:cubicBezTo>
                    <a:pt x="18068" y="166386"/>
                    <a:pt x="22833" y="177406"/>
                    <a:pt x="25215" y="182866"/>
                  </a:cubicBezTo>
                  <a:cubicBezTo>
                    <a:pt x="27598" y="188326"/>
                    <a:pt x="26010" y="189021"/>
                    <a:pt x="24521" y="189716"/>
                  </a:cubicBezTo>
                  <a:cubicBezTo>
                    <a:pt x="26110" y="189021"/>
                    <a:pt x="29186" y="187731"/>
                    <a:pt x="30676" y="187036"/>
                  </a:cubicBezTo>
                  <a:cubicBezTo>
                    <a:pt x="33158" y="192496"/>
                    <a:pt x="38022" y="203416"/>
                    <a:pt x="40504" y="208876"/>
                  </a:cubicBezTo>
                  <a:cubicBezTo>
                    <a:pt x="42986" y="214337"/>
                    <a:pt x="41198" y="215131"/>
                    <a:pt x="39512" y="215825"/>
                  </a:cubicBezTo>
                  <a:cubicBezTo>
                    <a:pt x="44376" y="226746"/>
                    <a:pt x="47156" y="238560"/>
                    <a:pt x="51424" y="243225"/>
                  </a:cubicBezTo>
                  <a:lnTo>
                    <a:pt x="57083" y="240644"/>
                  </a:lnTo>
                  <a:cubicBezTo>
                    <a:pt x="52219" y="249480"/>
                    <a:pt x="59367" y="278767"/>
                    <a:pt x="66017" y="295444"/>
                  </a:cubicBezTo>
                  <a:cubicBezTo>
                    <a:pt x="66017" y="288991"/>
                    <a:pt x="72967" y="305471"/>
                    <a:pt x="72967" y="299018"/>
                  </a:cubicBezTo>
                  <a:cubicBezTo>
                    <a:pt x="73166" y="318378"/>
                    <a:pt x="73364" y="344090"/>
                    <a:pt x="86469" y="345281"/>
                  </a:cubicBezTo>
                  <a:cubicBezTo>
                    <a:pt x="111883" y="339623"/>
                    <a:pt x="132433" y="330688"/>
                    <a:pt x="148218" y="322051"/>
                  </a:cubicBezTo>
                  <a:cubicBezTo>
                    <a:pt x="164002" y="313414"/>
                    <a:pt x="175320" y="304974"/>
                    <a:pt x="183163" y="298224"/>
                  </a:cubicBezTo>
                  <a:cubicBezTo>
                    <a:pt x="183461" y="297728"/>
                    <a:pt x="186737" y="295743"/>
                    <a:pt x="189119" y="294154"/>
                  </a:cubicBezTo>
                  <a:lnTo>
                    <a:pt x="195871" y="289488"/>
                  </a:lnTo>
                  <a:cubicBezTo>
                    <a:pt x="200039" y="286410"/>
                    <a:pt x="203515" y="283631"/>
                    <a:pt x="206493" y="281149"/>
                  </a:cubicBezTo>
                  <a:cubicBezTo>
                    <a:pt x="212449" y="276086"/>
                    <a:pt x="216221" y="272214"/>
                    <a:pt x="217910" y="269434"/>
                  </a:cubicBezTo>
                  <a:cubicBezTo>
                    <a:pt x="218307" y="268740"/>
                    <a:pt x="218604" y="268144"/>
                    <a:pt x="218803" y="267549"/>
                  </a:cubicBezTo>
                  <a:lnTo>
                    <a:pt x="222973" y="264371"/>
                  </a:lnTo>
                  <a:cubicBezTo>
                    <a:pt x="226050" y="262187"/>
                    <a:pt x="229723" y="259705"/>
                    <a:pt x="233992" y="257025"/>
                  </a:cubicBezTo>
                  <a:cubicBezTo>
                    <a:pt x="242430" y="251664"/>
                    <a:pt x="253649" y="245013"/>
                    <a:pt x="265264" y="237269"/>
                  </a:cubicBezTo>
                  <a:cubicBezTo>
                    <a:pt x="266853" y="233000"/>
                    <a:pt x="264966" y="228930"/>
                    <a:pt x="262484" y="224363"/>
                  </a:cubicBezTo>
                  <a:cubicBezTo>
                    <a:pt x="259903" y="219796"/>
                    <a:pt x="256925" y="214634"/>
                    <a:pt x="253947" y="209471"/>
                  </a:cubicBezTo>
                  <a:cubicBezTo>
                    <a:pt x="243820" y="214932"/>
                    <a:pt x="236275" y="224860"/>
                    <a:pt x="225156" y="216521"/>
                  </a:cubicBezTo>
                  <a:cubicBezTo>
                    <a:pt x="223072" y="217414"/>
                    <a:pt x="217910" y="193588"/>
                    <a:pt x="211158" y="183461"/>
                  </a:cubicBezTo>
                  <a:cubicBezTo>
                    <a:pt x="209273" y="184256"/>
                    <a:pt x="205401" y="185844"/>
                    <a:pt x="203515" y="186639"/>
                  </a:cubicBezTo>
                  <a:cubicBezTo>
                    <a:pt x="194976" y="170755"/>
                    <a:pt x="191800" y="152686"/>
                    <a:pt x="183262" y="136802"/>
                  </a:cubicBezTo>
                  <a:cubicBezTo>
                    <a:pt x="174824" y="120819"/>
                    <a:pt x="172541" y="134718"/>
                    <a:pt x="166287" y="124293"/>
                  </a:cubicBezTo>
                  <a:cubicBezTo>
                    <a:pt x="156557" y="115358"/>
                    <a:pt x="163209" y="106226"/>
                    <a:pt x="168073" y="104239"/>
                  </a:cubicBezTo>
                  <a:cubicBezTo>
                    <a:pt x="162017" y="93816"/>
                    <a:pt x="171350" y="102949"/>
                    <a:pt x="166782" y="91830"/>
                  </a:cubicBezTo>
                  <a:cubicBezTo>
                    <a:pt x="157650" y="69692"/>
                    <a:pt x="148814" y="47454"/>
                    <a:pt x="135808" y="33356"/>
                  </a:cubicBezTo>
                  <a:cubicBezTo>
                    <a:pt x="131837" y="28492"/>
                    <a:pt x="126873" y="11119"/>
                    <a:pt x="122506" y="0"/>
                  </a:cubicBezTo>
                  <a:cubicBezTo>
                    <a:pt x="117443" y="2086"/>
                    <a:pt x="112081" y="4071"/>
                    <a:pt x="101658" y="9034"/>
                  </a:cubicBezTo>
                  <a:cubicBezTo>
                    <a:pt x="92723" y="13402"/>
                    <a:pt x="85576" y="17870"/>
                    <a:pt x="79717" y="22635"/>
                  </a:cubicBezTo>
                  <a:cubicBezTo>
                    <a:pt x="74059" y="27301"/>
                    <a:pt x="69790" y="32066"/>
                    <a:pt x="67209" y="37328"/>
                  </a:cubicBezTo>
                  <a:cubicBezTo>
                    <a:pt x="65918" y="39909"/>
                    <a:pt x="64925" y="42590"/>
                    <a:pt x="64430" y="45469"/>
                  </a:cubicBezTo>
                  <a:cubicBezTo>
                    <a:pt x="64132" y="46957"/>
                    <a:pt x="64032" y="48347"/>
                    <a:pt x="63834" y="49936"/>
                  </a:cubicBezTo>
                  <a:cubicBezTo>
                    <a:pt x="62841" y="51921"/>
                    <a:pt x="61849" y="54007"/>
                    <a:pt x="60856" y="56091"/>
                  </a:cubicBezTo>
                  <a:cubicBezTo>
                    <a:pt x="47552" y="82797"/>
                    <a:pt x="15387" y="71975"/>
                    <a:pt x="11714" y="96298"/>
                  </a:cubicBezTo>
                  <a:cubicBezTo>
                    <a:pt x="10224" y="103843"/>
                    <a:pt x="-6553" y="85576"/>
                    <a:pt x="4467" y="113473"/>
                  </a:cubicBezTo>
                  <a:lnTo>
                    <a:pt x="8140" y="111685"/>
                  </a:lnTo>
                  <a:cubicBezTo>
                    <a:pt x="12310" y="129655"/>
                    <a:pt x="794" y="115358"/>
                    <a:pt x="0" y="122209"/>
                  </a:cubicBezTo>
                  <a:cubicBezTo>
                    <a:pt x="4864" y="133129"/>
                    <a:pt x="7346" y="138590"/>
                    <a:pt x="8538" y="144546"/>
                  </a:cubicBezTo>
                </a:path>
              </a:pathLst>
            </a:custGeom>
            <a:solidFill>
              <a:srgbClr val="E87E9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</p:grpSp>
      <p:grpSp>
        <p:nvGrpSpPr>
          <p:cNvPr id="68" name="Group 68"/>
          <p:cNvGrpSpPr/>
          <p:nvPr/>
        </p:nvGrpSpPr>
        <p:grpSpPr>
          <a:xfrm rot="0">
            <a:off x="0" y="3278981"/>
            <a:ext cx="3629311" cy="3579019"/>
            <a:chOff x="0" y="3278981"/>
            <a:chExt cx="3629311" cy="3579019"/>
          </a:xfrm>
        </p:grpSpPr>
        <p:sp>
          <p:nvSpPr>
            <p:cNvPr id="69" name="Freeform 69"/>
            <p:cNvSpPr/>
            <p:nvPr/>
          </p:nvSpPr>
          <p:spPr>
            <a:xfrm flipV="1" rot="0">
              <a:off x="3575685" y="6486525"/>
              <a:ext cx="53626" cy="32099"/>
            </a:xfrm>
            <a:custGeom>
              <a:avLst/>
              <a:gdLst/>
              <a:ahLst/>
              <a:cxnLst/>
              <a:rect b="b" l="l" r="r" t="t"/>
              <a:pathLst>
                <a:path h="32091" w="53609">
                  <a:moveTo>
                    <a:pt x="53609" y="31027"/>
                  </a:moveTo>
                  <a:cubicBezTo>
                    <a:pt x="48447" y="34899"/>
                    <a:pt x="31370" y="28049"/>
                    <a:pt x="7346" y="13058"/>
                  </a:cubicBezTo>
                  <a:cubicBezTo>
                    <a:pt x="10920" y="10576"/>
                    <a:pt x="7842" y="6208"/>
                    <a:pt x="0" y="549"/>
                  </a:cubicBezTo>
                  <a:cubicBezTo>
                    <a:pt x="5956" y="-4415"/>
                    <a:pt x="47751" y="25765"/>
                    <a:pt x="53609" y="31027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70" name="Freeform 70"/>
            <p:cNvSpPr/>
            <p:nvPr/>
          </p:nvSpPr>
          <p:spPr>
            <a:xfrm flipV="1" rot="0">
              <a:off x="3513296" y="6490145"/>
              <a:ext cx="75819" cy="46196"/>
            </a:xfrm>
            <a:custGeom>
              <a:avLst/>
              <a:gdLst/>
              <a:ahLst/>
              <a:cxnLst/>
              <a:rect b="b" l="l" r="r" t="t"/>
              <a:pathLst>
                <a:path h="46233" w="75849">
                  <a:moveTo>
                    <a:pt x="75850" y="46233"/>
                  </a:moveTo>
                  <a:cubicBezTo>
                    <a:pt x="55102" y="40376"/>
                    <a:pt x="37629" y="21811"/>
                    <a:pt x="3" y="4438"/>
                  </a:cubicBezTo>
                  <a:cubicBezTo>
                    <a:pt x="-394" y="-10155"/>
                    <a:pt x="36040" y="14266"/>
                    <a:pt x="68206" y="33923"/>
                  </a:cubicBezTo>
                  <a:cubicBezTo>
                    <a:pt x="64731" y="36306"/>
                    <a:pt x="67710" y="40971"/>
                    <a:pt x="75850" y="46233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71" name="Freeform 71"/>
            <p:cNvSpPr/>
            <p:nvPr/>
          </p:nvSpPr>
          <p:spPr>
            <a:xfrm flipV="1" rot="0">
              <a:off x="3293173" y="6480143"/>
              <a:ext cx="121253" cy="69247"/>
            </a:xfrm>
            <a:custGeom>
              <a:avLst/>
              <a:gdLst/>
              <a:ahLst/>
              <a:cxnLst/>
              <a:rect b="b" l="l" r="r" t="t"/>
              <a:pathLst>
                <a:path h="69284" w="121217">
                  <a:moveTo>
                    <a:pt x="121217" y="69284"/>
                  </a:moveTo>
                  <a:cubicBezTo>
                    <a:pt x="83889" y="54294"/>
                    <a:pt x="67310" y="43770"/>
                    <a:pt x="17573" y="21533"/>
                  </a:cubicBezTo>
                  <a:cubicBezTo>
                    <a:pt x="14496" y="15874"/>
                    <a:pt x="11418" y="10116"/>
                    <a:pt x="1" y="1380"/>
                  </a:cubicBezTo>
                  <a:cubicBezTo>
                    <a:pt x="-197" y="-8052"/>
                    <a:pt x="47157" y="34736"/>
                    <a:pt x="36833" y="13392"/>
                  </a:cubicBezTo>
                  <a:cubicBezTo>
                    <a:pt x="67012" y="37417"/>
                    <a:pt x="73862" y="37417"/>
                    <a:pt x="121217" y="69284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72" name="Freeform 72"/>
            <p:cNvSpPr/>
            <p:nvPr/>
          </p:nvSpPr>
          <p:spPr>
            <a:xfrm flipV="1" rot="0">
              <a:off x="3395281" y="6377274"/>
              <a:ext cx="194596" cy="94393"/>
            </a:xfrm>
            <a:custGeom>
              <a:avLst/>
              <a:gdLst/>
              <a:ahLst/>
              <a:cxnLst/>
              <a:rect b="b" l="l" r="r" t="t"/>
              <a:pathLst>
                <a:path h="94411" w="194580">
                  <a:moveTo>
                    <a:pt x="28194" y="1191"/>
                  </a:moveTo>
                  <a:cubicBezTo>
                    <a:pt x="94014" y="34449"/>
                    <a:pt x="124790" y="59268"/>
                    <a:pt x="194580" y="91234"/>
                  </a:cubicBezTo>
                  <a:cubicBezTo>
                    <a:pt x="188029" y="92426"/>
                    <a:pt x="177306" y="89746"/>
                    <a:pt x="158345" y="79222"/>
                  </a:cubicBezTo>
                  <a:cubicBezTo>
                    <a:pt x="163011" y="84980"/>
                    <a:pt x="167379" y="90539"/>
                    <a:pt x="164797" y="94411"/>
                  </a:cubicBezTo>
                  <a:cubicBezTo>
                    <a:pt x="106721" y="50333"/>
                    <a:pt x="57977" y="25514"/>
                    <a:pt x="0" y="0"/>
                  </a:cubicBezTo>
                  <a:cubicBezTo>
                    <a:pt x="16579" y="6553"/>
                    <a:pt x="98780" y="43582"/>
                    <a:pt x="28194" y="1191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73" name="Freeform 73"/>
            <p:cNvSpPr/>
            <p:nvPr/>
          </p:nvSpPr>
          <p:spPr>
            <a:xfrm flipV="1" rot="0">
              <a:off x="3242977" y="6554248"/>
              <a:ext cx="43339" cy="38005"/>
            </a:xfrm>
            <a:custGeom>
              <a:avLst/>
              <a:gdLst/>
              <a:ahLst/>
              <a:cxnLst/>
              <a:rect b="b" l="l" r="r" t="t"/>
              <a:pathLst>
                <a:path h="37977" w="43347">
                  <a:moveTo>
                    <a:pt x="27529" y="33158"/>
                  </a:moveTo>
                  <a:cubicBezTo>
                    <a:pt x="42420" y="53907"/>
                    <a:pt x="-13472" y="993"/>
                    <a:pt x="3106" y="0"/>
                  </a:cubicBezTo>
                  <a:cubicBezTo>
                    <a:pt x="10950" y="8538"/>
                    <a:pt x="24848" y="19161"/>
                    <a:pt x="43214" y="31371"/>
                  </a:cubicBezTo>
                  <a:cubicBezTo>
                    <a:pt x="46193" y="39313"/>
                    <a:pt x="-1857" y="10821"/>
                    <a:pt x="27529" y="33158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74" name="Freeform 74"/>
            <p:cNvSpPr/>
            <p:nvPr/>
          </p:nvSpPr>
          <p:spPr>
            <a:xfrm flipV="1" rot="0">
              <a:off x="3054858" y="6525577"/>
              <a:ext cx="122682" cy="100584"/>
            </a:xfrm>
            <a:custGeom>
              <a:avLst/>
              <a:gdLst/>
              <a:ahLst/>
              <a:cxnLst/>
              <a:rect b="b" l="l" r="r" t="t"/>
              <a:pathLst>
                <a:path h="100566" w="122709">
                  <a:moveTo>
                    <a:pt x="122682" y="98978"/>
                  </a:moveTo>
                  <a:cubicBezTo>
                    <a:pt x="123177" y="102849"/>
                    <a:pt x="116923" y="98879"/>
                    <a:pt x="110272" y="94709"/>
                  </a:cubicBezTo>
                  <a:lnTo>
                    <a:pt x="106797" y="100566"/>
                  </a:lnTo>
                  <a:cubicBezTo>
                    <a:pt x="100047" y="76839"/>
                    <a:pt x="-20872" y="13899"/>
                    <a:pt x="3154" y="0"/>
                  </a:cubicBezTo>
                  <a:cubicBezTo>
                    <a:pt x="25888" y="15090"/>
                    <a:pt x="20427" y="18168"/>
                    <a:pt x="18343" y="23528"/>
                  </a:cubicBezTo>
                  <a:cubicBezTo>
                    <a:pt x="62222" y="57183"/>
                    <a:pt x="98060" y="79917"/>
                    <a:pt x="122682" y="98978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75" name="Freeform 75"/>
            <p:cNvSpPr/>
            <p:nvPr/>
          </p:nvSpPr>
          <p:spPr>
            <a:xfrm flipV="1" rot="0">
              <a:off x="2582894" y="6523196"/>
              <a:ext cx="219170" cy="154115"/>
            </a:xfrm>
            <a:custGeom>
              <a:avLst/>
              <a:gdLst/>
              <a:ahLst/>
              <a:cxnLst/>
              <a:rect b="b" l="l" r="r" t="t"/>
              <a:pathLst>
                <a:path h="154075" w="219200">
                  <a:moveTo>
                    <a:pt x="57877" y="57182"/>
                  </a:moveTo>
                  <a:cubicBezTo>
                    <a:pt x="27102" y="32761"/>
                    <a:pt x="30676" y="24421"/>
                    <a:pt x="0" y="0"/>
                  </a:cubicBezTo>
                  <a:cubicBezTo>
                    <a:pt x="25613" y="17075"/>
                    <a:pt x="55793" y="26804"/>
                    <a:pt x="88652" y="60558"/>
                  </a:cubicBezTo>
                  <a:cubicBezTo>
                    <a:pt x="93517" y="56587"/>
                    <a:pt x="80214" y="44078"/>
                    <a:pt x="86369" y="40902"/>
                  </a:cubicBezTo>
                  <a:cubicBezTo>
                    <a:pt x="123796" y="72372"/>
                    <a:pt x="122605" y="78130"/>
                    <a:pt x="159139" y="99871"/>
                  </a:cubicBezTo>
                  <a:cubicBezTo>
                    <a:pt x="156954" y="92624"/>
                    <a:pt x="149212" y="84186"/>
                    <a:pt x="131540" y="69394"/>
                  </a:cubicBezTo>
                  <a:cubicBezTo>
                    <a:pt x="151693" y="73762"/>
                    <a:pt x="166485" y="94312"/>
                    <a:pt x="192098" y="99176"/>
                  </a:cubicBezTo>
                  <a:cubicBezTo>
                    <a:pt x="214038" y="117245"/>
                    <a:pt x="181972" y="110196"/>
                    <a:pt x="171746" y="105232"/>
                  </a:cubicBezTo>
                  <a:cubicBezTo>
                    <a:pt x="185446" y="120620"/>
                    <a:pt x="192098" y="133128"/>
                    <a:pt x="219200" y="154075"/>
                  </a:cubicBezTo>
                  <a:cubicBezTo>
                    <a:pt x="210265" y="151693"/>
                    <a:pt x="192694" y="138390"/>
                    <a:pt x="191999" y="146432"/>
                  </a:cubicBezTo>
                  <a:cubicBezTo>
                    <a:pt x="120720" y="98183"/>
                    <a:pt x="94511" y="69493"/>
                    <a:pt x="57877" y="57182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76" name="Freeform 76"/>
            <p:cNvSpPr/>
            <p:nvPr/>
          </p:nvSpPr>
          <p:spPr>
            <a:xfrm rot="0">
              <a:off x="0" y="3494532"/>
              <a:ext cx="2002631" cy="3363468"/>
            </a:xfrm>
            <a:custGeom>
              <a:avLst/>
              <a:gdLst/>
              <a:ahLst/>
              <a:cxnLst/>
              <a:rect b="b" l="l" r="r" t="t"/>
              <a:pathLst>
                <a:path h="3363503" w="2002673">
                  <a:moveTo>
                    <a:pt x="1007545" y="3049571"/>
                  </a:moveTo>
                  <a:cubicBezTo>
                    <a:pt x="1015985" y="3069227"/>
                    <a:pt x="1024524" y="3088785"/>
                    <a:pt x="1033855" y="3110526"/>
                  </a:cubicBezTo>
                  <a:cubicBezTo>
                    <a:pt x="933784" y="3114796"/>
                    <a:pt x="835701" y="3130679"/>
                    <a:pt x="742679" y="3097621"/>
                  </a:cubicBezTo>
                  <a:cubicBezTo>
                    <a:pt x="661372" y="3068732"/>
                    <a:pt x="610742" y="3093451"/>
                    <a:pt x="570336" y="3178927"/>
                  </a:cubicBezTo>
                  <a:cubicBezTo>
                    <a:pt x="751019" y="3214071"/>
                    <a:pt x="923459" y="3246831"/>
                    <a:pt x="1094412" y="3174560"/>
                  </a:cubicBezTo>
                  <a:cubicBezTo>
                    <a:pt x="1123501" y="3162248"/>
                    <a:pt x="1169763" y="3150137"/>
                    <a:pt x="1140874" y="3093352"/>
                  </a:cubicBezTo>
                  <a:cubicBezTo>
                    <a:pt x="1109899" y="3032496"/>
                    <a:pt x="1039614" y="3103081"/>
                    <a:pt x="1007545" y="3049571"/>
                  </a:cubicBezTo>
                  <a:close/>
                  <a:moveTo>
                    <a:pt x="474024" y="2752167"/>
                  </a:moveTo>
                  <a:cubicBezTo>
                    <a:pt x="453493" y="2750704"/>
                    <a:pt x="418172" y="2761337"/>
                    <a:pt x="361659" y="2778350"/>
                  </a:cubicBezTo>
                  <a:cubicBezTo>
                    <a:pt x="389655" y="2824017"/>
                    <a:pt x="437704" y="2846056"/>
                    <a:pt x="483074" y="2886758"/>
                  </a:cubicBezTo>
                  <a:cubicBezTo>
                    <a:pt x="501378" y="2790648"/>
                    <a:pt x="508242" y="2754606"/>
                    <a:pt x="474024" y="2752167"/>
                  </a:cubicBezTo>
                  <a:close/>
                  <a:moveTo>
                    <a:pt x="1247476" y="2561293"/>
                  </a:moveTo>
                  <a:cubicBezTo>
                    <a:pt x="1241192" y="2561998"/>
                    <a:pt x="1233896" y="2564411"/>
                    <a:pt x="1225557" y="2568382"/>
                  </a:cubicBezTo>
                  <a:cubicBezTo>
                    <a:pt x="1116055" y="2620402"/>
                    <a:pt x="999506" y="2651178"/>
                    <a:pt x="884345" y="2686222"/>
                  </a:cubicBezTo>
                  <a:cubicBezTo>
                    <a:pt x="861412" y="2693171"/>
                    <a:pt x="846719" y="2708062"/>
                    <a:pt x="836891" y="2731393"/>
                  </a:cubicBezTo>
                  <a:cubicBezTo>
                    <a:pt x="806612" y="2803368"/>
                    <a:pt x="772759" y="2873357"/>
                    <a:pt x="728185" y="2938283"/>
                  </a:cubicBezTo>
                  <a:cubicBezTo>
                    <a:pt x="703266" y="2974718"/>
                    <a:pt x="715775" y="2999636"/>
                    <a:pt x="764124" y="2998345"/>
                  </a:cubicBezTo>
                  <a:cubicBezTo>
                    <a:pt x="786955" y="2997650"/>
                    <a:pt x="809888" y="2998246"/>
                    <a:pt x="803635" y="2998246"/>
                  </a:cubicBezTo>
                  <a:cubicBezTo>
                    <a:pt x="997618" y="3006784"/>
                    <a:pt x="1103646" y="2904430"/>
                    <a:pt x="1209274" y="2799992"/>
                  </a:cubicBezTo>
                  <a:cubicBezTo>
                    <a:pt x="1264373" y="2745489"/>
                    <a:pt x="1280653" y="2680960"/>
                    <a:pt x="1277478" y="2605213"/>
                  </a:cubicBezTo>
                  <a:cubicBezTo>
                    <a:pt x="1276062" y="2572453"/>
                    <a:pt x="1266327" y="2559181"/>
                    <a:pt x="1247476" y="2561293"/>
                  </a:cubicBezTo>
                  <a:close/>
                  <a:moveTo>
                    <a:pt x="378039" y="1989009"/>
                  </a:moveTo>
                  <a:cubicBezTo>
                    <a:pt x="289287" y="2120152"/>
                    <a:pt x="199641" y="2250203"/>
                    <a:pt x="88651" y="2363775"/>
                  </a:cubicBezTo>
                  <a:cubicBezTo>
                    <a:pt x="70484" y="2382340"/>
                    <a:pt x="58768" y="2403585"/>
                    <a:pt x="81900" y="2421652"/>
                  </a:cubicBezTo>
                  <a:cubicBezTo>
                    <a:pt x="102054" y="2437438"/>
                    <a:pt x="116945" y="2414803"/>
                    <a:pt x="130347" y="2401698"/>
                  </a:cubicBezTo>
                  <a:cubicBezTo>
                    <a:pt x="248782" y="2285844"/>
                    <a:pt x="317780" y="2140206"/>
                    <a:pt x="378039" y="1989009"/>
                  </a:cubicBezTo>
                  <a:close/>
                  <a:moveTo>
                    <a:pt x="1201133" y="1950590"/>
                  </a:moveTo>
                  <a:cubicBezTo>
                    <a:pt x="1118637" y="2178031"/>
                    <a:pt x="1033358" y="2382141"/>
                    <a:pt x="905095" y="2590222"/>
                  </a:cubicBezTo>
                  <a:cubicBezTo>
                    <a:pt x="1028295" y="2565007"/>
                    <a:pt x="1109502" y="2511100"/>
                    <a:pt x="1197660" y="2474070"/>
                  </a:cubicBezTo>
                  <a:cubicBezTo>
                    <a:pt x="1268641" y="2444188"/>
                    <a:pt x="1284923" y="2396437"/>
                    <a:pt x="1275195" y="2327241"/>
                  </a:cubicBezTo>
                  <a:cubicBezTo>
                    <a:pt x="1258316" y="2207416"/>
                    <a:pt x="1241936" y="2087689"/>
                    <a:pt x="1201133" y="1950590"/>
                  </a:cubicBezTo>
                  <a:close/>
                  <a:moveTo>
                    <a:pt x="822198" y="1895293"/>
                  </a:moveTo>
                  <a:cubicBezTo>
                    <a:pt x="718257" y="2013530"/>
                    <a:pt x="615606" y="2112012"/>
                    <a:pt x="535590" y="2226378"/>
                  </a:cubicBezTo>
                  <a:cubicBezTo>
                    <a:pt x="445944" y="2354443"/>
                    <a:pt x="358880" y="2481019"/>
                    <a:pt x="221085" y="2561135"/>
                  </a:cubicBezTo>
                  <a:cubicBezTo>
                    <a:pt x="195372" y="2576026"/>
                    <a:pt x="185444" y="2585755"/>
                    <a:pt x="201825" y="2611865"/>
                  </a:cubicBezTo>
                  <a:cubicBezTo>
                    <a:pt x="233296" y="2662000"/>
                    <a:pt x="259704" y="2713722"/>
                    <a:pt x="337337" y="2698234"/>
                  </a:cubicBezTo>
                  <a:cubicBezTo>
                    <a:pt x="397795" y="2686222"/>
                    <a:pt x="460934" y="2684534"/>
                    <a:pt x="522882" y="2684038"/>
                  </a:cubicBezTo>
                  <a:cubicBezTo>
                    <a:pt x="581654" y="2683542"/>
                    <a:pt x="617790" y="2657631"/>
                    <a:pt x="649757" y="2609284"/>
                  </a:cubicBezTo>
                  <a:cubicBezTo>
                    <a:pt x="706840" y="2523014"/>
                    <a:pt x="737516" y="2426716"/>
                    <a:pt x="757172" y="2328532"/>
                  </a:cubicBezTo>
                  <a:cubicBezTo>
                    <a:pt x="784771" y="2191035"/>
                    <a:pt x="830837" y="2055227"/>
                    <a:pt x="822198" y="1895293"/>
                  </a:cubicBezTo>
                  <a:close/>
                  <a:moveTo>
                    <a:pt x="1997524" y="1647700"/>
                  </a:moveTo>
                  <a:lnTo>
                    <a:pt x="1996530" y="1649189"/>
                  </a:lnTo>
                  <a:lnTo>
                    <a:pt x="1996744" y="1648021"/>
                  </a:lnTo>
                  <a:close/>
                  <a:moveTo>
                    <a:pt x="1441581" y="1374890"/>
                  </a:moveTo>
                  <a:cubicBezTo>
                    <a:pt x="1542841" y="1576023"/>
                    <a:pt x="1606277" y="1788274"/>
                    <a:pt x="1638045" y="2013431"/>
                  </a:cubicBezTo>
                  <a:cubicBezTo>
                    <a:pt x="1641223" y="1948604"/>
                    <a:pt x="1729974" y="1916935"/>
                    <a:pt x="1708234" y="1854590"/>
                  </a:cubicBezTo>
                  <a:cubicBezTo>
                    <a:pt x="1688875" y="1798797"/>
                    <a:pt x="1691953" y="1747075"/>
                    <a:pt x="1693839" y="1693267"/>
                  </a:cubicBezTo>
                  <a:cubicBezTo>
                    <a:pt x="1701086" y="1487469"/>
                    <a:pt x="1650256" y="1422146"/>
                    <a:pt x="1441581" y="1374890"/>
                  </a:cubicBezTo>
                  <a:close/>
                  <a:moveTo>
                    <a:pt x="792018" y="1191032"/>
                  </a:moveTo>
                  <a:cubicBezTo>
                    <a:pt x="796585" y="1399014"/>
                    <a:pt x="766208" y="1602331"/>
                    <a:pt x="710315" y="1811902"/>
                  </a:cubicBezTo>
                  <a:cubicBezTo>
                    <a:pt x="924950" y="1621491"/>
                    <a:pt x="828355" y="1402191"/>
                    <a:pt x="792018" y="1191032"/>
                  </a:cubicBezTo>
                  <a:close/>
                  <a:moveTo>
                    <a:pt x="1490622" y="808027"/>
                  </a:moveTo>
                  <a:cubicBezTo>
                    <a:pt x="1436913" y="914152"/>
                    <a:pt x="1388964" y="1013626"/>
                    <a:pt x="1336546" y="1110718"/>
                  </a:cubicBezTo>
                  <a:cubicBezTo>
                    <a:pt x="1313315" y="1153605"/>
                    <a:pt x="1325724" y="1175049"/>
                    <a:pt x="1365236" y="1194407"/>
                  </a:cubicBezTo>
                  <a:cubicBezTo>
                    <a:pt x="1449421" y="1235805"/>
                    <a:pt x="1532417" y="1279784"/>
                    <a:pt x="1616304" y="1321679"/>
                  </a:cubicBezTo>
                  <a:cubicBezTo>
                    <a:pt x="1634473" y="1330712"/>
                    <a:pt x="1650455" y="1353844"/>
                    <a:pt x="1675870" y="1328429"/>
                  </a:cubicBezTo>
                  <a:cubicBezTo>
                    <a:pt x="1698704" y="1305596"/>
                    <a:pt x="1696818" y="1262907"/>
                    <a:pt x="1689472" y="1256951"/>
                  </a:cubicBezTo>
                  <a:cubicBezTo>
                    <a:pt x="1629211" y="1208107"/>
                    <a:pt x="1654824" y="1114391"/>
                    <a:pt x="1630898" y="1086494"/>
                  </a:cubicBezTo>
                  <a:cubicBezTo>
                    <a:pt x="1560115" y="1003798"/>
                    <a:pt x="1562796" y="894098"/>
                    <a:pt x="1490622" y="808027"/>
                  </a:cubicBezTo>
                  <a:close/>
                  <a:moveTo>
                    <a:pt x="997618" y="317704"/>
                  </a:moveTo>
                  <a:cubicBezTo>
                    <a:pt x="997322" y="412215"/>
                    <a:pt x="1011021" y="499875"/>
                    <a:pt x="980145" y="586443"/>
                  </a:cubicBezTo>
                  <a:cubicBezTo>
                    <a:pt x="971013" y="611957"/>
                    <a:pt x="959100" y="648788"/>
                    <a:pt x="993846" y="675990"/>
                  </a:cubicBezTo>
                  <a:cubicBezTo>
                    <a:pt x="1099773" y="758885"/>
                    <a:pt x="1158645" y="875931"/>
                    <a:pt x="1225259" y="1017001"/>
                  </a:cubicBezTo>
                  <a:cubicBezTo>
                    <a:pt x="1279860" y="893999"/>
                    <a:pt x="1328306" y="787476"/>
                    <a:pt x="1373973" y="679762"/>
                  </a:cubicBezTo>
                  <a:cubicBezTo>
                    <a:pt x="1382907" y="658517"/>
                    <a:pt x="1401075" y="638165"/>
                    <a:pt x="1379335" y="607986"/>
                  </a:cubicBezTo>
                  <a:cubicBezTo>
                    <a:pt x="1281845" y="472673"/>
                    <a:pt x="1164699" y="366051"/>
                    <a:pt x="997618" y="317704"/>
                  </a:cubicBezTo>
                  <a:close/>
                  <a:moveTo>
                    <a:pt x="1532516" y="62366"/>
                  </a:moveTo>
                  <a:lnTo>
                    <a:pt x="1529239" y="64651"/>
                  </a:lnTo>
                  <a:lnTo>
                    <a:pt x="1529432" y="63183"/>
                  </a:lnTo>
                  <a:close/>
                  <a:moveTo>
                    <a:pt x="1302529" y="86"/>
                  </a:moveTo>
                  <a:cubicBezTo>
                    <a:pt x="1326960" y="1133"/>
                    <a:pt x="1336174" y="11911"/>
                    <a:pt x="1381518" y="37151"/>
                  </a:cubicBezTo>
                  <a:cubicBezTo>
                    <a:pt x="1408422" y="52142"/>
                    <a:pt x="1454286" y="61871"/>
                    <a:pt x="1492806" y="34570"/>
                  </a:cubicBezTo>
                  <a:cubicBezTo>
                    <a:pt x="1519462" y="15583"/>
                    <a:pt x="1531655" y="21838"/>
                    <a:pt x="1532315" y="41271"/>
                  </a:cubicBezTo>
                  <a:lnTo>
                    <a:pt x="1529432" y="63183"/>
                  </a:lnTo>
                  <a:lnTo>
                    <a:pt x="1504514" y="69782"/>
                  </a:lnTo>
                  <a:cubicBezTo>
                    <a:pt x="1488245" y="84469"/>
                    <a:pt x="1501071" y="117192"/>
                    <a:pt x="1488041" y="133945"/>
                  </a:cubicBezTo>
                  <a:cubicBezTo>
                    <a:pt x="1321555" y="-12984"/>
                    <a:pt x="1205702" y="52439"/>
                    <a:pt x="908270" y="235504"/>
                  </a:cubicBezTo>
                  <a:cubicBezTo>
                    <a:pt x="1025217" y="253969"/>
                    <a:pt x="1137200" y="270548"/>
                    <a:pt x="1236277" y="328525"/>
                  </a:cubicBezTo>
                  <a:cubicBezTo>
                    <a:pt x="1261493" y="343317"/>
                    <a:pt x="1301502" y="348976"/>
                    <a:pt x="1284824" y="397323"/>
                  </a:cubicBezTo>
                  <a:cubicBezTo>
                    <a:pt x="1279860" y="411718"/>
                    <a:pt x="1299119" y="436835"/>
                    <a:pt x="1311032" y="429091"/>
                  </a:cubicBezTo>
                  <a:cubicBezTo>
                    <a:pt x="1373377" y="388785"/>
                    <a:pt x="1394820" y="461753"/>
                    <a:pt x="1443168" y="473368"/>
                  </a:cubicBezTo>
                  <a:cubicBezTo>
                    <a:pt x="1452201" y="442990"/>
                    <a:pt x="1470866" y="412215"/>
                    <a:pt x="1467888" y="383821"/>
                  </a:cubicBezTo>
                  <a:cubicBezTo>
                    <a:pt x="1455975" y="271839"/>
                    <a:pt x="1543534" y="304400"/>
                    <a:pt x="1596648" y="294672"/>
                  </a:cubicBezTo>
                  <a:cubicBezTo>
                    <a:pt x="1625834" y="289312"/>
                    <a:pt x="1656015" y="306882"/>
                    <a:pt x="1635861" y="349074"/>
                  </a:cubicBezTo>
                  <a:cubicBezTo>
                    <a:pt x="1634473" y="351954"/>
                    <a:pt x="1635069" y="355726"/>
                    <a:pt x="1633678" y="358606"/>
                  </a:cubicBezTo>
                  <a:cubicBezTo>
                    <a:pt x="1524077" y="583167"/>
                    <a:pt x="1641123" y="767820"/>
                    <a:pt x="1724713" y="966371"/>
                  </a:cubicBezTo>
                  <a:cubicBezTo>
                    <a:pt x="1762239" y="1055421"/>
                    <a:pt x="1814160" y="1145067"/>
                    <a:pt x="1826274" y="1245733"/>
                  </a:cubicBezTo>
                  <a:cubicBezTo>
                    <a:pt x="1830939" y="1284649"/>
                    <a:pt x="1844241" y="1330613"/>
                    <a:pt x="1778223" y="1319792"/>
                  </a:cubicBezTo>
                  <a:cubicBezTo>
                    <a:pt x="1758269" y="1316516"/>
                    <a:pt x="1748739" y="1312446"/>
                    <a:pt x="1750128" y="1336073"/>
                  </a:cubicBezTo>
                  <a:cubicBezTo>
                    <a:pt x="1750923" y="1348781"/>
                    <a:pt x="1750227" y="1364963"/>
                    <a:pt x="1757474" y="1373004"/>
                  </a:cubicBezTo>
                  <a:cubicBezTo>
                    <a:pt x="1768892" y="1385711"/>
                    <a:pt x="1778621" y="1370720"/>
                    <a:pt x="1788548" y="1363474"/>
                  </a:cubicBezTo>
                  <a:cubicBezTo>
                    <a:pt x="1813467" y="1345307"/>
                    <a:pt x="1845533" y="1324260"/>
                    <a:pt x="1848412" y="1377174"/>
                  </a:cubicBezTo>
                  <a:cubicBezTo>
                    <a:pt x="1853674" y="1474960"/>
                    <a:pt x="1908176" y="1537107"/>
                    <a:pt x="1983425" y="1588432"/>
                  </a:cubicBezTo>
                  <a:cubicBezTo>
                    <a:pt x="1994445" y="1595978"/>
                    <a:pt x="2000675" y="1605235"/>
                    <a:pt x="2002673" y="1615572"/>
                  </a:cubicBezTo>
                  <a:lnTo>
                    <a:pt x="1996744" y="1648021"/>
                  </a:lnTo>
                  <a:lnTo>
                    <a:pt x="1976511" y="1656323"/>
                  </a:lnTo>
                  <a:cubicBezTo>
                    <a:pt x="1954258" y="1660227"/>
                    <a:pt x="1929073" y="1654178"/>
                    <a:pt x="1908077" y="1675993"/>
                  </a:cubicBezTo>
                  <a:cubicBezTo>
                    <a:pt x="1862210" y="1723745"/>
                    <a:pt x="1858439" y="1720072"/>
                    <a:pt x="1829747" y="1658124"/>
                  </a:cubicBezTo>
                  <a:cubicBezTo>
                    <a:pt x="1800064" y="1710045"/>
                    <a:pt x="1802347" y="1708059"/>
                    <a:pt x="1836003" y="1746677"/>
                  </a:cubicBezTo>
                  <a:cubicBezTo>
                    <a:pt x="1870948" y="1786785"/>
                    <a:pt x="1866478" y="1835727"/>
                    <a:pt x="1858735" y="1885365"/>
                  </a:cubicBezTo>
                  <a:cubicBezTo>
                    <a:pt x="1836301" y="2028123"/>
                    <a:pt x="1773260" y="2151623"/>
                    <a:pt x="1683912" y="2263010"/>
                  </a:cubicBezTo>
                  <a:cubicBezTo>
                    <a:pt x="1665644" y="2285745"/>
                    <a:pt x="1649066" y="2304707"/>
                    <a:pt x="1646783" y="2338757"/>
                  </a:cubicBezTo>
                  <a:cubicBezTo>
                    <a:pt x="1638045" y="2467518"/>
                    <a:pt x="1694137" y="2605809"/>
                    <a:pt x="1594961" y="2722259"/>
                  </a:cubicBezTo>
                  <a:cubicBezTo>
                    <a:pt x="1648469" y="2802871"/>
                    <a:pt x="1596847" y="2859756"/>
                    <a:pt x="1556441" y="2924484"/>
                  </a:cubicBezTo>
                  <a:cubicBezTo>
                    <a:pt x="1536089" y="2957146"/>
                    <a:pt x="1560908" y="2976703"/>
                    <a:pt x="1600223" y="2959230"/>
                  </a:cubicBezTo>
                  <a:cubicBezTo>
                    <a:pt x="1621069" y="2949998"/>
                    <a:pt x="1645096" y="2946423"/>
                    <a:pt x="1663858" y="2934411"/>
                  </a:cubicBezTo>
                  <a:cubicBezTo>
                    <a:pt x="1697909" y="2912571"/>
                    <a:pt x="1725209" y="2919619"/>
                    <a:pt x="1751121" y="2945729"/>
                  </a:cubicBezTo>
                  <a:cubicBezTo>
                    <a:pt x="1766112" y="2960819"/>
                    <a:pt x="1775642" y="2981766"/>
                    <a:pt x="1760850" y="2998147"/>
                  </a:cubicBezTo>
                  <a:cubicBezTo>
                    <a:pt x="1736131" y="3025547"/>
                    <a:pt x="1696619" y="3047288"/>
                    <a:pt x="1665545" y="3033289"/>
                  </a:cubicBezTo>
                  <a:cubicBezTo>
                    <a:pt x="1623452" y="3014329"/>
                    <a:pt x="1589600" y="2975015"/>
                    <a:pt x="1587018" y="3059796"/>
                  </a:cubicBezTo>
                  <a:cubicBezTo>
                    <a:pt x="1586820" y="3063668"/>
                    <a:pt x="1576395" y="3071114"/>
                    <a:pt x="1571630" y="3070518"/>
                  </a:cubicBezTo>
                  <a:cubicBezTo>
                    <a:pt x="1451210" y="3054435"/>
                    <a:pt x="1424404" y="3164036"/>
                    <a:pt x="1374371" y="3230749"/>
                  </a:cubicBezTo>
                  <a:cubicBezTo>
                    <a:pt x="1358486" y="3251994"/>
                    <a:pt x="1351636" y="3312651"/>
                    <a:pt x="1347368" y="3357425"/>
                  </a:cubicBezTo>
                  <a:lnTo>
                    <a:pt x="1345952" y="3363503"/>
                  </a:lnTo>
                  <a:lnTo>
                    <a:pt x="1125459" y="3363503"/>
                  </a:lnTo>
                  <a:lnTo>
                    <a:pt x="1133130" y="3348688"/>
                  </a:lnTo>
                  <a:cubicBezTo>
                    <a:pt x="1143754" y="3328734"/>
                    <a:pt x="1146730" y="3309773"/>
                    <a:pt x="1135910" y="3293789"/>
                  </a:cubicBezTo>
                  <a:cubicBezTo>
                    <a:pt x="1121516" y="3272742"/>
                    <a:pt x="1099972" y="3291605"/>
                    <a:pt x="1084089" y="3295079"/>
                  </a:cubicBezTo>
                  <a:cubicBezTo>
                    <a:pt x="903703" y="3334988"/>
                    <a:pt x="726100" y="3309674"/>
                    <a:pt x="548892" y="3275027"/>
                  </a:cubicBezTo>
                  <a:cubicBezTo>
                    <a:pt x="504318" y="3266390"/>
                    <a:pt x="502233" y="3261623"/>
                    <a:pt x="497667" y="3211589"/>
                  </a:cubicBezTo>
                  <a:cubicBezTo>
                    <a:pt x="454817" y="3274282"/>
                    <a:pt x="402837" y="3320570"/>
                    <a:pt x="344831" y="3356889"/>
                  </a:cubicBezTo>
                  <a:lnTo>
                    <a:pt x="332911" y="3363503"/>
                  </a:lnTo>
                  <a:lnTo>
                    <a:pt x="0" y="3363503"/>
                  </a:lnTo>
                  <a:lnTo>
                    <a:pt x="0" y="3272784"/>
                  </a:lnTo>
                  <a:lnTo>
                    <a:pt x="26332" y="3260851"/>
                  </a:lnTo>
                  <a:cubicBezTo>
                    <a:pt x="67276" y="3236935"/>
                    <a:pt x="116920" y="3198857"/>
                    <a:pt x="180084" y="3147456"/>
                  </a:cubicBezTo>
                  <a:lnTo>
                    <a:pt x="0" y="3035101"/>
                  </a:lnTo>
                  <a:lnTo>
                    <a:pt x="0" y="2819733"/>
                  </a:lnTo>
                  <a:lnTo>
                    <a:pt x="71935" y="2850759"/>
                  </a:lnTo>
                  <a:cubicBezTo>
                    <a:pt x="128758" y="2872339"/>
                    <a:pt x="188621" y="2890779"/>
                    <a:pt x="254838" y="2902940"/>
                  </a:cubicBezTo>
                  <a:cubicBezTo>
                    <a:pt x="146951" y="2787905"/>
                    <a:pt x="111602" y="2756187"/>
                    <a:pt x="21012" y="2762469"/>
                  </a:cubicBezTo>
                  <a:lnTo>
                    <a:pt x="0" y="2765007"/>
                  </a:lnTo>
                  <a:lnTo>
                    <a:pt x="0" y="2237750"/>
                  </a:lnTo>
                  <a:lnTo>
                    <a:pt x="4763" y="2241170"/>
                  </a:lnTo>
                  <a:cubicBezTo>
                    <a:pt x="42488" y="2252090"/>
                    <a:pt x="56386" y="2199275"/>
                    <a:pt x="79617" y="2173662"/>
                  </a:cubicBezTo>
                  <a:cubicBezTo>
                    <a:pt x="88155" y="2164231"/>
                    <a:pt x="93019" y="2151424"/>
                    <a:pt x="100167" y="2140604"/>
                  </a:cubicBezTo>
                  <a:cubicBezTo>
                    <a:pt x="266454" y="1889237"/>
                    <a:pt x="383102" y="1614045"/>
                    <a:pt x="493199" y="1334882"/>
                  </a:cubicBezTo>
                  <a:cubicBezTo>
                    <a:pt x="526457" y="1250498"/>
                    <a:pt x="524868" y="1173957"/>
                    <a:pt x="510870" y="1087984"/>
                  </a:cubicBezTo>
                  <a:cubicBezTo>
                    <a:pt x="498163" y="1009854"/>
                    <a:pt x="439193" y="1019682"/>
                    <a:pt x="394221" y="1012038"/>
                  </a:cubicBezTo>
                  <a:cubicBezTo>
                    <a:pt x="351534" y="1004691"/>
                    <a:pt x="301399" y="987715"/>
                    <a:pt x="270127" y="1053038"/>
                  </a:cubicBezTo>
                  <a:cubicBezTo>
                    <a:pt x="150178" y="1304255"/>
                    <a:pt x="56083" y="1562118"/>
                    <a:pt x="8449" y="1832908"/>
                  </a:cubicBezTo>
                  <a:lnTo>
                    <a:pt x="0" y="1907031"/>
                  </a:lnTo>
                  <a:lnTo>
                    <a:pt x="0" y="1048021"/>
                  </a:lnTo>
                  <a:lnTo>
                    <a:pt x="33653" y="972427"/>
                  </a:lnTo>
                  <a:lnTo>
                    <a:pt x="0" y="982375"/>
                  </a:lnTo>
                  <a:lnTo>
                    <a:pt x="0" y="575057"/>
                  </a:lnTo>
                  <a:lnTo>
                    <a:pt x="81177" y="548688"/>
                  </a:lnTo>
                  <a:cubicBezTo>
                    <a:pt x="170405" y="510920"/>
                    <a:pt x="241064" y="455896"/>
                    <a:pt x="326912" y="400202"/>
                  </a:cubicBezTo>
                  <a:cubicBezTo>
                    <a:pt x="204877" y="392236"/>
                    <a:pt x="130477" y="440725"/>
                    <a:pt x="58016" y="507978"/>
                  </a:cubicBezTo>
                  <a:lnTo>
                    <a:pt x="0" y="564893"/>
                  </a:lnTo>
                  <a:lnTo>
                    <a:pt x="0" y="289854"/>
                  </a:lnTo>
                  <a:lnTo>
                    <a:pt x="6373" y="287388"/>
                  </a:lnTo>
                  <a:cubicBezTo>
                    <a:pt x="98895" y="262613"/>
                    <a:pt x="195745" y="268215"/>
                    <a:pt x="285614" y="299338"/>
                  </a:cubicBezTo>
                  <a:cubicBezTo>
                    <a:pt x="459842" y="359698"/>
                    <a:pt x="599226" y="305096"/>
                    <a:pt x="741389" y="214855"/>
                  </a:cubicBezTo>
                  <a:cubicBezTo>
                    <a:pt x="904101" y="111509"/>
                    <a:pt x="1075649" y="25734"/>
                    <a:pt x="1271123" y="2107"/>
                  </a:cubicBezTo>
                  <a:cubicBezTo>
                    <a:pt x="1284551" y="469"/>
                    <a:pt x="1294385" y="-263"/>
                    <a:pt x="1302529" y="86"/>
                  </a:cubicBezTo>
                  <a:close/>
                </a:path>
              </a:pathLst>
            </a:custGeom>
            <a:solidFill>
              <a:srgbClr val="FFC7E8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77" name="Freeform 77"/>
            <p:cNvSpPr/>
            <p:nvPr/>
          </p:nvSpPr>
          <p:spPr>
            <a:xfrm rot="0">
              <a:off x="1996059" y="5135023"/>
              <a:ext cx="357759" cy="905446"/>
            </a:xfrm>
            <a:custGeom>
              <a:avLst/>
              <a:gdLst/>
              <a:ahLst/>
              <a:cxnLst/>
              <a:rect b="b" l="l" r="r" t="t"/>
              <a:pathLst>
                <a:path h="905431" w="357753">
                  <a:moveTo>
                    <a:pt x="0" y="8601"/>
                  </a:moveTo>
                  <a:cubicBezTo>
                    <a:pt x="42093" y="-17013"/>
                    <a:pt x="61948" y="20613"/>
                    <a:pt x="79122" y="42950"/>
                  </a:cubicBezTo>
                  <a:cubicBezTo>
                    <a:pt x="161025" y="149373"/>
                    <a:pt x="236674" y="260165"/>
                    <a:pt x="299514" y="379594"/>
                  </a:cubicBezTo>
                  <a:cubicBezTo>
                    <a:pt x="339423" y="455440"/>
                    <a:pt x="315498" y="514807"/>
                    <a:pt x="269831" y="576854"/>
                  </a:cubicBezTo>
                  <a:cubicBezTo>
                    <a:pt x="230319" y="630563"/>
                    <a:pt x="236078" y="661338"/>
                    <a:pt x="284029" y="672556"/>
                  </a:cubicBezTo>
                  <a:cubicBezTo>
                    <a:pt x="324236" y="681887"/>
                    <a:pt x="364142" y="684369"/>
                    <a:pt x="356895" y="739963"/>
                  </a:cubicBezTo>
                  <a:cubicBezTo>
                    <a:pt x="349748" y="795360"/>
                    <a:pt x="304281" y="786822"/>
                    <a:pt x="241042" y="786524"/>
                  </a:cubicBezTo>
                  <a:cubicBezTo>
                    <a:pt x="302592" y="811938"/>
                    <a:pt x="346175" y="836956"/>
                    <a:pt x="315498" y="883219"/>
                  </a:cubicBezTo>
                  <a:cubicBezTo>
                    <a:pt x="285815" y="927893"/>
                    <a:pt x="254743" y="895033"/>
                    <a:pt x="218605" y="872696"/>
                  </a:cubicBezTo>
                  <a:cubicBezTo>
                    <a:pt x="154275" y="832887"/>
                    <a:pt x="154672" y="836361"/>
                    <a:pt x="163109" y="745722"/>
                  </a:cubicBezTo>
                  <a:cubicBezTo>
                    <a:pt x="170754" y="663323"/>
                    <a:pt x="164699" y="579634"/>
                    <a:pt x="164699" y="493065"/>
                  </a:cubicBezTo>
                  <a:cubicBezTo>
                    <a:pt x="196467" y="505574"/>
                    <a:pt x="204409" y="588470"/>
                    <a:pt x="262584" y="540917"/>
                  </a:cubicBezTo>
                  <a:cubicBezTo>
                    <a:pt x="293956" y="515304"/>
                    <a:pt x="307755" y="462290"/>
                    <a:pt x="291375" y="437272"/>
                  </a:cubicBezTo>
                  <a:cubicBezTo>
                    <a:pt x="264670" y="396470"/>
                    <a:pt x="218705" y="352293"/>
                    <a:pt x="173931" y="342861"/>
                  </a:cubicBezTo>
                  <a:cubicBezTo>
                    <a:pt x="86568" y="324595"/>
                    <a:pt x="29882" y="314271"/>
                    <a:pt x="120818" y="223334"/>
                  </a:cubicBezTo>
                  <a:cubicBezTo>
                    <a:pt x="132931" y="211222"/>
                    <a:pt x="133724" y="186700"/>
                    <a:pt x="115061" y="170618"/>
                  </a:cubicBezTo>
                  <a:cubicBezTo>
                    <a:pt x="74556" y="162973"/>
                    <a:pt x="92227" y="239317"/>
                    <a:pt x="50433" y="219363"/>
                  </a:cubicBezTo>
                  <a:cubicBezTo>
                    <a:pt x="14494" y="202188"/>
                    <a:pt x="35045" y="167937"/>
                    <a:pt x="35442" y="136864"/>
                  </a:cubicBezTo>
                  <a:cubicBezTo>
                    <a:pt x="35939" y="93977"/>
                    <a:pt x="27996" y="46127"/>
                    <a:pt x="1292" y="6912"/>
                  </a:cubicBezTo>
                  <a:cubicBezTo>
                    <a:pt x="1093" y="7111"/>
                    <a:pt x="0" y="8601"/>
                    <a:pt x="0" y="8601"/>
                  </a:cubicBezTo>
                </a:path>
              </a:pathLst>
            </a:custGeom>
            <a:solidFill>
              <a:srgbClr val="FFC7E8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78" name="Freeform 78"/>
            <p:cNvSpPr/>
            <p:nvPr/>
          </p:nvSpPr>
          <p:spPr>
            <a:xfrm rot="0">
              <a:off x="1835372" y="6198965"/>
              <a:ext cx="324422" cy="232791"/>
            </a:xfrm>
            <a:custGeom>
              <a:avLst/>
              <a:gdLst/>
              <a:ahLst/>
              <a:cxnLst/>
              <a:rect b="b" l="l" r="r" t="t"/>
              <a:pathLst>
                <a:path h="232761" w="324468">
                  <a:moveTo>
                    <a:pt x="324469" y="80214"/>
                  </a:moveTo>
                  <a:cubicBezTo>
                    <a:pt x="261331" y="125086"/>
                    <a:pt x="220229" y="156060"/>
                    <a:pt x="177145" y="183956"/>
                  </a:cubicBezTo>
                  <a:cubicBezTo>
                    <a:pt x="164833" y="191899"/>
                    <a:pt x="146071" y="219398"/>
                    <a:pt x="131875" y="191004"/>
                  </a:cubicBezTo>
                  <a:cubicBezTo>
                    <a:pt x="107354" y="141863"/>
                    <a:pt x="100206" y="142757"/>
                    <a:pt x="86306" y="196366"/>
                  </a:cubicBezTo>
                  <a:cubicBezTo>
                    <a:pt x="82535" y="210959"/>
                    <a:pt x="50864" y="251564"/>
                    <a:pt x="22771" y="222575"/>
                  </a:cubicBezTo>
                  <a:cubicBezTo>
                    <a:pt x="3115" y="202223"/>
                    <a:pt x="-15749" y="162315"/>
                    <a:pt x="20687" y="136602"/>
                  </a:cubicBezTo>
                  <a:cubicBezTo>
                    <a:pt x="73897" y="99076"/>
                    <a:pt x="124727" y="59762"/>
                    <a:pt x="169203" y="12111"/>
                  </a:cubicBezTo>
                  <a:cubicBezTo>
                    <a:pt x="184886" y="-4767"/>
                    <a:pt x="195708" y="-5065"/>
                    <a:pt x="213181" y="17968"/>
                  </a:cubicBezTo>
                  <a:cubicBezTo>
                    <a:pt x="235021" y="47055"/>
                    <a:pt x="254379" y="84979"/>
                    <a:pt x="324469" y="80214"/>
                  </a:cubicBezTo>
                </a:path>
              </a:pathLst>
            </a:custGeom>
            <a:solidFill>
              <a:srgbClr val="FFC7E8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79" name="Freeform 79"/>
            <p:cNvSpPr/>
            <p:nvPr/>
          </p:nvSpPr>
          <p:spPr>
            <a:xfrm rot="0">
              <a:off x="1517047" y="3556730"/>
              <a:ext cx="106871" cy="118777"/>
            </a:xfrm>
            <a:custGeom>
              <a:avLst/>
              <a:gdLst/>
              <a:ahLst/>
              <a:cxnLst/>
              <a:rect b="b" l="l" r="r" t="t"/>
              <a:pathLst>
                <a:path h="118817" w="106864">
                  <a:moveTo>
                    <a:pt x="12171" y="2383"/>
                  </a:moveTo>
                  <a:cubicBezTo>
                    <a:pt x="18625" y="3077"/>
                    <a:pt x="25276" y="2679"/>
                    <a:pt x="31333" y="4566"/>
                  </a:cubicBezTo>
                  <a:cubicBezTo>
                    <a:pt x="73622" y="17571"/>
                    <a:pt x="109760" y="40206"/>
                    <a:pt x="106681" y="89348"/>
                  </a:cubicBezTo>
                  <a:cubicBezTo>
                    <a:pt x="105094" y="114762"/>
                    <a:pt x="78586" y="125583"/>
                    <a:pt x="54264" y="114464"/>
                  </a:cubicBezTo>
                  <a:cubicBezTo>
                    <a:pt x="2343" y="90836"/>
                    <a:pt x="-15726" y="53212"/>
                    <a:pt x="15050" y="0"/>
                  </a:cubicBezTo>
                  <a:cubicBezTo>
                    <a:pt x="15050" y="98"/>
                    <a:pt x="12171" y="2383"/>
                    <a:pt x="12171" y="2383"/>
                  </a:cubicBezTo>
                </a:path>
              </a:pathLst>
            </a:custGeom>
            <a:solidFill>
              <a:srgbClr val="FFC7E8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80" name="Freeform 80"/>
            <p:cNvSpPr/>
            <p:nvPr/>
          </p:nvSpPr>
          <p:spPr>
            <a:xfrm rot="0">
              <a:off x="0" y="3728561"/>
              <a:ext cx="44577" cy="104489"/>
            </a:xfrm>
            <a:custGeom>
              <a:avLst/>
              <a:gdLst/>
              <a:ahLst/>
              <a:cxnLst/>
              <a:rect b="b" l="l" r="r" t="t"/>
              <a:pathLst>
                <a:path h="104490" w="44538">
                  <a:moveTo>
                    <a:pt x="0" y="0"/>
                  </a:moveTo>
                  <a:lnTo>
                    <a:pt x="12370" y="9471"/>
                  </a:lnTo>
                  <a:cubicBezTo>
                    <a:pt x="34310" y="27042"/>
                    <a:pt x="43841" y="47691"/>
                    <a:pt x="44535" y="75488"/>
                  </a:cubicBezTo>
                  <a:cubicBezTo>
                    <a:pt x="44734" y="87700"/>
                    <a:pt x="35601" y="99116"/>
                    <a:pt x="24085" y="102293"/>
                  </a:cubicBezTo>
                  <a:lnTo>
                    <a:pt x="0" y="104490"/>
                  </a:ln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81" name="Freeform 81"/>
            <p:cNvSpPr/>
            <p:nvPr/>
          </p:nvSpPr>
          <p:spPr>
            <a:xfrm rot="0">
              <a:off x="223171" y="3620262"/>
              <a:ext cx="151447" cy="69818"/>
            </a:xfrm>
            <a:custGeom>
              <a:avLst/>
              <a:gdLst/>
              <a:ahLst/>
              <a:cxnLst/>
              <a:rect b="b" l="l" r="r" t="t"/>
              <a:pathLst>
                <a:path h="69803" w="151432">
                  <a:moveTo>
                    <a:pt x="119118" y="1346"/>
                  </a:moveTo>
                  <a:cubicBezTo>
                    <a:pt x="90428" y="-540"/>
                    <a:pt x="62035" y="-43"/>
                    <a:pt x="33246" y="453"/>
                  </a:cubicBezTo>
                  <a:cubicBezTo>
                    <a:pt x="-11032" y="1148"/>
                    <a:pt x="-11132" y="68556"/>
                    <a:pt x="33246" y="69351"/>
                  </a:cubicBezTo>
                  <a:cubicBezTo>
                    <a:pt x="62035" y="69847"/>
                    <a:pt x="90428" y="70343"/>
                    <a:pt x="119118" y="68457"/>
                  </a:cubicBezTo>
                  <a:cubicBezTo>
                    <a:pt x="162205" y="65479"/>
                    <a:pt x="162205" y="4226"/>
                    <a:pt x="119118" y="1346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82" name="Freeform 82"/>
            <p:cNvSpPr/>
            <p:nvPr/>
          </p:nvSpPr>
          <p:spPr>
            <a:xfrm rot="0">
              <a:off x="88106" y="3917728"/>
              <a:ext cx="240220" cy="159163"/>
            </a:xfrm>
            <a:custGeom>
              <a:avLst/>
              <a:gdLst/>
              <a:ahLst/>
              <a:cxnLst/>
              <a:rect b="b" l="l" r="r" t="t"/>
              <a:pathLst>
                <a:path h="159167" w="240244">
                  <a:moveTo>
                    <a:pt x="80343" y="2612"/>
                  </a:moveTo>
                  <a:cubicBezTo>
                    <a:pt x="-567" y="-19427"/>
                    <a:pt x="-34420" y="104569"/>
                    <a:pt x="45794" y="127997"/>
                  </a:cubicBezTo>
                  <a:cubicBezTo>
                    <a:pt x="98013" y="143286"/>
                    <a:pt x="214960" y="196696"/>
                    <a:pt x="237595" y="114397"/>
                  </a:cubicBezTo>
                  <a:cubicBezTo>
                    <a:pt x="260131" y="32296"/>
                    <a:pt x="132959" y="17007"/>
                    <a:pt x="80343" y="2612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83" name="Freeform 83"/>
            <p:cNvSpPr/>
            <p:nvPr/>
          </p:nvSpPr>
          <p:spPr>
            <a:xfrm rot="0">
              <a:off x="78105" y="4173760"/>
              <a:ext cx="218218" cy="116681"/>
            </a:xfrm>
            <a:custGeom>
              <a:avLst/>
              <a:gdLst/>
              <a:ahLst/>
              <a:cxnLst/>
              <a:rect b="b" l="l" r="r" t="t"/>
              <a:pathLst>
                <a:path h="116650" w="218231">
                  <a:moveTo>
                    <a:pt x="198759" y="18316"/>
                  </a:moveTo>
                  <a:cubicBezTo>
                    <a:pt x="187641" y="12856"/>
                    <a:pt x="175728" y="5311"/>
                    <a:pt x="163814" y="1936"/>
                  </a:cubicBezTo>
                  <a:cubicBezTo>
                    <a:pt x="147632" y="-2531"/>
                    <a:pt x="130656" y="1837"/>
                    <a:pt x="114574" y="4021"/>
                  </a:cubicBezTo>
                  <a:cubicBezTo>
                    <a:pt x="88663" y="7694"/>
                    <a:pt x="62852" y="11466"/>
                    <a:pt x="36941" y="15140"/>
                  </a:cubicBezTo>
                  <a:cubicBezTo>
                    <a:pt x="-20640" y="23380"/>
                    <a:pt x="-6940" y="119180"/>
                    <a:pt x="50641" y="116600"/>
                  </a:cubicBezTo>
                  <a:cubicBezTo>
                    <a:pt x="75261" y="115507"/>
                    <a:pt x="99782" y="114415"/>
                    <a:pt x="124402" y="113224"/>
                  </a:cubicBezTo>
                  <a:cubicBezTo>
                    <a:pt x="137110" y="112628"/>
                    <a:pt x="151504" y="112827"/>
                    <a:pt x="163814" y="109451"/>
                  </a:cubicBezTo>
                  <a:cubicBezTo>
                    <a:pt x="177415" y="105679"/>
                    <a:pt x="187740" y="95851"/>
                    <a:pt x="198759" y="87512"/>
                  </a:cubicBezTo>
                  <a:cubicBezTo>
                    <a:pt x="220601" y="71231"/>
                    <a:pt x="228542" y="33108"/>
                    <a:pt x="198759" y="18316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84" name="Freeform 84"/>
            <p:cNvSpPr/>
            <p:nvPr/>
          </p:nvSpPr>
          <p:spPr>
            <a:xfrm rot="0">
              <a:off x="38290" y="4332256"/>
              <a:ext cx="231172" cy="129826"/>
            </a:xfrm>
            <a:custGeom>
              <a:avLst/>
              <a:gdLst/>
              <a:ahLst/>
              <a:cxnLst/>
              <a:rect b="b" l="l" r="r" t="t"/>
              <a:pathLst>
                <a:path h="129785" w="231170">
                  <a:moveTo>
                    <a:pt x="224057" y="73202"/>
                  </a:moveTo>
                  <a:cubicBezTo>
                    <a:pt x="211449" y="59602"/>
                    <a:pt x="195963" y="50369"/>
                    <a:pt x="180276" y="41037"/>
                  </a:cubicBezTo>
                  <a:cubicBezTo>
                    <a:pt x="170746" y="29223"/>
                    <a:pt x="158734" y="21579"/>
                    <a:pt x="140367" y="16814"/>
                  </a:cubicBezTo>
                  <a:cubicBezTo>
                    <a:pt x="117336" y="10858"/>
                    <a:pt x="93609" y="6588"/>
                    <a:pt x="70379" y="1526"/>
                  </a:cubicBezTo>
                  <a:cubicBezTo>
                    <a:pt x="-206" y="-13961"/>
                    <a:pt x="-30486" y="93157"/>
                    <a:pt x="40397" y="110331"/>
                  </a:cubicBezTo>
                  <a:cubicBezTo>
                    <a:pt x="79710" y="119862"/>
                    <a:pt x="124484" y="139618"/>
                    <a:pt x="161712" y="123932"/>
                  </a:cubicBezTo>
                  <a:cubicBezTo>
                    <a:pt x="179185" y="122641"/>
                    <a:pt x="196558" y="121153"/>
                    <a:pt x="213137" y="114799"/>
                  </a:cubicBezTo>
                  <a:cubicBezTo>
                    <a:pt x="230510" y="108148"/>
                    <a:pt x="237658" y="87796"/>
                    <a:pt x="224057" y="73202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85" name="Freeform 85"/>
            <p:cNvSpPr/>
            <p:nvPr/>
          </p:nvSpPr>
          <p:spPr>
            <a:xfrm rot="0">
              <a:off x="0" y="4711160"/>
              <a:ext cx="110585" cy="96679"/>
            </a:xfrm>
            <a:custGeom>
              <a:avLst/>
              <a:gdLst/>
              <a:ahLst/>
              <a:cxnLst/>
              <a:rect b="b" l="l" r="r" t="t"/>
              <a:pathLst>
                <a:path h="96691" w="110624">
                  <a:moveTo>
                    <a:pt x="0" y="0"/>
                  </a:moveTo>
                  <a:lnTo>
                    <a:pt x="14555" y="2246"/>
                  </a:lnTo>
                  <a:cubicBezTo>
                    <a:pt x="29743" y="3040"/>
                    <a:pt x="46322" y="-434"/>
                    <a:pt x="61114" y="3537"/>
                  </a:cubicBezTo>
                  <a:cubicBezTo>
                    <a:pt x="74516" y="7111"/>
                    <a:pt x="85338" y="16939"/>
                    <a:pt x="96457" y="24583"/>
                  </a:cubicBezTo>
                  <a:cubicBezTo>
                    <a:pt x="110951" y="34610"/>
                    <a:pt x="116709" y="56351"/>
                    <a:pt x="102215" y="69753"/>
                  </a:cubicBezTo>
                  <a:cubicBezTo>
                    <a:pt x="70348" y="99139"/>
                    <a:pt x="43841" y="101621"/>
                    <a:pt x="2542" y="90800"/>
                  </a:cubicBezTo>
                  <a:lnTo>
                    <a:pt x="0" y="89878"/>
                  </a:ln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86" name="Freeform 86"/>
            <p:cNvSpPr/>
            <p:nvPr/>
          </p:nvSpPr>
          <p:spPr>
            <a:xfrm rot="0">
              <a:off x="482346" y="4567428"/>
              <a:ext cx="199739" cy="151352"/>
            </a:xfrm>
            <a:custGeom>
              <a:avLst/>
              <a:gdLst/>
              <a:ahLst/>
              <a:cxnLst/>
              <a:rect b="b" l="l" r="r" t="t"/>
              <a:pathLst>
                <a:path h="151318" w="199766">
                  <a:moveTo>
                    <a:pt x="175869" y="57889"/>
                  </a:moveTo>
                  <a:cubicBezTo>
                    <a:pt x="158794" y="49252"/>
                    <a:pt x="142314" y="49351"/>
                    <a:pt x="126827" y="42898"/>
                  </a:cubicBezTo>
                  <a:cubicBezTo>
                    <a:pt x="111440" y="36544"/>
                    <a:pt x="101611" y="27510"/>
                    <a:pt x="90988" y="15498"/>
                  </a:cubicBezTo>
                  <a:cubicBezTo>
                    <a:pt x="71928" y="-6244"/>
                    <a:pt x="34799" y="-4059"/>
                    <a:pt x="15340" y="15498"/>
                  </a:cubicBezTo>
                  <a:cubicBezTo>
                    <a:pt x="-5607" y="36445"/>
                    <a:pt x="-4614" y="70199"/>
                    <a:pt x="15340" y="91245"/>
                  </a:cubicBezTo>
                  <a:cubicBezTo>
                    <a:pt x="33706" y="110604"/>
                    <a:pt x="55647" y="125793"/>
                    <a:pt x="80168" y="136217"/>
                  </a:cubicBezTo>
                  <a:cubicBezTo>
                    <a:pt x="105185" y="146839"/>
                    <a:pt x="137649" y="157065"/>
                    <a:pt x="164154" y="147534"/>
                  </a:cubicBezTo>
                  <a:cubicBezTo>
                    <a:pt x="200887" y="134430"/>
                    <a:pt x="216175" y="78439"/>
                    <a:pt x="175869" y="57889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87" name="Freeform 87"/>
            <p:cNvSpPr/>
            <p:nvPr/>
          </p:nvSpPr>
          <p:spPr>
            <a:xfrm rot="0">
              <a:off x="527875" y="4258913"/>
              <a:ext cx="167735" cy="91916"/>
            </a:xfrm>
            <a:custGeom>
              <a:avLst/>
              <a:gdLst/>
              <a:ahLst/>
              <a:cxnLst/>
              <a:rect b="b" l="l" r="r" t="t"/>
              <a:pathLst>
                <a:path h="91895" w="167775">
                  <a:moveTo>
                    <a:pt x="158697" y="15190"/>
                  </a:moveTo>
                  <a:cubicBezTo>
                    <a:pt x="144203" y="-2482"/>
                    <a:pt x="120675" y="-397"/>
                    <a:pt x="99925" y="695"/>
                  </a:cubicBezTo>
                  <a:cubicBezTo>
                    <a:pt x="80865" y="1688"/>
                    <a:pt x="61704" y="4667"/>
                    <a:pt x="42644" y="6751"/>
                  </a:cubicBezTo>
                  <a:cubicBezTo>
                    <a:pt x="17030" y="9531"/>
                    <a:pt x="-3321" y="27797"/>
                    <a:pt x="452" y="55496"/>
                  </a:cubicBezTo>
                  <a:cubicBezTo>
                    <a:pt x="4224" y="83293"/>
                    <a:pt x="28547" y="94908"/>
                    <a:pt x="54159" y="91235"/>
                  </a:cubicBezTo>
                  <a:cubicBezTo>
                    <a:pt x="73121" y="88554"/>
                    <a:pt x="92380" y="86668"/>
                    <a:pt x="111143" y="82995"/>
                  </a:cubicBezTo>
                  <a:cubicBezTo>
                    <a:pt x="131495" y="79024"/>
                    <a:pt x="154130" y="75152"/>
                    <a:pt x="163859" y="54503"/>
                  </a:cubicBezTo>
                  <a:cubicBezTo>
                    <a:pt x="170511" y="40207"/>
                    <a:pt x="168624" y="27301"/>
                    <a:pt x="158697" y="15190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88" name="Freeform 88"/>
            <p:cNvSpPr/>
            <p:nvPr/>
          </p:nvSpPr>
          <p:spPr>
            <a:xfrm rot="0">
              <a:off x="502158" y="3818858"/>
              <a:ext cx="201740" cy="149447"/>
            </a:xfrm>
            <a:custGeom>
              <a:avLst/>
              <a:gdLst/>
              <a:ahLst/>
              <a:cxnLst/>
              <a:rect b="b" l="l" r="r" t="t"/>
              <a:pathLst>
                <a:path h="149470" w="201771">
                  <a:moveTo>
                    <a:pt x="199925" y="81515"/>
                  </a:moveTo>
                  <a:cubicBezTo>
                    <a:pt x="199825" y="92137"/>
                    <a:pt x="199030" y="88663"/>
                    <a:pt x="197541" y="70892"/>
                  </a:cubicBezTo>
                  <a:cubicBezTo>
                    <a:pt x="195457" y="64241"/>
                    <a:pt x="192577" y="57986"/>
                    <a:pt x="188904" y="52129"/>
                  </a:cubicBezTo>
                  <a:cubicBezTo>
                    <a:pt x="177588" y="33962"/>
                    <a:pt x="162398" y="26516"/>
                    <a:pt x="142841" y="19964"/>
                  </a:cubicBezTo>
                  <a:cubicBezTo>
                    <a:pt x="124177" y="13709"/>
                    <a:pt x="105215" y="8349"/>
                    <a:pt x="86452" y="2590"/>
                  </a:cubicBezTo>
                  <a:cubicBezTo>
                    <a:pt x="52004" y="-8032"/>
                    <a:pt x="9911" y="15199"/>
                    <a:pt x="1770" y="50640"/>
                  </a:cubicBezTo>
                  <a:cubicBezTo>
                    <a:pt x="-5974" y="84692"/>
                    <a:pt x="11995" y="128075"/>
                    <a:pt x="49820" y="135322"/>
                  </a:cubicBezTo>
                  <a:cubicBezTo>
                    <a:pt x="69178" y="139094"/>
                    <a:pt x="88536" y="143066"/>
                    <a:pt x="107896" y="146540"/>
                  </a:cubicBezTo>
                  <a:cubicBezTo>
                    <a:pt x="128744" y="150313"/>
                    <a:pt x="146017" y="152100"/>
                    <a:pt x="165376" y="141378"/>
                  </a:cubicBezTo>
                  <a:cubicBezTo>
                    <a:pt x="171333" y="137903"/>
                    <a:pt x="176892" y="133833"/>
                    <a:pt x="181955" y="129266"/>
                  </a:cubicBezTo>
                  <a:cubicBezTo>
                    <a:pt x="191485" y="115666"/>
                    <a:pt x="193967" y="112787"/>
                    <a:pt x="189401" y="120629"/>
                  </a:cubicBezTo>
                  <a:cubicBezTo>
                    <a:pt x="199328" y="112687"/>
                    <a:pt x="204888" y="93428"/>
                    <a:pt x="199925" y="81515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89" name="Freeform 89"/>
            <p:cNvSpPr/>
            <p:nvPr/>
          </p:nvSpPr>
          <p:spPr>
            <a:xfrm rot="0">
              <a:off x="580168" y="3536728"/>
              <a:ext cx="160306" cy="160496"/>
            </a:xfrm>
            <a:custGeom>
              <a:avLst/>
              <a:gdLst/>
              <a:ahLst/>
              <a:cxnLst/>
              <a:rect b="b" l="l" r="r" t="t"/>
              <a:pathLst>
                <a:path h="160461" w="160286">
                  <a:moveTo>
                    <a:pt x="157282" y="97667"/>
                  </a:moveTo>
                  <a:cubicBezTo>
                    <a:pt x="151525" y="82180"/>
                    <a:pt x="140603" y="71955"/>
                    <a:pt x="129287" y="60637"/>
                  </a:cubicBezTo>
                  <a:cubicBezTo>
                    <a:pt x="113799" y="45150"/>
                    <a:pt x="98313" y="29564"/>
                    <a:pt x="82825" y="14077"/>
                  </a:cubicBezTo>
                  <a:cubicBezTo>
                    <a:pt x="64758" y="-3991"/>
                    <a:pt x="31698" y="-5381"/>
                    <a:pt x="13929" y="14077"/>
                  </a:cubicBezTo>
                  <a:cubicBezTo>
                    <a:pt x="-3941" y="33535"/>
                    <a:pt x="-5331" y="63814"/>
                    <a:pt x="13929" y="83073"/>
                  </a:cubicBezTo>
                  <a:cubicBezTo>
                    <a:pt x="29415" y="98560"/>
                    <a:pt x="44903" y="114147"/>
                    <a:pt x="60389" y="129634"/>
                  </a:cubicBezTo>
                  <a:cubicBezTo>
                    <a:pt x="71607" y="140852"/>
                    <a:pt x="81734" y="152765"/>
                    <a:pt x="97419" y="157729"/>
                  </a:cubicBezTo>
                  <a:cubicBezTo>
                    <a:pt x="114693" y="163189"/>
                    <a:pt x="133953" y="160806"/>
                    <a:pt x="147156" y="147503"/>
                  </a:cubicBezTo>
                  <a:cubicBezTo>
                    <a:pt x="159963" y="134498"/>
                    <a:pt x="163537" y="114445"/>
                    <a:pt x="157282" y="97667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90" name="Freeform 90"/>
            <p:cNvSpPr/>
            <p:nvPr/>
          </p:nvSpPr>
          <p:spPr>
            <a:xfrm rot="0">
              <a:off x="802196" y="3992023"/>
              <a:ext cx="189643" cy="127159"/>
            </a:xfrm>
            <a:custGeom>
              <a:avLst/>
              <a:gdLst/>
              <a:ahLst/>
              <a:cxnLst/>
              <a:rect b="b" l="l" r="r" t="t"/>
              <a:pathLst>
                <a:path h="127179" w="189606">
                  <a:moveTo>
                    <a:pt x="178852" y="54942"/>
                  </a:moveTo>
                  <a:cubicBezTo>
                    <a:pt x="167236" y="41837"/>
                    <a:pt x="149268" y="30123"/>
                    <a:pt x="134277" y="20791"/>
                  </a:cubicBezTo>
                  <a:cubicBezTo>
                    <a:pt x="116109" y="9374"/>
                    <a:pt x="95162" y="6197"/>
                    <a:pt x="74513" y="1531"/>
                  </a:cubicBezTo>
                  <a:cubicBezTo>
                    <a:pt x="44333" y="-5219"/>
                    <a:pt x="8991" y="10665"/>
                    <a:pt x="1645" y="42929"/>
                  </a:cubicBezTo>
                  <a:cubicBezTo>
                    <a:pt x="-5504" y="74301"/>
                    <a:pt x="11076" y="107061"/>
                    <a:pt x="43042" y="115897"/>
                  </a:cubicBezTo>
                  <a:cubicBezTo>
                    <a:pt x="81859" y="126619"/>
                    <a:pt x="122761" y="133369"/>
                    <a:pt x="161974" y="118875"/>
                  </a:cubicBezTo>
                  <a:cubicBezTo>
                    <a:pt x="189573" y="108650"/>
                    <a:pt x="198906" y="77576"/>
                    <a:pt x="178852" y="54942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91" name="Freeform 91"/>
            <p:cNvSpPr/>
            <p:nvPr/>
          </p:nvSpPr>
          <p:spPr>
            <a:xfrm rot="0">
              <a:off x="841343" y="3705130"/>
              <a:ext cx="199358" cy="188785"/>
            </a:xfrm>
            <a:custGeom>
              <a:avLst/>
              <a:gdLst/>
              <a:ahLst/>
              <a:cxnLst/>
              <a:rect b="b" l="l" r="r" t="t"/>
              <a:pathLst>
                <a:path h="188831" w="199333">
                  <a:moveTo>
                    <a:pt x="133246" y="22528"/>
                  </a:moveTo>
                  <a:cubicBezTo>
                    <a:pt x="100187" y="-10929"/>
                    <a:pt x="44592" y="-6163"/>
                    <a:pt x="16299" y="30470"/>
                  </a:cubicBezTo>
                  <a:cubicBezTo>
                    <a:pt x="-12689" y="68095"/>
                    <a:pt x="-1570" y="120711"/>
                    <a:pt x="38239" y="145729"/>
                  </a:cubicBezTo>
                  <a:cubicBezTo>
                    <a:pt x="49854" y="152976"/>
                    <a:pt x="61470" y="160322"/>
                    <a:pt x="73184" y="167569"/>
                  </a:cubicBezTo>
                  <a:cubicBezTo>
                    <a:pt x="78644" y="171044"/>
                    <a:pt x="84105" y="174618"/>
                    <a:pt x="89862" y="177695"/>
                  </a:cubicBezTo>
                  <a:cubicBezTo>
                    <a:pt x="108924" y="187921"/>
                    <a:pt x="129175" y="191991"/>
                    <a:pt x="150321" y="186134"/>
                  </a:cubicBezTo>
                  <a:cubicBezTo>
                    <a:pt x="179707" y="177993"/>
                    <a:pt x="197874" y="151288"/>
                    <a:pt x="199264" y="121704"/>
                  </a:cubicBezTo>
                  <a:cubicBezTo>
                    <a:pt x="201249" y="80306"/>
                    <a:pt x="160050" y="49630"/>
                    <a:pt x="133246" y="22528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92" name="Freeform 92"/>
            <p:cNvSpPr/>
            <p:nvPr/>
          </p:nvSpPr>
          <p:spPr>
            <a:xfrm rot="0">
              <a:off x="933355" y="4367213"/>
              <a:ext cx="182404" cy="154400"/>
            </a:xfrm>
            <a:custGeom>
              <a:avLst/>
              <a:gdLst/>
              <a:ahLst/>
              <a:cxnLst/>
              <a:rect b="b" l="l" r="r" t="t"/>
              <a:pathLst>
                <a:path h="154446" w="182419">
                  <a:moveTo>
                    <a:pt x="177489" y="90885"/>
                  </a:moveTo>
                  <a:cubicBezTo>
                    <a:pt x="174709" y="85425"/>
                    <a:pt x="171533" y="80164"/>
                    <a:pt x="168753" y="74703"/>
                  </a:cubicBezTo>
                  <a:cubicBezTo>
                    <a:pt x="168554" y="74008"/>
                    <a:pt x="168355" y="73215"/>
                    <a:pt x="167959" y="72023"/>
                  </a:cubicBezTo>
                  <a:cubicBezTo>
                    <a:pt x="164881" y="61003"/>
                    <a:pt x="159322" y="51374"/>
                    <a:pt x="151181" y="43233"/>
                  </a:cubicBezTo>
                  <a:cubicBezTo>
                    <a:pt x="137580" y="28540"/>
                    <a:pt x="118421" y="19209"/>
                    <a:pt x="101344" y="8983"/>
                  </a:cubicBezTo>
                  <a:cubicBezTo>
                    <a:pt x="70867" y="-9383"/>
                    <a:pt x="25499" y="1240"/>
                    <a:pt x="8522" y="33305"/>
                  </a:cubicBezTo>
                  <a:cubicBezTo>
                    <a:pt x="-8156" y="64974"/>
                    <a:pt x="-512" y="108159"/>
                    <a:pt x="32845" y="126227"/>
                  </a:cubicBezTo>
                  <a:cubicBezTo>
                    <a:pt x="50318" y="135659"/>
                    <a:pt x="68286" y="147671"/>
                    <a:pt x="87743" y="152139"/>
                  </a:cubicBezTo>
                  <a:cubicBezTo>
                    <a:pt x="99260" y="155216"/>
                    <a:pt x="110875" y="155216"/>
                    <a:pt x="122392" y="152139"/>
                  </a:cubicBezTo>
                  <a:cubicBezTo>
                    <a:pt x="123384" y="151940"/>
                    <a:pt x="123979" y="151741"/>
                    <a:pt x="124576" y="151642"/>
                  </a:cubicBezTo>
                  <a:cubicBezTo>
                    <a:pt x="130731" y="151245"/>
                    <a:pt x="136886" y="151245"/>
                    <a:pt x="143041" y="150848"/>
                  </a:cubicBezTo>
                  <a:cubicBezTo>
                    <a:pt x="174015" y="148862"/>
                    <a:pt x="191587" y="118682"/>
                    <a:pt x="177489" y="90885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93" name="Freeform 93"/>
            <p:cNvSpPr/>
            <p:nvPr/>
          </p:nvSpPr>
          <p:spPr>
            <a:xfrm rot="0">
              <a:off x="845248" y="4664964"/>
              <a:ext cx="175451" cy="153257"/>
            </a:xfrm>
            <a:custGeom>
              <a:avLst/>
              <a:gdLst/>
              <a:ahLst/>
              <a:cxnLst/>
              <a:rect b="b" l="l" r="r" t="t"/>
              <a:pathLst>
                <a:path h="153280" w="175433">
                  <a:moveTo>
                    <a:pt x="161379" y="70877"/>
                  </a:moveTo>
                  <a:cubicBezTo>
                    <a:pt x="142716" y="53205"/>
                    <a:pt x="124052" y="35535"/>
                    <a:pt x="105388" y="17764"/>
                  </a:cubicBezTo>
                  <a:cubicBezTo>
                    <a:pt x="78385" y="-7849"/>
                    <a:pt x="35696" y="-5764"/>
                    <a:pt x="12665" y="24018"/>
                  </a:cubicBezTo>
                  <a:cubicBezTo>
                    <a:pt x="-7787" y="50525"/>
                    <a:pt x="-4510" y="99965"/>
                    <a:pt x="30137" y="115352"/>
                  </a:cubicBezTo>
                  <a:lnTo>
                    <a:pt x="102311" y="147418"/>
                  </a:lnTo>
                  <a:cubicBezTo>
                    <a:pt x="124847" y="157445"/>
                    <a:pt x="149268" y="155459"/>
                    <a:pt x="165251" y="134810"/>
                  </a:cubicBezTo>
                  <a:cubicBezTo>
                    <a:pt x="179646" y="116345"/>
                    <a:pt x="179150" y="87753"/>
                    <a:pt x="161379" y="70877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94" name="Freeform 94"/>
            <p:cNvSpPr/>
            <p:nvPr/>
          </p:nvSpPr>
          <p:spPr>
            <a:xfrm rot="0">
              <a:off x="171641" y="4546282"/>
              <a:ext cx="171831" cy="141732"/>
            </a:xfrm>
            <a:custGeom>
              <a:avLst/>
              <a:gdLst/>
              <a:ahLst/>
              <a:cxnLst/>
              <a:rect b="b" l="l" r="r" t="t"/>
              <a:pathLst>
                <a:path h="141721" w="171872">
                  <a:moveTo>
                    <a:pt x="155115" y="49516"/>
                  </a:moveTo>
                  <a:cubicBezTo>
                    <a:pt x="137941" y="22712"/>
                    <a:pt x="105875" y="14372"/>
                    <a:pt x="77978" y="3154"/>
                  </a:cubicBezTo>
                  <a:cubicBezTo>
                    <a:pt x="49387" y="-8362"/>
                    <a:pt x="15533" y="13478"/>
                    <a:pt x="4713" y="39191"/>
                  </a:cubicBezTo>
                  <a:cubicBezTo>
                    <a:pt x="-6307" y="65301"/>
                    <a:pt x="1933" y="103919"/>
                    <a:pt x="30128" y="116825"/>
                  </a:cubicBezTo>
                  <a:cubicBezTo>
                    <a:pt x="57924" y="129532"/>
                    <a:pt x="86814" y="147600"/>
                    <a:pt x="118482" y="139857"/>
                  </a:cubicBezTo>
                  <a:cubicBezTo>
                    <a:pt x="137643" y="135190"/>
                    <a:pt x="161072" y="129135"/>
                    <a:pt x="169114" y="109081"/>
                  </a:cubicBezTo>
                  <a:cubicBezTo>
                    <a:pt x="177154" y="89028"/>
                    <a:pt x="166135" y="66492"/>
                    <a:pt x="155115" y="49516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95" name="Freeform 95"/>
            <p:cNvSpPr/>
            <p:nvPr/>
          </p:nvSpPr>
          <p:spPr>
            <a:xfrm rot="0">
              <a:off x="810292" y="3341275"/>
              <a:ext cx="121253" cy="120777"/>
            </a:xfrm>
            <a:custGeom>
              <a:avLst/>
              <a:gdLst/>
              <a:ahLst/>
              <a:cxnLst/>
              <a:rect b="b" l="l" r="r" t="t"/>
              <a:pathLst>
                <a:path h="120771" w="121238">
                  <a:moveTo>
                    <a:pt x="120634" y="102489"/>
                  </a:moveTo>
                  <a:cubicBezTo>
                    <a:pt x="115372" y="86009"/>
                    <a:pt x="109614" y="69529"/>
                    <a:pt x="100679" y="54638"/>
                  </a:cubicBezTo>
                  <a:cubicBezTo>
                    <a:pt x="91050" y="38456"/>
                    <a:pt x="75166" y="24756"/>
                    <a:pt x="62458" y="11055"/>
                  </a:cubicBezTo>
                  <a:cubicBezTo>
                    <a:pt x="30591" y="-23393"/>
                    <a:pt x="-23415" y="30811"/>
                    <a:pt x="11132" y="62480"/>
                  </a:cubicBezTo>
                  <a:cubicBezTo>
                    <a:pt x="25031" y="75188"/>
                    <a:pt x="38632" y="90973"/>
                    <a:pt x="54913" y="100503"/>
                  </a:cubicBezTo>
                  <a:cubicBezTo>
                    <a:pt x="69904" y="109339"/>
                    <a:pt x="86484" y="115097"/>
                    <a:pt x="102962" y="120259"/>
                  </a:cubicBezTo>
                  <a:cubicBezTo>
                    <a:pt x="113288" y="123237"/>
                    <a:pt x="123909" y="112714"/>
                    <a:pt x="120634" y="102489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96" name="Freeform 96"/>
            <p:cNvSpPr/>
            <p:nvPr/>
          </p:nvSpPr>
          <p:spPr>
            <a:xfrm rot="0">
              <a:off x="341948" y="3278981"/>
              <a:ext cx="195929" cy="186499"/>
            </a:xfrm>
            <a:custGeom>
              <a:avLst/>
              <a:gdLst/>
              <a:ahLst/>
              <a:cxnLst/>
              <a:rect b="b" l="l" r="r" t="t"/>
              <a:pathLst>
                <a:path h="186459" w="195967">
                  <a:moveTo>
                    <a:pt x="190719" y="116163"/>
                  </a:moveTo>
                  <a:cubicBezTo>
                    <a:pt x="167191" y="74865"/>
                    <a:pt x="124800" y="45976"/>
                    <a:pt x="89558" y="14903"/>
                  </a:cubicBezTo>
                  <a:cubicBezTo>
                    <a:pt x="68313" y="-3860"/>
                    <a:pt x="36148" y="-6045"/>
                    <a:pt x="15200" y="14903"/>
                  </a:cubicBezTo>
                  <a:cubicBezTo>
                    <a:pt x="-3960" y="34063"/>
                    <a:pt x="-6144" y="70398"/>
                    <a:pt x="15200" y="89260"/>
                  </a:cubicBezTo>
                  <a:cubicBezTo>
                    <a:pt x="33765" y="105640"/>
                    <a:pt x="52230" y="121922"/>
                    <a:pt x="70795" y="138302"/>
                  </a:cubicBezTo>
                  <a:cubicBezTo>
                    <a:pt x="79034" y="145549"/>
                    <a:pt x="87076" y="153094"/>
                    <a:pt x="95514" y="160143"/>
                  </a:cubicBezTo>
                  <a:cubicBezTo>
                    <a:pt x="108718" y="171063"/>
                    <a:pt x="123410" y="176920"/>
                    <a:pt x="139097" y="183373"/>
                  </a:cubicBezTo>
                  <a:cubicBezTo>
                    <a:pt x="177813" y="199655"/>
                    <a:pt x="208689" y="147733"/>
                    <a:pt x="190719" y="116163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97" name="Freeform 97"/>
            <p:cNvSpPr/>
            <p:nvPr/>
          </p:nvSpPr>
          <p:spPr>
            <a:xfrm rot="0">
              <a:off x="31051" y="3363087"/>
              <a:ext cx="144875" cy="135255"/>
            </a:xfrm>
            <a:custGeom>
              <a:avLst/>
              <a:gdLst/>
              <a:ahLst/>
              <a:cxnLst/>
              <a:rect b="b" l="l" r="r" t="t"/>
              <a:pathLst>
                <a:path h="135239" w="144880">
                  <a:moveTo>
                    <a:pt x="84669" y="14155"/>
                  </a:moveTo>
                  <a:cubicBezTo>
                    <a:pt x="64714" y="-2524"/>
                    <a:pt x="33641" y="-6792"/>
                    <a:pt x="14382" y="14155"/>
                  </a:cubicBezTo>
                  <a:cubicBezTo>
                    <a:pt x="-2496" y="32521"/>
                    <a:pt x="-6963" y="66672"/>
                    <a:pt x="14382" y="84541"/>
                  </a:cubicBezTo>
                  <a:cubicBezTo>
                    <a:pt x="29472" y="97149"/>
                    <a:pt x="44561" y="113033"/>
                    <a:pt x="61339" y="123159"/>
                  </a:cubicBezTo>
                  <a:cubicBezTo>
                    <a:pt x="81194" y="135172"/>
                    <a:pt x="100751" y="137753"/>
                    <a:pt x="122989" y="132988"/>
                  </a:cubicBezTo>
                  <a:cubicBezTo>
                    <a:pt x="135995" y="130208"/>
                    <a:pt x="144433" y="116806"/>
                    <a:pt x="144830" y="104198"/>
                  </a:cubicBezTo>
                  <a:cubicBezTo>
                    <a:pt x="146318" y="61112"/>
                    <a:pt x="114451" y="39073"/>
                    <a:pt x="84669" y="14155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98" name="Freeform 98"/>
            <p:cNvSpPr/>
            <p:nvPr/>
          </p:nvSpPr>
          <p:spPr>
            <a:xfrm rot="0">
              <a:off x="1627346" y="5535359"/>
              <a:ext cx="699802" cy="785146"/>
            </a:xfrm>
            <a:custGeom>
              <a:avLst/>
              <a:gdLst/>
              <a:ahLst/>
              <a:cxnLst/>
              <a:rect b="b" l="l" r="r" t="t"/>
              <a:pathLst>
                <a:path h="785117" w="699812">
                  <a:moveTo>
                    <a:pt x="496824" y="3935"/>
                  </a:moveTo>
                  <a:cubicBezTo>
                    <a:pt x="432097" y="74420"/>
                    <a:pt x="362108" y="139844"/>
                    <a:pt x="292515" y="205663"/>
                  </a:cubicBezTo>
                  <a:cubicBezTo>
                    <a:pt x="204160" y="145899"/>
                    <a:pt x="117195" y="83753"/>
                    <a:pt x="15437" y="48509"/>
                  </a:cubicBezTo>
                  <a:cubicBezTo>
                    <a:pt x="4616" y="44737"/>
                    <a:pt x="-3127" y="57544"/>
                    <a:pt x="1241" y="66479"/>
                  </a:cubicBezTo>
                  <a:cubicBezTo>
                    <a:pt x="46709" y="160691"/>
                    <a:pt x="103196" y="248749"/>
                    <a:pt x="155019" y="339387"/>
                  </a:cubicBezTo>
                  <a:cubicBezTo>
                    <a:pt x="106274" y="389423"/>
                    <a:pt x="59516" y="441542"/>
                    <a:pt x="17224" y="497632"/>
                  </a:cubicBezTo>
                  <a:cubicBezTo>
                    <a:pt x="10671" y="506369"/>
                    <a:pt x="19805" y="516892"/>
                    <a:pt x="28542" y="517686"/>
                  </a:cubicBezTo>
                  <a:cubicBezTo>
                    <a:pt x="100615" y="523941"/>
                    <a:pt x="172193" y="519474"/>
                    <a:pt x="243572" y="511730"/>
                  </a:cubicBezTo>
                  <a:cubicBezTo>
                    <a:pt x="282290" y="593434"/>
                    <a:pt x="321107" y="675435"/>
                    <a:pt x="376205" y="746914"/>
                  </a:cubicBezTo>
                  <a:cubicBezTo>
                    <a:pt x="375907" y="755353"/>
                    <a:pt x="375509" y="763791"/>
                    <a:pt x="375311" y="772130"/>
                  </a:cubicBezTo>
                  <a:cubicBezTo>
                    <a:pt x="374815" y="789007"/>
                    <a:pt x="400428" y="789503"/>
                    <a:pt x="401718" y="773222"/>
                  </a:cubicBezTo>
                  <a:cubicBezTo>
                    <a:pt x="406384" y="772428"/>
                    <a:pt x="410653" y="767365"/>
                    <a:pt x="407377" y="762798"/>
                  </a:cubicBezTo>
                  <a:cubicBezTo>
                    <a:pt x="405690" y="760515"/>
                    <a:pt x="404101" y="758133"/>
                    <a:pt x="402413" y="755749"/>
                  </a:cubicBezTo>
                  <a:cubicBezTo>
                    <a:pt x="405292" y="666500"/>
                    <a:pt x="412143" y="577550"/>
                    <a:pt x="422964" y="489194"/>
                  </a:cubicBezTo>
                  <a:cubicBezTo>
                    <a:pt x="510524" y="478671"/>
                    <a:pt x="598285" y="471721"/>
                    <a:pt x="686738" y="481848"/>
                  </a:cubicBezTo>
                  <a:cubicBezTo>
                    <a:pt x="698752" y="483238"/>
                    <a:pt x="703715" y="467056"/>
                    <a:pt x="696369" y="459312"/>
                  </a:cubicBezTo>
                  <a:cubicBezTo>
                    <a:pt x="628464" y="387735"/>
                    <a:pt x="538917" y="346139"/>
                    <a:pt x="451952" y="301365"/>
                  </a:cubicBezTo>
                  <a:cubicBezTo>
                    <a:pt x="469722" y="205763"/>
                    <a:pt x="492059" y="110855"/>
                    <a:pt x="518765" y="17040"/>
                  </a:cubicBezTo>
                  <a:cubicBezTo>
                    <a:pt x="522438" y="4531"/>
                    <a:pt x="505958" y="-5993"/>
                    <a:pt x="496824" y="3935"/>
                  </a:cubicBezTo>
                  <a:close/>
                  <a:moveTo>
                    <a:pt x="37675" y="83554"/>
                  </a:moveTo>
                  <a:cubicBezTo>
                    <a:pt x="122357" y="118400"/>
                    <a:pt x="198203" y="171413"/>
                    <a:pt x="273851" y="223334"/>
                  </a:cubicBezTo>
                  <a:cubicBezTo>
                    <a:pt x="239601" y="255797"/>
                    <a:pt x="205649" y="288459"/>
                    <a:pt x="172392" y="321915"/>
                  </a:cubicBezTo>
                  <a:cubicBezTo>
                    <a:pt x="127618" y="242395"/>
                    <a:pt x="78973" y="164961"/>
                    <a:pt x="37675" y="83554"/>
                  </a:cubicBezTo>
                  <a:close/>
                  <a:moveTo>
                    <a:pt x="332524" y="263044"/>
                  </a:moveTo>
                  <a:cubicBezTo>
                    <a:pt x="361314" y="282006"/>
                    <a:pt x="391691" y="298784"/>
                    <a:pt x="422665" y="314966"/>
                  </a:cubicBezTo>
                  <a:cubicBezTo>
                    <a:pt x="413730" y="364901"/>
                    <a:pt x="405888" y="415035"/>
                    <a:pt x="399435" y="465368"/>
                  </a:cubicBezTo>
                  <a:cubicBezTo>
                    <a:pt x="351187" y="471523"/>
                    <a:pt x="302939" y="478274"/>
                    <a:pt x="254592" y="483834"/>
                  </a:cubicBezTo>
                  <a:cubicBezTo>
                    <a:pt x="243175" y="459610"/>
                    <a:pt x="231659" y="435487"/>
                    <a:pt x="219845" y="411362"/>
                  </a:cubicBezTo>
                  <a:cubicBezTo>
                    <a:pt x="208925" y="389125"/>
                    <a:pt x="197310" y="367383"/>
                    <a:pt x="185496" y="345741"/>
                  </a:cubicBezTo>
                  <a:cubicBezTo>
                    <a:pt x="221533" y="309207"/>
                    <a:pt x="258563" y="273766"/>
                    <a:pt x="295891" y="238523"/>
                  </a:cubicBezTo>
                  <a:cubicBezTo>
                    <a:pt x="308102" y="246764"/>
                    <a:pt x="320312" y="255003"/>
                    <a:pt x="332524" y="263044"/>
                  </a:cubicBezTo>
                  <a:close/>
                  <a:moveTo>
                    <a:pt x="54750" y="492570"/>
                  </a:moveTo>
                  <a:cubicBezTo>
                    <a:pt x="90291" y="447201"/>
                    <a:pt x="128611" y="404512"/>
                    <a:pt x="168520" y="363214"/>
                  </a:cubicBezTo>
                  <a:cubicBezTo>
                    <a:pt x="179440" y="382671"/>
                    <a:pt x="190063" y="402328"/>
                    <a:pt x="200288" y="422183"/>
                  </a:cubicBezTo>
                  <a:cubicBezTo>
                    <a:pt x="211109" y="443329"/>
                    <a:pt x="221434" y="464773"/>
                    <a:pt x="231759" y="486316"/>
                  </a:cubicBezTo>
                  <a:cubicBezTo>
                    <a:pt x="172888" y="492471"/>
                    <a:pt x="114018" y="495647"/>
                    <a:pt x="54750" y="492570"/>
                  </a:cubicBezTo>
                  <a:close/>
                  <a:moveTo>
                    <a:pt x="377496" y="718422"/>
                  </a:moveTo>
                  <a:cubicBezTo>
                    <a:pt x="334807" y="651609"/>
                    <a:pt x="300457" y="580628"/>
                    <a:pt x="266604" y="509149"/>
                  </a:cubicBezTo>
                  <a:cubicBezTo>
                    <a:pt x="309789" y="503986"/>
                    <a:pt x="352974" y="498030"/>
                    <a:pt x="396160" y="492471"/>
                  </a:cubicBezTo>
                  <a:cubicBezTo>
                    <a:pt x="387026" y="567423"/>
                    <a:pt x="380871" y="642773"/>
                    <a:pt x="377496" y="718422"/>
                  </a:cubicBezTo>
                  <a:close/>
                  <a:moveTo>
                    <a:pt x="650701" y="452164"/>
                  </a:moveTo>
                  <a:cubicBezTo>
                    <a:pt x="575650" y="447300"/>
                    <a:pt x="501093" y="453256"/>
                    <a:pt x="426637" y="462191"/>
                  </a:cubicBezTo>
                  <a:cubicBezTo>
                    <a:pt x="432593" y="417219"/>
                    <a:pt x="439444" y="372446"/>
                    <a:pt x="447385" y="327772"/>
                  </a:cubicBezTo>
                  <a:cubicBezTo>
                    <a:pt x="518765" y="364206"/>
                    <a:pt x="591136" y="399548"/>
                    <a:pt x="650701" y="452164"/>
                  </a:cubicBezTo>
                  <a:close/>
                  <a:moveTo>
                    <a:pt x="358633" y="249047"/>
                  </a:moveTo>
                  <a:cubicBezTo>
                    <a:pt x="343941" y="239814"/>
                    <a:pt x="329347" y="230284"/>
                    <a:pt x="314852" y="220555"/>
                  </a:cubicBezTo>
                  <a:cubicBezTo>
                    <a:pt x="370446" y="168137"/>
                    <a:pt x="426140" y="115918"/>
                    <a:pt x="479154" y="61118"/>
                  </a:cubicBezTo>
                  <a:cubicBezTo>
                    <a:pt x="459100" y="136270"/>
                    <a:pt x="441826" y="212117"/>
                    <a:pt x="427430" y="288360"/>
                  </a:cubicBezTo>
                  <a:cubicBezTo>
                    <a:pt x="404002" y="275950"/>
                    <a:pt x="380871" y="263143"/>
                    <a:pt x="358633" y="249047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99" name="Freeform 99"/>
            <p:cNvSpPr/>
            <p:nvPr/>
          </p:nvSpPr>
          <p:spPr>
            <a:xfrm rot="0">
              <a:off x="2845308" y="5949886"/>
              <a:ext cx="527875" cy="572452"/>
            </a:xfrm>
            <a:custGeom>
              <a:avLst/>
              <a:gdLst/>
              <a:ahLst/>
              <a:cxnLst/>
              <a:rect b="b" l="l" r="r" t="t"/>
              <a:pathLst>
                <a:path h="572407" w="527922">
                  <a:moveTo>
                    <a:pt x="515909" y="176575"/>
                  </a:moveTo>
                  <a:cubicBezTo>
                    <a:pt x="454657" y="175979"/>
                    <a:pt x="395786" y="192260"/>
                    <a:pt x="335427" y="199805"/>
                  </a:cubicBezTo>
                  <a:cubicBezTo>
                    <a:pt x="323712" y="161782"/>
                    <a:pt x="306338" y="125844"/>
                    <a:pt x="294426" y="87822"/>
                  </a:cubicBezTo>
                  <a:cubicBezTo>
                    <a:pt x="285391" y="59032"/>
                    <a:pt x="276953" y="22698"/>
                    <a:pt x="252532" y="2644"/>
                  </a:cubicBezTo>
                  <a:cubicBezTo>
                    <a:pt x="245880" y="-2817"/>
                    <a:pt x="236151" y="757"/>
                    <a:pt x="232776" y="8104"/>
                  </a:cubicBezTo>
                  <a:cubicBezTo>
                    <a:pt x="206567" y="65386"/>
                    <a:pt x="201900" y="129517"/>
                    <a:pt x="189393" y="190572"/>
                  </a:cubicBezTo>
                  <a:cubicBezTo>
                    <a:pt x="186215" y="205960"/>
                    <a:pt x="180458" y="222539"/>
                    <a:pt x="181748" y="238523"/>
                  </a:cubicBezTo>
                  <a:cubicBezTo>
                    <a:pt x="181947" y="242990"/>
                    <a:pt x="21318" y="249344"/>
                    <a:pt x="8313" y="255002"/>
                  </a:cubicBezTo>
                  <a:cubicBezTo>
                    <a:pt x="-621" y="258874"/>
                    <a:pt x="-2210" y="269298"/>
                    <a:pt x="2853" y="276843"/>
                  </a:cubicBezTo>
                  <a:cubicBezTo>
                    <a:pt x="21517" y="305037"/>
                    <a:pt x="55370" y="318936"/>
                    <a:pt x="84656" y="333231"/>
                  </a:cubicBezTo>
                  <a:cubicBezTo>
                    <a:pt x="106397" y="343854"/>
                    <a:pt x="130025" y="350505"/>
                    <a:pt x="151369" y="361922"/>
                  </a:cubicBezTo>
                  <a:cubicBezTo>
                    <a:pt x="153951" y="363312"/>
                    <a:pt x="157029" y="364901"/>
                    <a:pt x="159212" y="366787"/>
                  </a:cubicBezTo>
                  <a:cubicBezTo>
                    <a:pt x="159312" y="367383"/>
                    <a:pt x="159511" y="368773"/>
                    <a:pt x="159312" y="370957"/>
                  </a:cubicBezTo>
                  <a:cubicBezTo>
                    <a:pt x="158914" y="374630"/>
                    <a:pt x="158021" y="378303"/>
                    <a:pt x="157326" y="381877"/>
                  </a:cubicBezTo>
                  <a:cubicBezTo>
                    <a:pt x="146704" y="433798"/>
                    <a:pt x="143924" y="492867"/>
                    <a:pt x="143824" y="545781"/>
                  </a:cubicBezTo>
                  <a:cubicBezTo>
                    <a:pt x="143824" y="551936"/>
                    <a:pt x="143924" y="558190"/>
                    <a:pt x="146207" y="563948"/>
                  </a:cubicBezTo>
                  <a:cubicBezTo>
                    <a:pt x="167651" y="618252"/>
                    <a:pt x="311302" y="393294"/>
                    <a:pt x="313883" y="394982"/>
                  </a:cubicBezTo>
                  <a:cubicBezTo>
                    <a:pt x="324308" y="401732"/>
                    <a:pt x="333144" y="411162"/>
                    <a:pt x="341880" y="419801"/>
                  </a:cubicBezTo>
                  <a:cubicBezTo>
                    <a:pt x="371860" y="449583"/>
                    <a:pt x="411769" y="469537"/>
                    <a:pt x="447311" y="492072"/>
                  </a:cubicBezTo>
                  <a:cubicBezTo>
                    <a:pt x="478880" y="512126"/>
                    <a:pt x="498536" y="504581"/>
                    <a:pt x="489304" y="465070"/>
                  </a:cubicBezTo>
                  <a:cubicBezTo>
                    <a:pt x="476795" y="411064"/>
                    <a:pt x="462003" y="353385"/>
                    <a:pt x="438276" y="302953"/>
                  </a:cubicBezTo>
                  <a:cubicBezTo>
                    <a:pt x="436489" y="299081"/>
                    <a:pt x="431129" y="292429"/>
                    <a:pt x="432022" y="288359"/>
                  </a:cubicBezTo>
                  <a:cubicBezTo>
                    <a:pt x="434007" y="279127"/>
                    <a:pt x="452374" y="268503"/>
                    <a:pt x="459124" y="263243"/>
                  </a:cubicBezTo>
                  <a:cubicBezTo>
                    <a:pt x="466967" y="257285"/>
                    <a:pt x="474413" y="250933"/>
                    <a:pt x="482256" y="244876"/>
                  </a:cubicBezTo>
                  <a:cubicBezTo>
                    <a:pt x="498140" y="232764"/>
                    <a:pt x="527922" y="214895"/>
                    <a:pt x="527922" y="192062"/>
                  </a:cubicBezTo>
                  <a:cubicBezTo>
                    <a:pt x="527922" y="185310"/>
                    <a:pt x="524150" y="176673"/>
                    <a:pt x="515909" y="176575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00" name="Freeform 100"/>
            <p:cNvSpPr/>
            <p:nvPr/>
          </p:nvSpPr>
          <p:spPr>
            <a:xfrm rot="0">
              <a:off x="1801654" y="6314408"/>
              <a:ext cx="544449" cy="543592"/>
            </a:xfrm>
            <a:custGeom>
              <a:avLst/>
              <a:gdLst/>
              <a:ahLst/>
              <a:cxnLst/>
              <a:rect b="b" l="l" r="r" t="t"/>
              <a:pathLst>
                <a:path h="543584" w="544414">
                  <a:moveTo>
                    <a:pt x="383709" y="394"/>
                  </a:moveTo>
                  <a:cubicBezTo>
                    <a:pt x="387630" y="1324"/>
                    <a:pt x="391105" y="3906"/>
                    <a:pt x="392693" y="8125"/>
                  </a:cubicBezTo>
                  <a:cubicBezTo>
                    <a:pt x="404208" y="39099"/>
                    <a:pt x="392594" y="76425"/>
                    <a:pt x="385544" y="107202"/>
                  </a:cubicBezTo>
                  <a:cubicBezTo>
                    <a:pt x="376213" y="147805"/>
                    <a:pt x="373037" y="189501"/>
                    <a:pt x="363506" y="230105"/>
                  </a:cubicBezTo>
                  <a:cubicBezTo>
                    <a:pt x="422078" y="255023"/>
                    <a:pt x="483927" y="271502"/>
                    <a:pt x="538926" y="304363"/>
                  </a:cubicBezTo>
                  <a:cubicBezTo>
                    <a:pt x="546272" y="308731"/>
                    <a:pt x="545180" y="318559"/>
                    <a:pt x="541805" y="324714"/>
                  </a:cubicBezTo>
                  <a:cubicBezTo>
                    <a:pt x="529693" y="345364"/>
                    <a:pt x="493359" y="345760"/>
                    <a:pt x="472609" y="348342"/>
                  </a:cubicBezTo>
                  <a:cubicBezTo>
                    <a:pt x="462385" y="349632"/>
                    <a:pt x="452259" y="351420"/>
                    <a:pt x="442033" y="352710"/>
                  </a:cubicBezTo>
                  <a:cubicBezTo>
                    <a:pt x="433098" y="353802"/>
                    <a:pt x="410860" y="353703"/>
                    <a:pt x="404208" y="361049"/>
                  </a:cubicBezTo>
                  <a:cubicBezTo>
                    <a:pt x="401231" y="364227"/>
                    <a:pt x="402521" y="373061"/>
                    <a:pt x="402124" y="377529"/>
                  </a:cubicBezTo>
                  <a:cubicBezTo>
                    <a:pt x="399543" y="406567"/>
                    <a:pt x="393959" y="436052"/>
                    <a:pt x="386873" y="465215"/>
                  </a:cubicBezTo>
                  <a:lnTo>
                    <a:pt x="364700" y="543584"/>
                  </a:lnTo>
                  <a:lnTo>
                    <a:pt x="305235" y="543584"/>
                  </a:lnTo>
                  <a:lnTo>
                    <a:pt x="278452" y="493930"/>
                  </a:lnTo>
                  <a:cubicBezTo>
                    <a:pt x="268102" y="473901"/>
                    <a:pt x="258869" y="453426"/>
                    <a:pt x="253210" y="432032"/>
                  </a:cubicBezTo>
                  <a:cubicBezTo>
                    <a:pt x="249935" y="419622"/>
                    <a:pt x="246857" y="406419"/>
                    <a:pt x="241000" y="394803"/>
                  </a:cubicBezTo>
                  <a:cubicBezTo>
                    <a:pt x="239610" y="392023"/>
                    <a:pt x="-9076" y="519395"/>
                    <a:pt x="256" y="459034"/>
                  </a:cubicBezTo>
                  <a:cubicBezTo>
                    <a:pt x="1249" y="452680"/>
                    <a:pt x="4426" y="446923"/>
                    <a:pt x="7702" y="441363"/>
                  </a:cubicBezTo>
                  <a:cubicBezTo>
                    <a:pt x="35697" y="393612"/>
                    <a:pt x="69451" y="341691"/>
                    <a:pt x="106481" y="300293"/>
                  </a:cubicBezTo>
                  <a:cubicBezTo>
                    <a:pt x="109062" y="297413"/>
                    <a:pt x="111743" y="294535"/>
                    <a:pt x="114026" y="291457"/>
                  </a:cubicBezTo>
                  <a:cubicBezTo>
                    <a:pt x="115316" y="289671"/>
                    <a:pt x="115913" y="288281"/>
                    <a:pt x="116111" y="287684"/>
                  </a:cubicBezTo>
                  <a:cubicBezTo>
                    <a:pt x="115118" y="284806"/>
                    <a:pt x="113133" y="281728"/>
                    <a:pt x="111544" y="279147"/>
                  </a:cubicBezTo>
                  <a:cubicBezTo>
                    <a:pt x="98241" y="257604"/>
                    <a:pt x="80371" y="239039"/>
                    <a:pt x="66374" y="217993"/>
                  </a:cubicBezTo>
                  <a:cubicBezTo>
                    <a:pt x="47512" y="189600"/>
                    <a:pt x="24281" y="159123"/>
                    <a:pt x="22295" y="123780"/>
                  </a:cubicBezTo>
                  <a:cubicBezTo>
                    <a:pt x="21799" y="114349"/>
                    <a:pt x="28649" y="105812"/>
                    <a:pt x="38775" y="107003"/>
                  </a:cubicBezTo>
                  <a:cubicBezTo>
                    <a:pt x="53567" y="108789"/>
                    <a:pt x="202083" y="187913"/>
                    <a:pt x="204268" y="183743"/>
                  </a:cubicBezTo>
                  <a:cubicBezTo>
                    <a:pt x="211614" y="168752"/>
                    <a:pt x="225611" y="156740"/>
                    <a:pt x="236533" y="144530"/>
                  </a:cubicBezTo>
                  <a:cubicBezTo>
                    <a:pt x="280016" y="95984"/>
                    <a:pt x="318137" y="40587"/>
                    <a:pt x="372043" y="2565"/>
                  </a:cubicBezTo>
                  <a:cubicBezTo>
                    <a:pt x="375419" y="183"/>
                    <a:pt x="379787" y="-538"/>
                    <a:pt x="383709" y="394"/>
                  </a:cubicBez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01" name="Freeform 101"/>
            <p:cNvSpPr/>
            <p:nvPr/>
          </p:nvSpPr>
          <p:spPr>
            <a:xfrm rot="0">
              <a:off x="2179701" y="5601938"/>
              <a:ext cx="415290" cy="523113"/>
            </a:xfrm>
            <a:custGeom>
              <a:avLst/>
              <a:gdLst/>
              <a:ahLst/>
              <a:cxnLst/>
              <a:rect b="b" l="l" r="r" t="t"/>
              <a:pathLst>
                <a:path h="523129" w="415248">
                  <a:moveTo>
                    <a:pt x="390600" y="88233"/>
                  </a:moveTo>
                  <a:cubicBezTo>
                    <a:pt x="335999" y="99849"/>
                    <a:pt x="281198" y="110968"/>
                    <a:pt x="226895" y="123873"/>
                  </a:cubicBezTo>
                  <a:cubicBezTo>
                    <a:pt x="205351" y="84858"/>
                    <a:pt x="182915" y="46339"/>
                    <a:pt x="157997" y="9210"/>
                  </a:cubicBezTo>
                  <a:cubicBezTo>
                    <a:pt x="147474" y="-6476"/>
                    <a:pt x="120173" y="-1512"/>
                    <a:pt x="121067" y="19436"/>
                  </a:cubicBezTo>
                  <a:cubicBezTo>
                    <a:pt x="122854" y="63415"/>
                    <a:pt x="124640" y="107394"/>
                    <a:pt x="126229" y="151373"/>
                  </a:cubicBezTo>
                  <a:cubicBezTo>
                    <a:pt x="86519" y="163782"/>
                    <a:pt x="47304" y="178078"/>
                    <a:pt x="9282" y="195947"/>
                  </a:cubicBezTo>
                  <a:cubicBezTo>
                    <a:pt x="-4219" y="202301"/>
                    <a:pt x="-2035" y="222454"/>
                    <a:pt x="9680" y="229007"/>
                  </a:cubicBezTo>
                  <a:cubicBezTo>
                    <a:pt x="50780" y="251840"/>
                    <a:pt x="90886" y="276262"/>
                    <a:pt x="130398" y="301477"/>
                  </a:cubicBezTo>
                  <a:cubicBezTo>
                    <a:pt x="131788" y="368687"/>
                    <a:pt x="132484" y="435798"/>
                    <a:pt x="131392" y="503007"/>
                  </a:cubicBezTo>
                  <a:cubicBezTo>
                    <a:pt x="131093" y="522564"/>
                    <a:pt x="161274" y="531698"/>
                    <a:pt x="169712" y="512637"/>
                  </a:cubicBezTo>
                  <a:cubicBezTo>
                    <a:pt x="190758" y="464787"/>
                    <a:pt x="212897" y="417730"/>
                    <a:pt x="237021" y="371865"/>
                  </a:cubicBezTo>
                  <a:cubicBezTo>
                    <a:pt x="274944" y="397477"/>
                    <a:pt x="312767" y="423388"/>
                    <a:pt x="350890" y="448901"/>
                  </a:cubicBezTo>
                  <a:cubicBezTo>
                    <a:pt x="362504" y="456745"/>
                    <a:pt x="376999" y="437486"/>
                    <a:pt x="365682" y="428948"/>
                  </a:cubicBezTo>
                  <a:cubicBezTo>
                    <a:pt x="363299" y="427161"/>
                    <a:pt x="360817" y="425373"/>
                    <a:pt x="358435" y="423488"/>
                  </a:cubicBezTo>
                  <a:cubicBezTo>
                    <a:pt x="384841" y="420112"/>
                    <a:pt x="368263" y="373949"/>
                    <a:pt x="355754" y="354193"/>
                  </a:cubicBezTo>
                  <a:cubicBezTo>
                    <a:pt x="336494" y="323914"/>
                    <a:pt x="318625" y="292741"/>
                    <a:pt x="301351" y="261271"/>
                  </a:cubicBezTo>
                  <a:cubicBezTo>
                    <a:pt x="333417" y="211832"/>
                    <a:pt x="369057" y="164676"/>
                    <a:pt x="409859" y="120597"/>
                  </a:cubicBezTo>
                  <a:cubicBezTo>
                    <a:pt x="423360" y="106004"/>
                    <a:pt x="409463" y="84163"/>
                    <a:pt x="390600" y="88233"/>
                  </a:cubicBezTo>
                  <a:close/>
                  <a:moveTo>
                    <a:pt x="163854" y="93396"/>
                  </a:moveTo>
                  <a:cubicBezTo>
                    <a:pt x="171697" y="106798"/>
                    <a:pt x="179341" y="120299"/>
                    <a:pt x="186787" y="133900"/>
                  </a:cubicBezTo>
                  <a:cubicBezTo>
                    <a:pt x="179739" y="135787"/>
                    <a:pt x="172789" y="137673"/>
                    <a:pt x="165840" y="139659"/>
                  </a:cubicBezTo>
                  <a:cubicBezTo>
                    <a:pt x="165144" y="124271"/>
                    <a:pt x="164450" y="108882"/>
                    <a:pt x="163854" y="93396"/>
                  </a:cubicBezTo>
                  <a:close/>
                  <a:moveTo>
                    <a:pt x="253699" y="260180"/>
                  </a:moveTo>
                  <a:cubicBezTo>
                    <a:pt x="241289" y="280035"/>
                    <a:pt x="229377" y="300286"/>
                    <a:pt x="217960" y="320837"/>
                  </a:cubicBezTo>
                  <a:cubicBezTo>
                    <a:pt x="202175" y="309619"/>
                    <a:pt x="186290" y="298599"/>
                    <a:pt x="170406" y="287678"/>
                  </a:cubicBezTo>
                  <a:cubicBezTo>
                    <a:pt x="169513" y="251245"/>
                    <a:pt x="168421" y="214810"/>
                    <a:pt x="167031" y="178475"/>
                  </a:cubicBezTo>
                  <a:cubicBezTo>
                    <a:pt x="179739" y="174901"/>
                    <a:pt x="192445" y="171526"/>
                    <a:pt x="205252" y="168350"/>
                  </a:cubicBezTo>
                  <a:cubicBezTo>
                    <a:pt x="219746" y="195650"/>
                    <a:pt x="233943" y="223248"/>
                    <a:pt x="248437" y="250648"/>
                  </a:cubicBezTo>
                  <a:cubicBezTo>
                    <a:pt x="250125" y="253826"/>
                    <a:pt x="252011" y="257002"/>
                    <a:pt x="253699" y="260180"/>
                  </a:cubicBezTo>
                  <a:close/>
                  <a:moveTo>
                    <a:pt x="59912" y="215307"/>
                  </a:moveTo>
                  <a:cubicBezTo>
                    <a:pt x="82150" y="206173"/>
                    <a:pt x="104686" y="197934"/>
                    <a:pt x="127520" y="190488"/>
                  </a:cubicBezTo>
                  <a:cubicBezTo>
                    <a:pt x="128313" y="213718"/>
                    <a:pt x="129107" y="236948"/>
                    <a:pt x="129703" y="260080"/>
                  </a:cubicBezTo>
                  <a:cubicBezTo>
                    <a:pt x="106573" y="244891"/>
                    <a:pt x="83341" y="229900"/>
                    <a:pt x="59912" y="215307"/>
                  </a:cubicBezTo>
                  <a:close/>
                  <a:moveTo>
                    <a:pt x="172293" y="409291"/>
                  </a:moveTo>
                  <a:cubicBezTo>
                    <a:pt x="172094" y="382189"/>
                    <a:pt x="171796" y="355086"/>
                    <a:pt x="171299" y="327984"/>
                  </a:cubicBezTo>
                  <a:cubicBezTo>
                    <a:pt x="181823" y="334933"/>
                    <a:pt x="192347" y="341883"/>
                    <a:pt x="202870" y="348931"/>
                  </a:cubicBezTo>
                  <a:cubicBezTo>
                    <a:pt x="192248" y="368886"/>
                    <a:pt x="182121" y="388940"/>
                    <a:pt x="172293" y="409291"/>
                  </a:cubicBezTo>
                  <a:close/>
                  <a:moveTo>
                    <a:pt x="303734" y="347641"/>
                  </a:moveTo>
                  <a:cubicBezTo>
                    <a:pt x="309591" y="356576"/>
                    <a:pt x="315448" y="365511"/>
                    <a:pt x="321306" y="374347"/>
                  </a:cubicBezTo>
                  <a:cubicBezTo>
                    <a:pt x="323985" y="378615"/>
                    <a:pt x="326666" y="382785"/>
                    <a:pt x="329347" y="387053"/>
                  </a:cubicBezTo>
                  <a:cubicBezTo>
                    <a:pt x="329943" y="389039"/>
                    <a:pt x="330439" y="390726"/>
                    <a:pt x="331035" y="392315"/>
                  </a:cubicBezTo>
                  <a:cubicBezTo>
                    <a:pt x="328851" y="394399"/>
                    <a:pt x="327659" y="397080"/>
                    <a:pt x="327064" y="400059"/>
                  </a:cubicBezTo>
                  <a:cubicBezTo>
                    <a:pt x="302046" y="381494"/>
                    <a:pt x="276929" y="363029"/>
                    <a:pt x="251614" y="344761"/>
                  </a:cubicBezTo>
                  <a:cubicBezTo>
                    <a:pt x="259655" y="330168"/>
                    <a:pt x="267896" y="315674"/>
                    <a:pt x="276433" y="301378"/>
                  </a:cubicBezTo>
                  <a:cubicBezTo>
                    <a:pt x="285269" y="316965"/>
                    <a:pt x="294302" y="332451"/>
                    <a:pt x="303734" y="347641"/>
                  </a:cubicBezTo>
                  <a:close/>
                  <a:moveTo>
                    <a:pt x="245856" y="158520"/>
                  </a:moveTo>
                  <a:cubicBezTo>
                    <a:pt x="277823" y="151174"/>
                    <a:pt x="309889" y="144424"/>
                    <a:pt x="341955" y="137971"/>
                  </a:cubicBezTo>
                  <a:cubicBezTo>
                    <a:pt x="319618" y="164577"/>
                    <a:pt x="298870" y="192374"/>
                    <a:pt x="279311" y="220965"/>
                  </a:cubicBezTo>
                  <a:cubicBezTo>
                    <a:pt x="268193" y="200217"/>
                    <a:pt x="257074" y="179369"/>
                    <a:pt x="245856" y="158520"/>
                  </a:cubicBezTo>
                  <a:close/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</p:grpSp>
      <p:sp>
        <p:nvSpPr>
          <p:cNvPr id="102" name="Freeform 102"/>
          <p:cNvSpPr/>
          <p:nvPr/>
        </p:nvSpPr>
        <p:spPr>
          <a:xfrm rot="0">
            <a:off x="5188131" y="910397"/>
            <a:ext cx="1763451" cy="1021929"/>
          </a:xfrm>
          <a:custGeom>
            <a:avLst/>
            <a:gdLst/>
            <a:ahLst/>
            <a:cxnLst/>
            <a:rect b="b" l="l" r="r" t="t"/>
            <a:pathLst>
              <a:path h="2034469" w="3228697">
                <a:moveTo>
                  <a:pt x="1971725" y="1772949"/>
                </a:moveTo>
                <a:cubicBezTo>
                  <a:pt x="1955473" y="1767566"/>
                  <a:pt x="1941690" y="1769760"/>
                  <a:pt x="1928113" y="1769760"/>
                </a:cubicBezTo>
                <a:cubicBezTo>
                  <a:pt x="1525907" y="1769623"/>
                  <a:pt x="1123667" y="1770069"/>
                  <a:pt x="721462" y="1769246"/>
                </a:cubicBezTo>
                <a:cubicBezTo>
                  <a:pt x="640924" y="1769075"/>
                  <a:pt x="564090" y="1748538"/>
                  <a:pt x="490170" y="1716583"/>
                </a:cubicBezTo>
                <a:cubicBezTo>
                  <a:pt x="385393" y="1671292"/>
                  <a:pt x="298067" y="1602206"/>
                  <a:pt x="224285" y="1516698"/>
                </a:cubicBezTo>
                <a:cubicBezTo>
                  <a:pt x="156845" y="1438560"/>
                  <a:pt x="105039" y="1350137"/>
                  <a:pt x="68319" y="1253212"/>
                </a:cubicBezTo>
                <a:cubicBezTo>
                  <a:pt x="38353" y="1174115"/>
                  <a:pt x="16513" y="1092515"/>
                  <a:pt x="8044" y="1008823"/>
                </a:cubicBezTo>
                <a:cubicBezTo>
                  <a:pt x="1325" y="942515"/>
                  <a:pt x="-4024" y="875898"/>
                  <a:pt x="4102" y="807943"/>
                </a:cubicBezTo>
                <a:cubicBezTo>
                  <a:pt x="11542" y="745749"/>
                  <a:pt x="19187" y="683863"/>
                  <a:pt x="34342" y="623349"/>
                </a:cubicBezTo>
                <a:cubicBezTo>
                  <a:pt x="67427" y="491075"/>
                  <a:pt x="125645" y="369703"/>
                  <a:pt x="213176" y="265475"/>
                </a:cubicBezTo>
                <a:cubicBezTo>
                  <a:pt x="306982" y="153772"/>
                  <a:pt x="420673" y="67338"/>
                  <a:pt x="564022" y="26263"/>
                </a:cubicBezTo>
                <a:cubicBezTo>
                  <a:pt x="618913" y="10526"/>
                  <a:pt x="674113" y="-68"/>
                  <a:pt x="731782" y="0"/>
                </a:cubicBezTo>
                <a:cubicBezTo>
                  <a:pt x="1323690" y="583"/>
                  <a:pt x="1915599" y="446"/>
                  <a:pt x="2507507" y="309"/>
                </a:cubicBezTo>
                <a:cubicBezTo>
                  <a:pt x="2585165" y="309"/>
                  <a:pt x="2658399" y="20332"/>
                  <a:pt x="2729405" y="49029"/>
                </a:cubicBezTo>
                <a:cubicBezTo>
                  <a:pt x="2839633" y="93566"/>
                  <a:pt x="2929770" y="166595"/>
                  <a:pt x="3006639" y="255463"/>
                </a:cubicBezTo>
                <a:cubicBezTo>
                  <a:pt x="3073462" y="332743"/>
                  <a:pt x="3123828" y="420720"/>
                  <a:pt x="3160239" y="516412"/>
                </a:cubicBezTo>
                <a:cubicBezTo>
                  <a:pt x="3190273" y="595406"/>
                  <a:pt x="3212867" y="676869"/>
                  <a:pt x="3220753" y="760732"/>
                </a:cubicBezTo>
                <a:cubicBezTo>
                  <a:pt x="3226993" y="827109"/>
                  <a:pt x="3232924" y="893692"/>
                  <a:pt x="3224593" y="961612"/>
                </a:cubicBezTo>
                <a:cubicBezTo>
                  <a:pt x="3217119" y="1022606"/>
                  <a:pt x="3209953" y="1083395"/>
                  <a:pt x="3194902" y="1142812"/>
                </a:cubicBezTo>
                <a:cubicBezTo>
                  <a:pt x="3162913" y="1269121"/>
                  <a:pt x="3108948" y="1385178"/>
                  <a:pt x="3027656" y="1487760"/>
                </a:cubicBezTo>
                <a:cubicBezTo>
                  <a:pt x="2931725" y="1608789"/>
                  <a:pt x="2812376" y="1695189"/>
                  <a:pt x="2664639" y="1744526"/>
                </a:cubicBezTo>
                <a:cubicBezTo>
                  <a:pt x="2556707" y="1780560"/>
                  <a:pt x="2451553" y="1824823"/>
                  <a:pt x="2345096" y="1865349"/>
                </a:cubicBezTo>
                <a:cubicBezTo>
                  <a:pt x="2241862" y="1904640"/>
                  <a:pt x="2138593" y="1943863"/>
                  <a:pt x="2035325" y="1983052"/>
                </a:cubicBezTo>
                <a:cubicBezTo>
                  <a:pt x="1996993" y="1997589"/>
                  <a:pt x="1958627" y="2012092"/>
                  <a:pt x="1920296" y="2026560"/>
                </a:cubicBezTo>
                <a:cubicBezTo>
                  <a:pt x="1909222" y="2030743"/>
                  <a:pt x="1899005" y="2041132"/>
                  <a:pt x="1886388" y="2028172"/>
                </a:cubicBezTo>
                <a:cubicBezTo>
                  <a:pt x="1874662" y="2016172"/>
                  <a:pt x="1881142" y="2005509"/>
                  <a:pt x="1885942" y="1993818"/>
                </a:cubicBezTo>
                <a:cubicBezTo>
                  <a:pt x="1911484" y="1931658"/>
                  <a:pt x="1936685" y="1869360"/>
                  <a:pt x="1962159" y="1807200"/>
                </a:cubicBezTo>
                <a:cubicBezTo>
                  <a:pt x="1966410" y="1796778"/>
                  <a:pt x="1970833" y="1786458"/>
                  <a:pt x="1971725" y="1772949"/>
                </a:cubicBezTo>
              </a:path>
            </a:pathLst>
          </a:custGeom>
          <a:solidFill>
            <a:srgbClr val="FFCD62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eyJfdGVtcGxhdGVEYXRhIjp7ImxpbmVDb3VudCI6IjEiLCJ3b3JkQ291bnQiOiIzIn0sInRhZyI6Im5vRWRpdCJ9</bd:templateData>
          </p:ext>
        </p:extLst>
      </p:sp>
      <p:sp>
        <p:nvSpPr>
          <p:cNvPr id="103" name="AutoShape 103"/>
          <p:cNvSpPr/>
          <p:nvPr/>
        </p:nvSpPr>
        <p:spPr>
          <a:xfrm rot="0">
            <a:off x="2658144" y="2090662"/>
            <a:ext cx="7046208" cy="1974594"/>
          </a:xfrm>
          <a:prstGeom prst="rect">
            <a:avLst/>
          </a:prstGeom>
          <a:noFill/>
          <a:ln/>
        </p:spPr>
        <p:txBody>
          <a:bodyPr anchor="t" anchorCtr="0" bIns="45720" lIns="91440" rIns="91440" rtlCol="0" tIns="45720" vert="horz" wrap="square"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800">
                <a:solidFill>
                  <a:schemeClr val="dk1">
                    <a:lumMod val="95000"/>
                    <a:lumOff val="5000"/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交通工具分类介绍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eyJfdGVtcGxhdGVEYXRhIjp7ImNvbnRlbnRUeXBlIjoiJHRpdGxlIiwibGluZUNvdW50IjoiMiIsIndvcmRDb3VudCI6IjEwIn0sInRhZyI6IiR0aXRsZSJ9</bd:templateData>
          </p:ext>
        </p:extLst>
      </p:sp>
      <p:sp>
        <p:nvSpPr>
          <p:cNvPr id="104" name="AutoShape 104"/>
          <p:cNvSpPr/>
          <p:nvPr/>
        </p:nvSpPr>
        <p:spPr>
          <a:xfrm rot="0">
            <a:off x="5121683" y="4065256"/>
            <a:ext cx="1949573" cy="261610"/>
          </a:xfrm>
          <a:prstGeom prst="rect">
            <a:avLst/>
          </a:prstGeom>
          <a:noFill/>
          <a:ln/>
        </p:spPr>
        <p:txBody>
          <a:bodyPr anchor="t" anchorCtr="0" bIns="45720" lIns="91440" rIns="91440" rtlCol="0" tIns="45720" vert="horz" wrap="none">
            <a:noAutofit/>
          </a:bodyPr>
          <a:lstStyle/>
          <a:p>
            <a:pPr algn="ctr">
              <a:defRPr/>
            </a:pPr>
            <a:r>
              <a:rPr lang="en-US" sz="1100">
                <a:solidFill>
                  <a:schemeClr val="dk1">
                    <a:alpha val="100000"/>
                  </a:schemeClr>
                </a:solidFill>
                <a:latin typeface="汉仪旗黑-50S"/>
                <a:ea typeface="汉仪旗黑-50S"/>
                <a:cs typeface="汉仪旗黑-50S"/>
              </a:rPr>
              <a:t/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05" name="AutoShape 105"/>
          <p:cNvSpPr/>
          <p:nvPr/>
        </p:nvSpPr>
        <p:spPr>
          <a:xfrm rot="0">
            <a:off x="5361970" y="1133944"/>
            <a:ext cx="1415772" cy="461665"/>
          </a:xfrm>
          <a:prstGeom prst="rect">
            <a:avLst/>
          </a:prstGeom>
          <a:noFill/>
          <a:ln/>
        </p:spPr>
        <p:txBody>
          <a:bodyPr anchor="t" anchorCtr="0" bIns="45720" lIns="91440" rIns="91440" rtlCol="0" tIns="45720" vert="horz" wrap="none">
            <a:noAutofit/>
          </a:bodyPr>
          <a:lstStyle/>
          <a:p>
            <a:pPr algn="ctr">
              <a:defRPr/>
            </a:pPr>
            <a:r>
              <a:rPr lang="en-US" sz="2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01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eyJfdGVtcGxhdGVEYXRhIjp7ImNvbnRlbnRUeXBlIjoiJG51bWJlciIsImxpbmVDb3VudCI6IjEiLCJ3b3JkQ291bnQiOiIzIn0sInRhZyI6IiRudW1iZXIifQ==</bd:templateData>
          </p:ext>
        </p:extLst>
      </p:sp>
      <p:sp>
        <p:nvSpPr>
          <p:cNvPr id="106" name="AutoShape 106"/>
          <p:cNvSpPr/>
          <p:nvPr/>
        </p:nvSpPr>
        <p:spPr>
          <a:xfrm rot="0">
            <a:off x="5883110" y="4725505"/>
            <a:ext cx="426720" cy="76200"/>
          </a:xfrm>
          <a:prstGeom prst="rect">
            <a:avLst/>
          </a:prstGeom>
          <a:solidFill>
            <a:srgbClr val="FFCD62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eyJtZCI6IiMjIOS6pOmAmuW3peWFt+WIhuexu+S7i+e7jSIsInRwbGlkIjoiMTAwOTQ3IiwidHBsTmFtZSI6ImgydGl0bGVfMTAwOTQ3IiwiZWRpdGVkIjoiZmFsc2UifQ==</bd:templateData>
    </p:ext>
  </p:extLs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 dpi="0" rotWithShape="1">
          <a:blip r:embed="rId2">
            <a:alphaModFix amt="100000"/>
          </a:blip>
          <a:srcRect/>
          <a:stretch>
            <a:fillRect b="0" l="-41" r="-41" t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ctr" anchorCtr="0" bIns="123825" lIns="123825" rIns="57150" rtlCol="0" tIns="123825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常见陆地交通工具：汽车、出租车、摩托车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eyJfdGVtcGxhdGVEYXRhIjp7ImNvbnRlbnRUeXBlIjoiJHRpdGxlIiwibGluZUNvdW50IjoiMSIsIndvcmRDb3VudCI6IjI4In0sInRhZyI6IiR0aXRsZSJ9</bd:templateData>
          </p:ext>
        </p:extLst>
      </p:sp>
      <p:pic>
        <p:nvPicPr>
          <p:cNvPr id="3" name="Picture 3"/>
          <p:cNvPicPr>
            <a:picLocks noChangeAspect="1"/>
          </p:cNvPicPr>
          <p:nvPr/>
        </p:nvPicPr>
        <p:blipFill>
          <a:blip r:embed="rIdNNUPnG">
            <a:alphaModFix amt="100000"/>
          </a:blip>
          <a:srcRect b="68" l="31249" r="31358" t="0"/>
          <a:stretch>
            <a:fillRect/>
          </a:stretch>
        </p:blipFill>
        <p:spPr>
          <a:xfrm rot="0">
            <a:off x="580909" y="1271253"/>
            <a:ext cx="2628508" cy="5044771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eyJfdGVtcGxhdGVEYXRhIjp7ImNvbnRlbnRUeXBlIjoiJGltZzAifSwidGFnIjoiJGltZzAifQ==</bd:templateData>
          </p:ext>
        </p:extLst>
      </p:pic>
      <p:sp>
        <p:nvSpPr>
          <p:cNvPr id="4" name="AutoShape 4"/>
          <p:cNvSpPr/>
          <p:nvPr/>
        </p:nvSpPr>
        <p:spPr>
          <a:xfrm rot="0">
            <a:off x="3372015" y="1271253"/>
            <a:ext cx="2628508" cy="5044771"/>
          </a:xfrm>
          <a:prstGeom prst="rect">
            <a:avLst/>
          </a:prstGeom>
          <a:solidFill>
            <a:schemeClr val="l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5" name="TextBox 5"/>
          <p:cNvSpPr txBox="1"/>
          <p:nvPr/>
        </p:nvSpPr>
        <p:spPr>
          <a:xfrm rot="0">
            <a:off x="3512796" y="2561882"/>
            <a:ext cx="2346946" cy="3148231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作为最普及的个人交通工具，具有灵活性和高自由度，适合家庭出行和长途旅行。现代汽车技术涵盖燃油车、混动车和电动车，满足不同环保和性能需求。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eyJfdGVtcGxhdGVEYXRhIjp7ImNvbnRlbnRUeXBlIjoiJGl0ZW0xX2MiLCJsaW5lQ291bnQiOiIxMCIsIndvcmRDb3VudCI6IjExIn0sInRhZyI6IiRpdGVtMV9jIn0=</bd:templateData>
          </p:ext>
        </p:extLst>
      </p:sp>
      <p:sp>
        <p:nvSpPr>
          <p:cNvPr id="6" name="TextBox 6"/>
          <p:cNvSpPr txBox="1"/>
          <p:nvPr/>
        </p:nvSpPr>
        <p:spPr>
          <a:xfrm rot="0">
            <a:off x="3512796" y="1399982"/>
            <a:ext cx="2346946" cy="1104811"/>
          </a:xfrm>
          <a:prstGeom prst="rect">
            <a:avLst/>
          </a:prstGeom>
          <a:ln/>
        </p:spPr>
        <p:txBody>
          <a:bodyPr anchor="ctr" anchorCtr="0" bIns="57150" lIns="114300" rIns="114300" rtlCol="0" tIns="57150" vert="horz" wrap="square">
            <a:noAutofit/>
          </a:bodyPr>
          <a:lstStyle/>
          <a:p>
            <a:pPr algn="ctr">
              <a:lnSpc>
                <a:spcPct val="120000"/>
              </a:lnSpc>
            </a:pPr>
            <a:r>
              <a:rPr b="1"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汽车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eyJfdGVtcGxhdGVEYXRhIjp7ImNvbnRlbnRUeXBlIjoiJGl0ZW0xX3RpdGxlIiwibGluZUNvdW50IjoiMiIsIndvcmRDb3VudCI6IjUifSwidGFnIjoiJGl0ZW0xX3RpdGxlIn0=</bd:templateData>
          </p:ext>
        </p:extLst>
      </p:sp>
      <p:sp>
        <p:nvSpPr>
          <p:cNvPr id="7" name="AutoShape 7"/>
          <p:cNvSpPr/>
          <p:nvPr/>
        </p:nvSpPr>
        <p:spPr>
          <a:xfrm rot="0">
            <a:off x="6156270" y="1271253"/>
            <a:ext cx="2628508" cy="5044771"/>
          </a:xfrm>
          <a:prstGeom prst="rect">
            <a:avLst/>
          </a:prstGeom>
          <a:solidFill>
            <a:schemeClr val="l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8" name="TextBox 8"/>
          <p:cNvSpPr txBox="1"/>
          <p:nvPr/>
        </p:nvSpPr>
        <p:spPr>
          <a:xfrm rot="0">
            <a:off x="6297050" y="2561882"/>
            <a:ext cx="2346946" cy="3015160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提供点对点即时服务，弥补公共交通覆盖不足，尤其适合夜间出行或携带重物的场景，支持网约车平台智能化调度。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eyJfdGVtcGxhdGVEYXRhIjp7ImNvbnRlbnRUeXBlIjoiJGl0ZW0yX2MiLCJsaW5lQ291bnQiOiIxMCIsIndvcmRDb3VudCI6IjExIn0sInRhZyI6IiRpdGVtMl9jIn0=</bd:templateData>
          </p:ext>
        </p:extLst>
      </p:sp>
      <p:sp>
        <p:nvSpPr>
          <p:cNvPr id="9" name="TextBox 9"/>
          <p:cNvSpPr txBox="1"/>
          <p:nvPr/>
        </p:nvSpPr>
        <p:spPr>
          <a:xfrm rot="0">
            <a:off x="6297050" y="1399982"/>
            <a:ext cx="2346946" cy="1104811"/>
          </a:xfrm>
          <a:prstGeom prst="rect">
            <a:avLst/>
          </a:prstGeom>
          <a:ln/>
        </p:spPr>
        <p:txBody>
          <a:bodyPr anchor="ctr" anchorCtr="0" bIns="57150" lIns="114300" rIns="114300" rtlCol="0" tIns="57150" vert="horz" wrap="square">
            <a:noAutofit/>
          </a:bodyPr>
          <a:lstStyle/>
          <a:p>
            <a:pPr algn="ctr">
              <a:lnSpc>
                <a:spcPct val="120000"/>
              </a:lnSpc>
            </a:pPr>
            <a:r>
              <a:rPr b="1"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出租车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eyJfdGVtcGxhdGVEYXRhIjp7ImNvbnRlbnRUeXBlIjoiJGl0ZW0yX3RpdGxlIiwibGluZUNvdW50IjoiMiIsIndvcmRDb3VudCI6IjUifSwidGFnIjoiJGl0ZW0yX3RpdGxlIn0=</bd:templateData>
          </p:ext>
        </p:extLst>
      </p:sp>
      <p:sp>
        <p:nvSpPr>
          <p:cNvPr id="10" name="AutoShape 10"/>
          <p:cNvSpPr/>
          <p:nvPr/>
        </p:nvSpPr>
        <p:spPr>
          <a:xfrm rot="0">
            <a:off x="8949764" y="1271253"/>
            <a:ext cx="2628508" cy="5044771"/>
          </a:xfrm>
          <a:prstGeom prst="rect">
            <a:avLst/>
          </a:prstGeom>
          <a:solidFill>
            <a:schemeClr val="l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1" name="TextBox 11"/>
          <p:cNvSpPr txBox="1"/>
          <p:nvPr/>
        </p:nvSpPr>
        <p:spPr>
          <a:xfrm rot="0">
            <a:off x="9090545" y="2561882"/>
            <a:ext cx="2346946" cy="3148231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Autofit/>
          </a:bodyPr>
          <a:lstStyle/>
          <a:p>
            <a:pPr algn="l">
              <a:lnSpc>
                <a:spcPct val="140000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兼具经济性和机动性，适合城市短途通勤，在拥堵路段优势显著，分为燃油摩托和电动摩托两类。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eyJfdGVtcGxhdGVEYXRhIjp7ImNvbnRlbnRUeXBlIjoiJGl0ZW0zX2MiLCJsaW5lQ291bnQiOiIxMCIsIndvcmRDb3VudCI6IjExIn0sInRhZyI6IiRpdGVtM19jIn0=</bd:templateData>
          </p:ext>
        </p:extLst>
      </p:sp>
      <p:sp>
        <p:nvSpPr>
          <p:cNvPr id="12" name="TextBox 12"/>
          <p:cNvSpPr txBox="1"/>
          <p:nvPr/>
        </p:nvSpPr>
        <p:spPr>
          <a:xfrm rot="0">
            <a:off x="9090545" y="1399982"/>
            <a:ext cx="2346946" cy="1104811"/>
          </a:xfrm>
          <a:prstGeom prst="rect">
            <a:avLst/>
          </a:prstGeom>
          <a:ln/>
        </p:spPr>
        <p:txBody>
          <a:bodyPr anchor="ctr" anchorCtr="0" bIns="57150" lIns="114300" rIns="114300" rtlCol="0" tIns="57150" vert="horz" wrap="square">
            <a:noAutofit/>
          </a:bodyPr>
          <a:lstStyle/>
          <a:p>
            <a:pPr algn="ctr">
              <a:lnSpc>
                <a:spcPct val="120000"/>
              </a:lnSpc>
            </a:pPr>
            <a:r>
              <a:rPr b="1"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摩托车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eyJfdGVtcGxhdGVEYXRhIjp7ImNvbnRlbnRUeXBlIjoiJGl0ZW0zX3RpdGxlIiwibGluZUNvdW50IjoiMiIsIndvcmRDb3VudCI6IjUifSwidGFnIjoiJGl0ZW0zX3RpdGxlIn0=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W4uOingemZhuWcsOS6pOmAmuW3peWFt++8muaxvei9puOAgeWHuuenn+i9puOAgeaRqeaJmOi9plxuIyMjIOaxvei9plxu5L2c5Li65pyA5pmu5Y+K55qE5Liq5Lq65Lqk6YCa5bel5YW377yM5YW35pyJ54G15rS75oCn5ZKM6auY6Ieq55Sx5bqm77yM6YCC5ZCI5a625bqt5Ye66KGM5ZKM6ZW/6YCU5peF6KGM44CC546w5Luj5rG96L2m5oqA5pyv5ra155uW54eD5rK56L2m44CB5re35Yqo6L2m5ZKM55S15Yqo6L2m77yM5ruh6Laz5LiN5ZCM546v5L+d5ZKM5oCn6IO96ZyA5rGC44CCXG4jIyMg5Ye656ef6L2mXG7mj5Dkvpvngrnlr7nngrnljbPml7bmnI3liqHvvIzlvKXooaXlhazlhbHkuqTpgJropobnm5bkuI3otrPvvIzlsKTlhbbpgILlkIjlpJzpl7Tlh7rooYzmiJbmkLrluKbph43niannmoTlnLrmma/vvIzmlK/mjIHnvZHnuqbovablubPlj7Dmmbrog73ljJbosIPluqbjgIJcbiMjIyDmkanmiZjovaZcbuWFvOWFt+e7j+a1juaAp+WSjOacuuWKqOaAp++8jOmAguWQiOWfjuW4guefremAlOmAmuWLpO+8jOWcqOaLpeWgtei3r+auteS8mOWKv+aYvuiRl++8jOWIhuS4uueHg+ayueaRqeaJmOWSjOeUteWKqOaRqeaJmOS4pOexu+OAgiIsInRwbGlkIjoiMTAwOTQ3IiwidHBsTmFtZSI6Imxpc3QzX2ltZzE4IiwiZWRpdGVkIjoiZmFsc2UifQ==</bd:templateData>
    </p:ext>
  </p:extLs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 dpi="0" rotWithShape="1">
          <a:blip r:embed="rId2">
            <a:alphaModFix amt="100000"/>
          </a:blip>
          <a:srcRect/>
          <a:stretch>
            <a:fillRect b="0" l="-41" r="-41" t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0">
            <a:off x="-2630295" y="-1017757"/>
            <a:ext cx="9477377" cy="9477377"/>
          </a:xfrm>
          <a:prstGeom prst="ellipse">
            <a:avLst/>
          </a:prstGeom>
          <a:solidFill>
            <a:schemeClr val="accent2">
              <a:alpha val="19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" name="AutoShape 3"/>
          <p:cNvSpPr/>
          <p:nvPr/>
        </p:nvSpPr>
        <p:spPr>
          <a:xfrm rot="0">
            <a:off x="881683" y="3294211"/>
            <a:ext cx="853440" cy="853440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4" name="AutoShape 4"/>
          <p:cNvSpPr/>
          <p:nvPr/>
        </p:nvSpPr>
        <p:spPr>
          <a:xfrm rot="0">
            <a:off x="7682406" y="1587331"/>
            <a:ext cx="4267200" cy="4267200"/>
          </a:xfrm>
          <a:prstGeom prst="ellipse">
            <a:avLst/>
          </a:prstGeom>
          <a:solidFill>
            <a:schemeClr val="accent2">
              <a:alpha val="29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5" name="AutoShape 5"/>
          <p:cNvSpPr/>
          <p:nvPr/>
        </p:nvSpPr>
        <p:spPr>
          <a:xfrm rot="0">
            <a:off x="7020359" y="3294211"/>
            <a:ext cx="800044" cy="862118"/>
          </a:xfrm>
          <a:prstGeom prst="rightArrow">
            <a:avLst/>
          </a:prstGeom>
          <a:gradFill>
            <a:gsLst>
              <a:gs pos="0">
                <a:schemeClr val="lt1">
                  <a:alpha val="100000"/>
                </a:schemeClr>
              </a:gs>
              <a:gs pos="100000">
                <a:schemeClr val="accent2">
                  <a:alpha val="100000"/>
                </a:schemeClr>
              </a:gs>
            </a:gsLst>
            <a:lin ang="0"/>
          </a:gra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6" name="TextBox 6"/>
          <p:cNvSpPr txBox="1"/>
          <p:nvPr/>
        </p:nvSpPr>
        <p:spPr>
          <a:xfrm rot="0">
            <a:off x="1471170" y="1787279"/>
            <a:ext cx="4624830" cy="994791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线路覆盖广泛，成本低廉，是城市基础交通网络的重要组成部分，新能源公交车的推广进一步减少环境污染。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eyJfdGVtcGxhdGVEYXRhIjp7ImNvbnRlbnRUeXBlIjoiJGl0ZW0xX2MiLCJsaW5lQ291bnQiOiIzIiwid29yZENvdW50IjoiMjIifSwidGFnIjoiJGl0ZW0xX2MifQ==</bd:templateData>
          </p:ext>
        </p:extLst>
      </p:sp>
      <p:sp>
        <p:nvSpPr>
          <p:cNvPr id="7" name="TextBox 7"/>
          <p:cNvSpPr txBox="1"/>
          <p:nvPr/>
        </p:nvSpPr>
        <p:spPr>
          <a:xfrm rot="0">
            <a:off x="1471170" y="5162560"/>
            <a:ext cx="4624830" cy="1000125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连接城际与区域经济，高铁的普及显著缩短旅行时间，例如京沪高铁全程仅需4-5小时，推动“同城化”效应。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eyJfdGVtcGxhdGVEYXRhIjp7ImNvbnRlbnRUeXBlIjoiJGl0ZW0zX2MiLCJsaW5lQ291bnQiOiIzIiwid29yZENvdW50IjoiMjIifSwidGFnIjoiJGl0ZW0zX2MifQ==</bd:templateData>
          </p:ext>
        </p:extLst>
      </p:sp>
      <p:sp>
        <p:nvSpPr>
          <p:cNvPr id="8" name="AutoShape 8"/>
          <p:cNvSpPr/>
          <p:nvPr/>
        </p:nvSpPr>
        <p:spPr>
          <a:xfrm rot="0">
            <a:off x="7993848" y="1898772"/>
            <a:ext cx="3644317" cy="3644317"/>
          </a:xfrm>
          <a:prstGeom prst="ellipse">
            <a:avLst/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9" name="TextBox 9"/>
          <p:cNvSpPr txBox="1"/>
          <p:nvPr/>
        </p:nvSpPr>
        <p:spPr>
          <a:xfrm rot="0">
            <a:off x="8223571" y="2641548"/>
            <a:ext cx="3184870" cy="2158766"/>
          </a:xfrm>
          <a:prstGeom prst="rect">
            <a:avLst/>
          </a:prstGeom>
          <a:ln/>
        </p:spPr>
        <p:txBody>
          <a:bodyPr anchor="ctr" anchorCtr="1" bIns="57150" lIns="114300" rIns="114300" rtlCol="0" tIns="57150" vert="horz" wrap="square">
            <a:normAutofit/>
          </a:bodyPr>
          <a:lstStyle/>
          <a:p>
            <a:pPr algn="ctr">
              <a:lnSpc>
                <a:spcPct val="140000"/>
              </a:lnSpc>
              <a:spcBef>
                <a:spcPct val="0"/>
              </a:spcBef>
            </a:pPr>
            <a:r>
              <a:rPr lang="en-US" sz="15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公共交通系统是城市高效运转的核心，通过集约化运输降低碳排放，缓解交通压力，并促进社会资源公平分配。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eyJfdGVtcGxhdGVEYXRhIjp7ImNvbnRlbnRUeXBlIjoiJHN1bSIsImxpbmVDb3VudCI6IjYiLCJ3b3JkQ291bnQiOiIxNCJ9LCJ0YWciOiIkc3VtIn0=</bd:templateData>
          </p:ext>
        </p:extLst>
      </p:sp>
      <p:sp>
        <p:nvSpPr>
          <p:cNvPr id="10" name="AutoShape 10"/>
          <p:cNvSpPr/>
          <p:nvPr/>
        </p:nvSpPr>
        <p:spPr>
          <a:xfrm rot="0">
            <a:off x="497036" y="1587331"/>
            <a:ext cx="853440" cy="853440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1" name="Freeform 11"/>
          <p:cNvSpPr/>
          <p:nvPr/>
        </p:nvSpPr>
        <p:spPr>
          <a:xfrm rot="0">
            <a:off x="693146" y="1783441"/>
            <a:ext cx="461221" cy="461221"/>
          </a:xfrm>
          <a:custGeom>
            <a:avLst/>
            <a:gdLst/>
            <a:ahLst/>
            <a:cxnLst/>
            <a:rect b="b" l="l" r="r" t="t"/>
            <a:pathLst>
              <a:path h="304800" w="304800">
                <a:moveTo>
                  <a:pt x="152400" y="304800"/>
                </a:moveTo>
                <a:cubicBezTo>
                  <a:pt x="68228" y="304800"/>
                  <a:pt x="0" y="236572"/>
                  <a:pt x="0" y="152400"/>
                </a:cubicBezTo>
                <a:cubicBezTo>
                  <a:pt x="0" y="68228"/>
                  <a:pt x="68228" y="0"/>
                  <a:pt x="152400" y="0"/>
                </a:cubicBezTo>
                <a:lnTo>
                  <a:pt x="152400" y="0"/>
                </a:lnTo>
                <a:cubicBezTo>
                  <a:pt x="236572" y="0"/>
                  <a:pt x="304800" y="68228"/>
                  <a:pt x="304800" y="152400"/>
                </a:cubicBezTo>
                <a:cubicBezTo>
                  <a:pt x="304800" y="236572"/>
                  <a:pt x="236572" y="304800"/>
                  <a:pt x="152400" y="304800"/>
                </a:cubicBezTo>
                <a:lnTo>
                  <a:pt x="152400" y="304800"/>
                </a:lnTo>
                <a:close/>
                <a:moveTo>
                  <a:pt x="99060" y="137160"/>
                </a:moveTo>
                <a:cubicBezTo>
                  <a:pt x="111681" y="137160"/>
                  <a:pt x="121920" y="126921"/>
                  <a:pt x="121920" y="114300"/>
                </a:cubicBezTo>
                <a:cubicBezTo>
                  <a:pt x="121920" y="101679"/>
                  <a:pt x="111681" y="91440"/>
                  <a:pt x="99060" y="91440"/>
                </a:cubicBezTo>
                <a:lnTo>
                  <a:pt x="99060" y="91440"/>
                </a:lnTo>
                <a:cubicBezTo>
                  <a:pt x="86439" y="91440"/>
                  <a:pt x="76200" y="101679"/>
                  <a:pt x="76200" y="114300"/>
                </a:cubicBezTo>
                <a:cubicBezTo>
                  <a:pt x="76200" y="126921"/>
                  <a:pt x="86439" y="137160"/>
                  <a:pt x="99060" y="137160"/>
                </a:cubicBezTo>
                <a:lnTo>
                  <a:pt x="99060" y="137160"/>
                </a:lnTo>
                <a:close/>
                <a:moveTo>
                  <a:pt x="205740" y="137160"/>
                </a:moveTo>
                <a:cubicBezTo>
                  <a:pt x="218361" y="137160"/>
                  <a:pt x="228600" y="126921"/>
                  <a:pt x="228600" y="114300"/>
                </a:cubicBezTo>
                <a:cubicBezTo>
                  <a:pt x="228600" y="101679"/>
                  <a:pt x="218361" y="91440"/>
                  <a:pt x="205740" y="91440"/>
                </a:cubicBezTo>
                <a:lnTo>
                  <a:pt x="205740" y="91440"/>
                </a:lnTo>
                <a:cubicBezTo>
                  <a:pt x="193119" y="91440"/>
                  <a:pt x="182880" y="101679"/>
                  <a:pt x="182880" y="114300"/>
                </a:cubicBezTo>
                <a:cubicBezTo>
                  <a:pt x="182880" y="126921"/>
                  <a:pt x="193119" y="137160"/>
                  <a:pt x="205740" y="137160"/>
                </a:cubicBezTo>
                <a:lnTo>
                  <a:pt x="205740" y="137160"/>
                </a:lnTo>
                <a:close/>
                <a:moveTo>
                  <a:pt x="238658" y="182880"/>
                </a:moveTo>
                <a:lnTo>
                  <a:pt x="66142" y="182880"/>
                </a:lnTo>
                <a:cubicBezTo>
                  <a:pt x="79038" y="218770"/>
                  <a:pt x="112776" y="243973"/>
                  <a:pt x="152400" y="243973"/>
                </a:cubicBezTo>
                <a:cubicBezTo>
                  <a:pt x="192024" y="243973"/>
                  <a:pt x="225762" y="218770"/>
                  <a:pt x="238458" y="183518"/>
                </a:cubicBezTo>
                <a:lnTo>
                  <a:pt x="238658" y="182880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2" name="Freeform 12"/>
          <p:cNvSpPr/>
          <p:nvPr/>
        </p:nvSpPr>
        <p:spPr>
          <a:xfrm rot="0">
            <a:off x="1122283" y="3534910"/>
            <a:ext cx="372041" cy="372041"/>
          </a:xfrm>
          <a:custGeom>
            <a:avLst/>
            <a:gdLst/>
            <a:ahLst/>
            <a:cxnLst/>
            <a:rect b="b" l="l" r="r" t="t"/>
            <a:pathLst>
              <a:path h="304800" w="304800">
                <a:moveTo>
                  <a:pt x="152400" y="0"/>
                </a:moveTo>
                <a:cubicBezTo>
                  <a:pt x="68237" y="0"/>
                  <a:pt x="0" y="68237"/>
                  <a:pt x="0" y="152400"/>
                </a:cubicBezTo>
                <a:cubicBezTo>
                  <a:pt x="0" y="236563"/>
                  <a:pt x="68237" y="304800"/>
                  <a:pt x="152400" y="304800"/>
                </a:cubicBezTo>
                <a:cubicBezTo>
                  <a:pt x="236563" y="304800"/>
                  <a:pt x="304800" y="236563"/>
                  <a:pt x="304800" y="152400"/>
                </a:cubicBezTo>
                <a:cubicBezTo>
                  <a:pt x="304800" y="68237"/>
                  <a:pt x="236563" y="0"/>
                  <a:pt x="152400" y="0"/>
                </a:cubicBezTo>
                <a:close/>
                <a:moveTo>
                  <a:pt x="128778" y="222723"/>
                </a:moveTo>
                <a:lnTo>
                  <a:pt x="58655" y="152591"/>
                </a:lnTo>
                <a:lnTo>
                  <a:pt x="85592" y="125654"/>
                </a:lnTo>
                <a:lnTo>
                  <a:pt x="128768" y="168850"/>
                </a:lnTo>
                <a:lnTo>
                  <a:pt x="220370" y="77248"/>
                </a:lnTo>
                <a:lnTo>
                  <a:pt x="247307" y="104184"/>
                </a:lnTo>
                <a:lnTo>
                  <a:pt x="128778" y="222723"/>
                </a:lnTo>
                <a:close/>
              </a:path>
            </a:pathLst>
          </a:custGeom>
          <a:solidFill>
            <a:srgbClr val="FFFFFF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3" name="AutoShape 13"/>
          <p:cNvSpPr/>
          <p:nvPr/>
        </p:nvSpPr>
        <p:spPr>
          <a:xfrm rot="0">
            <a:off x="497036" y="5001091"/>
            <a:ext cx="853440" cy="853440"/>
          </a:xfrm>
          <a:prstGeom prst="ellipse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4" name="Freeform 14"/>
          <p:cNvSpPr/>
          <p:nvPr/>
        </p:nvSpPr>
        <p:spPr>
          <a:xfrm rot="0">
            <a:off x="708042" y="5212097"/>
            <a:ext cx="431428" cy="431428"/>
          </a:xfrm>
          <a:custGeom>
            <a:avLst/>
            <a:gdLst/>
            <a:ahLst/>
            <a:cxnLst/>
            <a:rect b="b" l="l" r="r" t="t"/>
            <a:pathLst>
              <a:path h="304800" w="304800">
                <a:moveTo>
                  <a:pt x="202444" y="162220"/>
                </a:moveTo>
                <a:cubicBezTo>
                  <a:pt x="202444" y="162220"/>
                  <a:pt x="207007" y="100841"/>
                  <a:pt x="150752" y="93840"/>
                </a:cubicBezTo>
                <a:cubicBezTo>
                  <a:pt x="102537" y="88916"/>
                  <a:pt x="87868" y="133721"/>
                  <a:pt x="87868" y="133721"/>
                </a:cubicBezTo>
                <a:cubicBezTo>
                  <a:pt x="87868" y="133721"/>
                  <a:pt x="73352" y="119758"/>
                  <a:pt x="53654" y="131159"/>
                </a:cubicBezTo>
                <a:cubicBezTo>
                  <a:pt x="36024" y="142046"/>
                  <a:pt x="39148" y="161963"/>
                  <a:pt x="39148" y="161963"/>
                </a:cubicBezTo>
                <a:cubicBezTo>
                  <a:pt x="39148" y="161963"/>
                  <a:pt x="0" y="169574"/>
                  <a:pt x="0" y="209493"/>
                </a:cubicBezTo>
                <a:cubicBezTo>
                  <a:pt x="1076" y="250031"/>
                  <a:pt x="42262" y="249022"/>
                  <a:pt x="42262" y="249022"/>
                </a:cubicBezTo>
                <a:lnTo>
                  <a:pt x="196310" y="249431"/>
                </a:lnTo>
                <a:cubicBezTo>
                  <a:pt x="196310" y="249431"/>
                  <a:pt x="233182" y="249860"/>
                  <a:pt x="239897" y="211874"/>
                </a:cubicBezTo>
                <a:cubicBezTo>
                  <a:pt x="242497" y="170412"/>
                  <a:pt x="202444" y="162220"/>
                  <a:pt x="202444" y="162220"/>
                </a:cubicBezTo>
                <a:close/>
              </a:path>
              <a:path h="304800" w="304800">
                <a:moveTo>
                  <a:pt x="297694" y="124130"/>
                </a:moveTo>
                <a:cubicBezTo>
                  <a:pt x="297694" y="124130"/>
                  <a:pt x="302257" y="62751"/>
                  <a:pt x="246012" y="55740"/>
                </a:cubicBezTo>
                <a:cubicBezTo>
                  <a:pt x="197796" y="50816"/>
                  <a:pt x="182537" y="96212"/>
                  <a:pt x="182537" y="96212"/>
                </a:cubicBezTo>
                <a:cubicBezTo>
                  <a:pt x="182537" y="96212"/>
                  <a:pt x="210626" y="112509"/>
                  <a:pt x="211817" y="156562"/>
                </a:cubicBezTo>
                <a:cubicBezTo>
                  <a:pt x="229676" y="161925"/>
                  <a:pt x="248707" y="176660"/>
                  <a:pt x="249307" y="211188"/>
                </a:cubicBezTo>
                <a:lnTo>
                  <a:pt x="291560" y="211341"/>
                </a:lnTo>
                <a:cubicBezTo>
                  <a:pt x="291560" y="211341"/>
                  <a:pt x="328432" y="211769"/>
                  <a:pt x="335147" y="173784"/>
                </a:cubicBezTo>
                <a:cubicBezTo>
                  <a:pt x="337747" y="132302"/>
                  <a:pt x="297694" y="124130"/>
                  <a:pt x="297694" y="124130"/>
                </a:cubicBezTo>
              </a:path>
            </a:pathLst>
          </a:custGeom>
          <a:solidFill>
            <a:srgbClr val="FFFFFF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5" name="TextBox 15"/>
          <p:cNvSpPr txBox="1"/>
          <p:nvPr/>
        </p:nvSpPr>
        <p:spPr>
          <a:xfrm rot="0">
            <a:off x="1471170" y="1404968"/>
            <a:ext cx="3533775" cy="409575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77000"/>
              </a:lnSpc>
            </a:pPr>
            <a:r>
              <a:rPr b="1" lang="en-US" sz="2025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公交车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eyJfdGVtcGxhdGVEYXRhIjp7ImNvbnRlbnRUeXBlIjoiJGl0ZW0xX3RpdGxlIiwibGluZUNvdW50IjoiMSIsIndvcmRDb3VudCI6IjExIn0sInRhZyI6IiRpdGVtMV90aXRsZSJ9</bd:templateData>
          </p:ext>
        </p:extLst>
      </p:sp>
      <p:sp>
        <p:nvSpPr>
          <p:cNvPr id="16" name="TextBox 16"/>
          <p:cNvSpPr txBox="1"/>
          <p:nvPr/>
        </p:nvSpPr>
        <p:spPr>
          <a:xfrm rot="0">
            <a:off x="1850961" y="3391770"/>
            <a:ext cx="4622850" cy="997221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120000"/>
              </a:lnSpc>
              <a:spcBef>
                <a:spcPct val="0"/>
              </a:spcBef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大运量、准时性高的轨道交通工具，适用于高密度客流区域，如北京、上海等城市的地铁网络日均客流超千万人次。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eyJfdGVtcGxhdGVEYXRhIjp7ImNvbnRlbnRUeXBlIjoiJGl0ZW0yX2MiLCJsaW5lQ291bnQiOiIzIiwid29yZENvdW50IjoiMjIifSwidGFnIjoiJGl0ZW0yX2MifQ==</bd:templateData>
          </p:ext>
        </p:extLst>
      </p:sp>
      <p:sp>
        <p:nvSpPr>
          <p:cNvPr id="17" name="TextBox 17"/>
          <p:cNvSpPr txBox="1"/>
          <p:nvPr/>
        </p:nvSpPr>
        <p:spPr>
          <a:xfrm rot="0">
            <a:off x="1850961" y="3052871"/>
            <a:ext cx="3533775" cy="409575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77000"/>
              </a:lnSpc>
            </a:pPr>
            <a:r>
              <a:rPr b="1" lang="en-US" sz="2025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地铁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eyJfdGVtcGxhdGVEYXRhIjp7ImNvbnRlbnRUeXBlIjoiJGl0ZW0yX3RpdGxlIiwibGluZUNvdW50IjoiMSIsIndvcmRDb3VudCI6IjExIn0sInRhZyI6IiRpdGVtMl90aXRsZSJ9</bd:templateData>
          </p:ext>
        </p:extLst>
      </p:sp>
      <p:sp>
        <p:nvSpPr>
          <p:cNvPr id="18" name="TextBox 18"/>
          <p:cNvSpPr txBox="1"/>
          <p:nvPr/>
        </p:nvSpPr>
        <p:spPr>
          <a:xfrm rot="0">
            <a:off x="1471170" y="4752985"/>
            <a:ext cx="3533775" cy="409575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rmAutofit/>
          </a:bodyPr>
          <a:lstStyle/>
          <a:p>
            <a:pPr>
              <a:lnSpc>
                <a:spcPct val="77000"/>
              </a:lnSpc>
            </a:pPr>
            <a:r>
              <a:rPr b="1" lang="en-US" sz="2025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火车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eyJfdGVtcGxhdGVEYXRhIjp7ImNvbnRlbnRUeXBlIjoiJGl0ZW0zX3RpdGxlIiwibGluZUNvdW50IjoiMSIsIndvcmRDb3VudCI6IjExIn0sInRhZyI6IiRpdGVtM190aXRsZSJ9</bd:templateData>
          </p:ext>
        </p:extLst>
      </p:sp>
      <p:sp>
        <p:nvSpPr>
          <p:cNvPr id="19" name="TextBox 19"/>
          <p:cNvSpPr txBox="1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ctr" anchorCtr="0" bIns="123825" lIns="123825" rIns="57150" rtlCol="0" tIns="123825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公共交通系统：公交车、地铁、火车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eyJfdGVtcGxhdGVEYXRhIjp7ImNvbnRlbnRUeXBlIjoiJHRpdGxlIiwibGluZUNvdW50IjoiMSIsIndvcmRDb3VudCI6IjI4In0sInRhZyI6IiR0aXRsZSJ9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WFrOWFseS6pOmAmuezu+e7n++8muWFrOS6pOi9puOAgeWcsOmTgeOAgeeBq+i9plxuIyMjIOWFrOS6pOi9plxu57q/6Lev6KaG55uW5bm/5rOb77yM5oiQ5pys5L2O5buJ77yM5piv5Z+O5biC5Z+656GA5Lqk6YCa572R57uc55qE6YeN6KaB57uE5oiQ6YOo5YiG77yM5paw6IO95rqQ5YWs5Lqk6L2m55qE5o6o5bm/6L+b5LiA5q2l5YeP5bCR546v5aKD5rGh5p+T44CCXG4jIyMg5Zyw6ZOBXG7lpKfov5Dph4/jgIHlh4bml7bmgKfpq5jnmoTovajpgZPkuqTpgJrlt6XlhbfvvIzpgILnlKjkuo7pq5jlr4bluqblrqLmtYHljLrln5/vvIzlpoLljJfkuqzjgIHkuIrmtbfnrYnln47luILnmoTlnLDpk4HnvZHnu5zml6XlnYflrqLmtYHotoXljYPkuIfkurrmrKHjgIJcbiMjIyDngavovaZcbui/nuaOpeWfjumZheS4juWMuuWfn+e7j+a1ju+8jOmrmOmTgeeahOaZruWPiuaYvuiRl+e8qeefreaXheihjOaXtumXtO+8jOS+i+WmguS6rOayqumrmOmTgeWFqOeoi+S7hemcgDQtNeWwj+aXtu+8jOaOqOWKqOKAnOWQjOWfjuWMluKAneaViOW6lOOAgiIsInRwbGlkIjoiMTAwOTQ3IiwidHBsTmFtZSI6Imxpc3RTdW0zXzIzMTEzMDQiLCJlZGl0ZWQiOiJmYWxzZSJ9</bd:templateData>
    </p:ext>
  </p:extLs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 dpi="0" rotWithShape="1">
          <a:blip r:embed="rId2">
            <a:alphaModFix amt="100000"/>
          </a:blip>
          <a:srcRect/>
          <a:stretch>
            <a:fillRect b="0" l="-41" r="-41" t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3">
            <a:alphaModFix amt="100000"/>
          </a:blip>
          <a:srcRect b="39498" t="39498"/>
          <a:stretch>
            <a:fillRect/>
          </a:stretch>
        </p:blipFill>
        <p:spPr>
          <a:xfrm rot="0">
            <a:off x="-227" y="1719338"/>
            <a:ext cx="12192000" cy="2034324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eyJfdGVtcGxhdGVEYXRhIjp7ImNvbnRlbnRUeXBlIjoiJGltZzAifSwidGFnIjoiJGltZzAifQ==</bd:templateData>
          </p:ext>
        </p:extLst>
      </p:pic>
      <p:sp>
        <p:nvSpPr>
          <p:cNvPr id="3" name="AutoShape 3"/>
          <p:cNvSpPr/>
          <p:nvPr/>
        </p:nvSpPr>
        <p:spPr>
          <a:xfrm rot="0">
            <a:off x="-227" y="1719338"/>
            <a:ext cx="12192000" cy="2034324"/>
          </a:xfrm>
          <a:prstGeom prst="rect">
            <a:avLst/>
          </a:prstGeom>
          <a:gradFill>
            <a:gsLst>
              <a:gs pos="0">
                <a:schemeClr val="accent1">
                  <a:alpha val="83000"/>
                  <a:lumMod val="20000"/>
                  <a:lumOff val="80000"/>
                </a:schemeClr>
              </a:gs>
              <a:gs pos="96000">
                <a:schemeClr val="accent1">
                  <a:alpha val="83000"/>
                </a:schemeClr>
              </a:gs>
            </a:gsLst>
            <a:lin ang="0"/>
          </a:gra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4" name="TextBox 4"/>
          <p:cNvSpPr txBox="1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ctr" anchorCtr="0" bIns="123825" lIns="123825" rIns="57150" rtlCol="0" tIns="123825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特殊交通工具：飞机、船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eyJfdGVtcGxhdGVEYXRhIjp7ImNvbnRlbnRUeXBlIjoiJHRpdGxlIiwibGluZUNvdW50IjoiMSIsIndvcmRDb3VudCI6IjI4In0sInRhZyI6IiR0aXRsZSJ9</bd:templateData>
          </p:ext>
        </p:extLst>
      </p:sp>
      <p:sp>
        <p:nvSpPr>
          <p:cNvPr id="5" name="AutoShape 5"/>
          <p:cNvSpPr/>
          <p:nvPr/>
        </p:nvSpPr>
        <p:spPr>
          <a:xfrm rot="0">
            <a:off x="741935" y="2639356"/>
            <a:ext cx="5232953" cy="3645646"/>
          </a:xfrm>
          <a:prstGeom prst="roundRect">
            <a:avLst>
              <a:gd fmla="val 8580" name="adj"/>
            </a:avLst>
          </a:prstGeom>
          <a:solidFill>
            <a:schemeClr val="l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6" name="AutoShape 6"/>
          <p:cNvSpPr/>
          <p:nvPr/>
        </p:nvSpPr>
        <p:spPr>
          <a:xfrm rot="0">
            <a:off x="1153246" y="3097982"/>
            <a:ext cx="4410330" cy="492557"/>
          </a:xfrm>
          <a:prstGeom prst="rect">
            <a:avLst/>
          </a:prstGeom>
          <a:noFill/>
          <a:ln/>
        </p:spPr>
        <p:txBody>
          <a:bodyPr anchor="t" anchorCtr="1" bIns="45720" lIns="76200" rIns="91440" rtlCol="0" tIns="45720" vert="horz" wrap="square">
            <a:noAutofit/>
          </a:bodyPr>
          <a:lstStyle/>
          <a:p>
            <a:pPr algn="l">
              <a:defRPr/>
            </a:pPr>
            <a:r>
              <a:rPr b="1" lang="en-US" sz="24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航空运输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eyJfdGVtcGxhdGVEYXRhIjp7ImNvbnRlbnRUeXBlIjoiJGl0ZW0xX3RpdGxlIiwibGluZUNvdW50IjoiMSIsIndvcmRDb3VudCI6IjEyIn0sInRhZyI6IiRpdGVtMV90aXRsZSJ9</bd:templateData>
          </p:ext>
        </p:extLst>
      </p:sp>
      <p:sp>
        <p:nvSpPr>
          <p:cNvPr id="7" name="TextBox 7"/>
          <p:cNvSpPr txBox="1"/>
          <p:nvPr/>
        </p:nvSpPr>
        <p:spPr>
          <a:xfrm rot="0">
            <a:off x="1153246" y="3950024"/>
            <a:ext cx="4314344" cy="1960925"/>
          </a:xfrm>
          <a:prstGeom prst="rect">
            <a:avLst/>
          </a:prstGeom>
          <a:ln/>
        </p:spPr>
        <p:txBody>
          <a:bodyPr anchor="t" anchorCtr="0" bIns="57150" lIns="76200" rIns="57150" rtlCol="0" tIns="57150" vert="horz" wrap="square">
            <a:noAutofit/>
          </a:bodyPr>
          <a:lstStyle/>
          <a:p>
            <a:pPr algn="l" indent="-228600" lvl="1" marL="228600">
              <a:lnSpc>
                <a:spcPct val="140000"/>
              </a:lnSpc>
              <a:buFont typeface="Arial"/>
              <a:buChar char="•"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飞机：长距离出行的首选，国际航线网络覆盖全球，货运飞机支撑跨境电商物流，如波音747货机单次载货量可达140吨。</a:t>
            </a:r>
          </a:p>
          <a:p>
            <a:pPr algn="l" indent="-228600" lvl="1" marL="228600">
              <a:lnSpc>
                <a:spcPct val="140000"/>
              </a:lnSpc>
              <a:buFont typeface="Arial"/>
              <a:buChar char="•"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直升机：用于紧急救援、商务通勤等特殊场景，灵活起降特性弥补地面交通局限性。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eyJfdGVtcGxhdGVEYXRhIjp7ImNvbnRlbnRUeXBlIjoiJGl0ZW0xX2MiLCJsaW5lQ291bnQiOiI2Iiwid29yZENvdW50IjoiMjMifSwidGFnIjoiJGl0ZW0xX2MifQ==</bd:templateData>
          </p:ext>
        </p:extLst>
      </p:sp>
      <p:sp>
        <p:nvSpPr>
          <p:cNvPr id="8" name="AutoShape 8"/>
          <p:cNvSpPr/>
          <p:nvPr/>
        </p:nvSpPr>
        <p:spPr>
          <a:xfrm rot="0">
            <a:off x="1228221" y="3723890"/>
            <a:ext cx="4239369" cy="19050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9" name="AutoShape 9"/>
          <p:cNvSpPr/>
          <p:nvPr/>
        </p:nvSpPr>
        <p:spPr>
          <a:xfrm rot="0">
            <a:off x="6266497" y="2639356"/>
            <a:ext cx="5232953" cy="3645646"/>
          </a:xfrm>
          <a:prstGeom prst="roundRect">
            <a:avLst>
              <a:gd fmla="val 7569" name="adj"/>
            </a:avLst>
          </a:prstGeom>
          <a:solidFill>
            <a:schemeClr val="l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0" name="AutoShape 10"/>
          <p:cNvSpPr/>
          <p:nvPr/>
        </p:nvSpPr>
        <p:spPr>
          <a:xfrm rot="0">
            <a:off x="6677808" y="3097982"/>
            <a:ext cx="4410330" cy="492557"/>
          </a:xfrm>
          <a:prstGeom prst="rect">
            <a:avLst/>
          </a:prstGeom>
          <a:noFill/>
          <a:ln/>
        </p:spPr>
        <p:txBody>
          <a:bodyPr anchor="t" anchorCtr="1" bIns="45720" lIns="76200" rIns="91440" rtlCol="0" tIns="45720" vert="horz" wrap="square">
            <a:noAutofit/>
          </a:bodyPr>
          <a:lstStyle/>
          <a:p>
            <a:pPr algn="l">
              <a:defRPr/>
            </a:pPr>
            <a:r>
              <a:rPr b="1" lang="en-US" sz="2400">
                <a:solidFill>
                  <a:schemeClr val="accent4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水上运输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eyJfdGVtcGxhdGVEYXRhIjp7ImNvbnRlbnRUeXBlIjoiJGl0ZW0yX3RpdGxlIiwibGluZUNvdW50IjoiMSIsIndvcmRDb3VudCI6IjEyIn0sInRhZyI6IiRpdGVtMl90aXRsZSJ9</bd:templateData>
          </p:ext>
        </p:extLst>
      </p:sp>
      <p:sp>
        <p:nvSpPr>
          <p:cNvPr id="11" name="TextBox 11"/>
          <p:cNvSpPr txBox="1"/>
          <p:nvPr/>
        </p:nvSpPr>
        <p:spPr>
          <a:xfrm rot="0">
            <a:off x="6677808" y="3950024"/>
            <a:ext cx="4314344" cy="1960925"/>
          </a:xfrm>
          <a:prstGeom prst="rect">
            <a:avLst/>
          </a:prstGeom>
          <a:ln/>
        </p:spPr>
        <p:txBody>
          <a:bodyPr anchor="t" anchorCtr="0" bIns="57150" lIns="76200" rIns="57150" rtlCol="0" tIns="57150" vert="horz" wrap="square">
            <a:noAutofit/>
          </a:bodyPr>
          <a:lstStyle/>
          <a:p>
            <a:pPr algn="l" indent="-228600" lvl="1" marL="228600">
              <a:lnSpc>
                <a:spcPct val="140000"/>
              </a:lnSpc>
              <a:buFont typeface="Arial"/>
              <a:buChar char="•"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轮船：承担全球90%的国际贸易货运，集装箱船标准化运输大幅提升效率，如“长范号”集装箱船可装载23,964个标准箱。</a:t>
            </a:r>
          </a:p>
          <a:p>
            <a:pPr algn="l" indent="-228600" lvl="1" marL="228600">
              <a:lnSpc>
                <a:spcPct val="140000"/>
              </a:lnSpc>
              <a:buFont typeface="Arial"/>
              <a:buChar char="•"/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渡轮：解决岛屿或跨河交通需求，如香港天星小轮日均载客量超7万人次，兼具观光与通勤功能。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eyJfdGVtcGxhdGVEYXRhIjp7ImNvbnRlbnRUeXBlIjoiJGl0ZW0yX2MiLCJsaW5lQ291bnQiOiI2Iiwid29yZENvdW50IjoiMjMifSwidGFnIjoiJGl0ZW0yX2MifQ==</bd:templateData>
          </p:ext>
        </p:extLst>
      </p:sp>
      <p:sp>
        <p:nvSpPr>
          <p:cNvPr id="12" name="AutoShape 12"/>
          <p:cNvSpPr/>
          <p:nvPr/>
        </p:nvSpPr>
        <p:spPr>
          <a:xfrm rot="0">
            <a:off x="6752783" y="3723890"/>
            <a:ext cx="4239369" cy="19050"/>
          </a:xfrm>
          <a:prstGeom prst="rect">
            <a:avLst/>
          </a:prstGeom>
          <a:solidFill>
            <a:schemeClr val="accent4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eJueauiuS6pOmAmuW3peWFt++8mumjnuacuuOAgeiIuVxuIyMjIOiIquepuui/kOi+k1xuLSDpo57mnLrvvJrplb/ot53nprvlh7rooYznmoTpppbpgInvvIzlm73pmYXoiKrnur/nvZHnu5zopobnm5blhajnkIPvvIzotKfov5Dpo57mnLrmlK/mkpHot6jlooPnlLXllYbnianmtYHvvIzlpoLms6Lpn7M3NDfotKfmnLrljZXmrKHovb3otKfph4/lj6/ovr4xNDDlkKjjgIJcbi0g55u05Y2H5py677ya55So5LqO57Sn5oCl5pWR5o+044CB5ZWG5Yqh6YCa5Yuk562J54m55q6K5Zy65pmv77yM54G15rS76LW36ZmN54m55oCn5byl6KGl5Zyw6Z2i5Lqk6YCa5bGA6ZmQ5oCn44CCXG4jIyMg5rC05LiK6L+Q6L6TXG4tIOi9ruiIue+8muaJv+aLheWFqOeQgzkwJeeahOWbvemZhei0uOaYk+i0p+i/kO+8jOmbhuijheeuseiIueagh+WHhuWMlui/kOi+k+Wkp+W5heaPkOWNh+aViOeOh++8jOWmguKAnOmVv+iMg+WPt+KAnembhuijheeuseiIueWPr+ijhei9vTIzLDk2NOS4quagh+WHhueuseOAglxuLSDmuKHova7vvJrop6PlhrPlspvlsb/miJbot6jmsrPkuqTpgJrpnIDmsYLvvIzlpoLpppnmuK/lpKnmmJ/lsI/ova7ml6XlnYfovb3lrqLph4/otoU35LiH5Lq65qyh77yM5YW85YW36KeC5YWJ5LiO6YCa5Yuk5Yqf6IO944CCIiwidHBsaWQiOiIxMDA5NDciLCJ0cGxOYW1lIjoibGlzdDJfMjAyNTA2MzAwMSIsImVkaXRlZCI6ImZhbHNlIn0=</bd:templateData>
    </p:ext>
  </p:extLs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 dpi="0" rotWithShape="1">
          <a:blip r:embed="rId2">
            <a:alphaModFix amt="100000"/>
          </a:blip>
          <a:srcRect/>
          <a:stretch>
            <a:fillRect b="0" l="-41" r="-41" t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 rot="0">
            <a:off x="-222980" y="67627"/>
            <a:ext cx="1858994" cy="1403223"/>
            <a:chOff x="-222980" y="67627"/>
            <a:chExt cx="1858994" cy="1403223"/>
          </a:xfrm>
        </p:grpSpPr>
        <p:sp>
          <p:nvSpPr>
            <p:cNvPr id="3" name="Freeform 3"/>
            <p:cNvSpPr/>
            <p:nvPr/>
          </p:nvSpPr>
          <p:spPr>
            <a:xfrm rot="1513304">
              <a:off x="-222980" y="67627"/>
              <a:ext cx="1858994" cy="1403223"/>
            </a:xfrm>
            <a:custGeom>
              <a:avLst/>
              <a:gdLst/>
              <a:ahLst/>
              <a:cxnLst/>
              <a:rect b="b" l="l" r="r" t="t"/>
              <a:pathLst>
                <a:path h="1403222" w="1859015">
                  <a:moveTo>
                    <a:pt x="334006" y="135946"/>
                  </a:moveTo>
                  <a:cubicBezTo>
                    <a:pt x="484302" y="56418"/>
                    <a:pt x="648727" y="7779"/>
                    <a:pt x="819580" y="1003"/>
                  </a:cubicBezTo>
                  <a:cubicBezTo>
                    <a:pt x="1612694" y="-30466"/>
                    <a:pt x="1824448" y="684120"/>
                    <a:pt x="1858898" y="1337551"/>
                  </a:cubicBezTo>
                  <a:cubicBezTo>
                    <a:pt x="1863563" y="1425411"/>
                    <a:pt x="1727258" y="1424815"/>
                    <a:pt x="1722691" y="1337551"/>
                  </a:cubicBezTo>
                  <a:cubicBezTo>
                    <a:pt x="1691816" y="750634"/>
                    <a:pt x="1511929" y="79431"/>
                    <a:pt x="779969" y="143067"/>
                  </a:cubicBezTo>
                  <a:cubicBezTo>
                    <a:pt x="521455" y="165522"/>
                    <a:pt x="281259" y="296250"/>
                    <a:pt x="93932" y="484615"/>
                  </a:cubicBezTo>
                  <a:lnTo>
                    <a:pt x="62475" y="519000"/>
                  </a:lnTo>
                  <a:lnTo>
                    <a:pt x="0" y="386364"/>
                  </a:lnTo>
                  <a:lnTo>
                    <a:pt x="22934" y="362378"/>
                  </a:lnTo>
                  <a:cubicBezTo>
                    <a:pt x="116511" y="272612"/>
                    <a:pt x="221285" y="195592"/>
                    <a:pt x="334006" y="135946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4" name="Freeform 4"/>
            <p:cNvSpPr/>
            <p:nvPr/>
          </p:nvSpPr>
          <p:spPr>
            <a:xfrm rot="1513304">
              <a:off x="-152686" y="418148"/>
              <a:ext cx="1388459" cy="1041273"/>
            </a:xfrm>
            <a:custGeom>
              <a:avLst/>
              <a:gdLst/>
              <a:ahLst/>
              <a:cxnLst/>
              <a:rect b="b" l="l" r="r" t="t"/>
              <a:pathLst>
                <a:path h="1041302" w="1388491">
                  <a:moveTo>
                    <a:pt x="285500" y="95627"/>
                  </a:moveTo>
                  <a:cubicBezTo>
                    <a:pt x="393494" y="39450"/>
                    <a:pt x="510254" y="5411"/>
                    <a:pt x="629310" y="696"/>
                  </a:cubicBezTo>
                  <a:cubicBezTo>
                    <a:pt x="641521" y="199"/>
                    <a:pt x="653533" y="0"/>
                    <a:pt x="665447" y="0"/>
                  </a:cubicBezTo>
                  <a:cubicBezTo>
                    <a:pt x="1105040" y="0"/>
                    <a:pt x="1355015" y="334162"/>
                    <a:pt x="1388371" y="966448"/>
                  </a:cubicBezTo>
                  <a:cubicBezTo>
                    <a:pt x="1389463" y="987098"/>
                    <a:pt x="1383110" y="1005265"/>
                    <a:pt x="1370105" y="1019065"/>
                  </a:cubicBezTo>
                  <a:cubicBezTo>
                    <a:pt x="1356703" y="1033162"/>
                    <a:pt x="1336848" y="1041302"/>
                    <a:pt x="1315802" y="1041302"/>
                  </a:cubicBezTo>
                  <a:cubicBezTo>
                    <a:pt x="1279069" y="1041302"/>
                    <a:pt x="1240649" y="1016483"/>
                    <a:pt x="1238366" y="969328"/>
                  </a:cubicBezTo>
                  <a:cubicBezTo>
                    <a:pt x="1209675" y="427084"/>
                    <a:pt x="1018173" y="152190"/>
                    <a:pt x="668822" y="152190"/>
                  </a:cubicBezTo>
                  <a:cubicBezTo>
                    <a:pt x="648272" y="152190"/>
                    <a:pt x="626928" y="153183"/>
                    <a:pt x="604889" y="155069"/>
                  </a:cubicBezTo>
                  <a:cubicBezTo>
                    <a:pt x="412790" y="171797"/>
                    <a:pt x="228112" y="283258"/>
                    <a:pt x="92601" y="440896"/>
                  </a:cubicBezTo>
                  <a:lnTo>
                    <a:pt x="71652" y="469691"/>
                  </a:lnTo>
                  <a:lnTo>
                    <a:pt x="0" y="317573"/>
                  </a:lnTo>
                  <a:lnTo>
                    <a:pt x="60041" y="256354"/>
                  </a:lnTo>
                  <a:cubicBezTo>
                    <a:pt x="128442" y="192347"/>
                    <a:pt x="204505" y="137761"/>
                    <a:pt x="285500" y="95627"/>
                  </a:cubicBez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5" name="Freeform 5"/>
            <p:cNvSpPr/>
            <p:nvPr/>
          </p:nvSpPr>
          <p:spPr>
            <a:xfrm rot="1513304">
              <a:off x="-76772" y="746760"/>
              <a:ext cx="938498" cy="676561"/>
            </a:xfrm>
            <a:custGeom>
              <a:avLst/>
              <a:gdLst/>
              <a:ahLst/>
              <a:cxnLst/>
              <a:rect b="b" l="l" r="r" t="t"/>
              <a:pathLst>
                <a:path h="676564" w="938537">
                  <a:moveTo>
                    <a:pt x="229030" y="61239"/>
                  </a:moveTo>
                  <a:cubicBezTo>
                    <a:pt x="298259" y="25241"/>
                    <a:pt x="373107" y="3425"/>
                    <a:pt x="449425" y="397"/>
                  </a:cubicBezTo>
                  <a:cubicBezTo>
                    <a:pt x="457268" y="99"/>
                    <a:pt x="465011" y="0"/>
                    <a:pt x="472556" y="0"/>
                  </a:cubicBezTo>
                  <a:cubicBezTo>
                    <a:pt x="756087" y="0"/>
                    <a:pt x="917212" y="213940"/>
                    <a:pt x="938457" y="618786"/>
                  </a:cubicBezTo>
                  <a:cubicBezTo>
                    <a:pt x="939251" y="634372"/>
                    <a:pt x="934187" y="648767"/>
                    <a:pt x="924161" y="659389"/>
                  </a:cubicBezTo>
                  <a:cubicBezTo>
                    <a:pt x="913936" y="670309"/>
                    <a:pt x="898846" y="676464"/>
                    <a:pt x="882565" y="676564"/>
                  </a:cubicBezTo>
                  <a:cubicBezTo>
                    <a:pt x="850697" y="676564"/>
                    <a:pt x="825282" y="652936"/>
                    <a:pt x="823594" y="621664"/>
                  </a:cubicBezTo>
                  <a:cubicBezTo>
                    <a:pt x="805924" y="286212"/>
                    <a:pt x="688480" y="116054"/>
                    <a:pt x="474641" y="116054"/>
                  </a:cubicBezTo>
                  <a:cubicBezTo>
                    <a:pt x="461934" y="116054"/>
                    <a:pt x="448829" y="116649"/>
                    <a:pt x="435228" y="117840"/>
                  </a:cubicBezTo>
                  <a:cubicBezTo>
                    <a:pt x="286811" y="130746"/>
                    <a:pt x="145607" y="235211"/>
                    <a:pt x="61957" y="372555"/>
                  </a:cubicBezTo>
                  <a:lnTo>
                    <a:pt x="56614" y="383257"/>
                  </a:lnTo>
                  <a:lnTo>
                    <a:pt x="0" y="263063"/>
                  </a:lnTo>
                  <a:lnTo>
                    <a:pt x="42345" y="207176"/>
                  </a:lnTo>
                  <a:cubicBezTo>
                    <a:pt x="96190" y="147418"/>
                    <a:pt x="159801" y="97238"/>
                    <a:pt x="229030" y="61239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</p:grpSp>
      <p:grpSp>
        <p:nvGrpSpPr>
          <p:cNvPr id="6" name="Group 6"/>
          <p:cNvGrpSpPr/>
          <p:nvPr/>
        </p:nvGrpSpPr>
        <p:grpSpPr>
          <a:xfrm rot="0">
            <a:off x="2807684" y="5400008"/>
            <a:ext cx="6789515" cy="1457993"/>
            <a:chOff x="2807684" y="5400008"/>
            <a:chExt cx="6789515" cy="1457993"/>
          </a:xfrm>
        </p:grpSpPr>
        <p:sp>
          <p:nvSpPr>
            <p:cNvPr id="7" name="Freeform 7"/>
            <p:cNvSpPr/>
            <p:nvPr/>
          </p:nvSpPr>
          <p:spPr>
            <a:xfrm flipV="1" rot="0">
              <a:off x="7668768" y="5789866"/>
              <a:ext cx="134779" cy="46577"/>
            </a:xfrm>
            <a:custGeom>
              <a:avLst/>
              <a:gdLst/>
              <a:ahLst/>
              <a:cxnLst/>
              <a:rect b="b" l="l" r="r" t="t"/>
              <a:pathLst>
                <a:path h="46559" w="134814">
                  <a:moveTo>
                    <a:pt x="134815" y="0"/>
                  </a:moveTo>
                  <a:cubicBezTo>
                    <a:pt x="133724" y="10622"/>
                    <a:pt x="81207" y="25513"/>
                    <a:pt x="27201" y="45269"/>
                  </a:cubicBezTo>
                  <a:cubicBezTo>
                    <a:pt x="29683" y="38420"/>
                    <a:pt x="15289" y="42192"/>
                    <a:pt x="0" y="46560"/>
                  </a:cubicBezTo>
                  <a:cubicBezTo>
                    <a:pt x="27599" y="31470"/>
                    <a:pt x="91134" y="22932"/>
                    <a:pt x="134815" y="0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8" name="Freeform 8"/>
            <p:cNvSpPr/>
            <p:nvPr/>
          </p:nvSpPr>
          <p:spPr>
            <a:xfrm flipV="1" rot="0">
              <a:off x="6427565" y="5555456"/>
              <a:ext cx="67723" cy="13907"/>
            </a:xfrm>
            <a:custGeom>
              <a:avLst/>
              <a:gdLst/>
              <a:ahLst/>
              <a:cxnLst/>
              <a:rect b="b" l="l" r="r" t="t"/>
              <a:pathLst>
                <a:path h="13898" w="67676">
                  <a:moveTo>
                    <a:pt x="67676" y="0"/>
                  </a:moveTo>
                  <a:cubicBezTo>
                    <a:pt x="59636" y="7248"/>
                    <a:pt x="34121" y="11120"/>
                    <a:pt x="3941" y="13899"/>
                  </a:cubicBezTo>
                  <a:cubicBezTo>
                    <a:pt x="-14027" y="1390"/>
                    <a:pt x="33327" y="2086"/>
                    <a:pt x="67676" y="0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9" name="Freeform 9"/>
            <p:cNvSpPr/>
            <p:nvPr/>
          </p:nvSpPr>
          <p:spPr>
            <a:xfrm flipV="1" rot="0">
              <a:off x="5055394" y="5585460"/>
              <a:ext cx="219170" cy="37243"/>
            </a:xfrm>
            <a:custGeom>
              <a:avLst/>
              <a:gdLst/>
              <a:ahLst/>
              <a:cxnLst/>
              <a:rect b="b" l="l" r="r" t="t"/>
              <a:pathLst>
                <a:path h="37231" w="219201">
                  <a:moveTo>
                    <a:pt x="219201" y="32364"/>
                  </a:moveTo>
                  <a:cubicBezTo>
                    <a:pt x="211458" y="34450"/>
                    <a:pt x="182767" y="32067"/>
                    <a:pt x="205601" y="37228"/>
                  </a:cubicBezTo>
                  <a:cubicBezTo>
                    <a:pt x="176910" y="37328"/>
                    <a:pt x="140575" y="34746"/>
                    <a:pt x="104239" y="26606"/>
                  </a:cubicBezTo>
                  <a:cubicBezTo>
                    <a:pt x="67806" y="18962"/>
                    <a:pt x="30875" y="9134"/>
                    <a:pt x="0" y="0"/>
                  </a:cubicBezTo>
                  <a:cubicBezTo>
                    <a:pt x="76443" y="11318"/>
                    <a:pt x="123400" y="22536"/>
                    <a:pt x="219201" y="32364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0" name="Freeform 10"/>
            <p:cNvSpPr/>
            <p:nvPr/>
          </p:nvSpPr>
          <p:spPr>
            <a:xfrm flipV="1" rot="0">
              <a:off x="5148834" y="5635466"/>
              <a:ext cx="104680" cy="10478"/>
            </a:xfrm>
            <a:custGeom>
              <a:avLst/>
              <a:gdLst/>
              <a:ahLst/>
              <a:cxnLst/>
              <a:rect b="b" l="l" r="r" t="t"/>
              <a:pathLst>
                <a:path h="10456" w="104636">
                  <a:moveTo>
                    <a:pt x="104637" y="7478"/>
                  </a:moveTo>
                  <a:cubicBezTo>
                    <a:pt x="78031" y="12839"/>
                    <a:pt x="28890" y="8273"/>
                    <a:pt x="0" y="10457"/>
                  </a:cubicBezTo>
                  <a:cubicBezTo>
                    <a:pt x="14693" y="-6520"/>
                    <a:pt x="44773" y="728"/>
                    <a:pt x="104637" y="7478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1" name="Freeform 11"/>
            <p:cNvSpPr/>
            <p:nvPr/>
          </p:nvSpPr>
          <p:spPr>
            <a:xfrm flipV="1" rot="0">
              <a:off x="4981956" y="5634228"/>
              <a:ext cx="154400" cy="35338"/>
            </a:xfrm>
            <a:custGeom>
              <a:avLst/>
              <a:gdLst/>
              <a:ahLst/>
              <a:cxnLst/>
              <a:rect b="b" l="l" r="r" t="t"/>
              <a:pathLst>
                <a:path h="35296" w="154366">
                  <a:moveTo>
                    <a:pt x="64595" y="17075"/>
                  </a:moveTo>
                  <a:cubicBezTo>
                    <a:pt x="66084" y="21444"/>
                    <a:pt x="87330" y="24521"/>
                    <a:pt x="102320" y="28096"/>
                  </a:cubicBezTo>
                  <a:cubicBezTo>
                    <a:pt x="86436" y="34846"/>
                    <a:pt x="27864" y="21046"/>
                    <a:pt x="10490" y="27003"/>
                  </a:cubicBezTo>
                  <a:cubicBezTo>
                    <a:pt x="-10854" y="20451"/>
                    <a:pt x="3740" y="17572"/>
                    <a:pt x="24290" y="22834"/>
                  </a:cubicBezTo>
                  <a:cubicBezTo>
                    <a:pt x="14957" y="8538"/>
                    <a:pt x="23892" y="14197"/>
                    <a:pt x="14760" y="0"/>
                  </a:cubicBezTo>
                  <a:cubicBezTo>
                    <a:pt x="61319" y="8241"/>
                    <a:pt x="94875" y="10027"/>
                    <a:pt x="130614" y="12807"/>
                  </a:cubicBezTo>
                  <a:cubicBezTo>
                    <a:pt x="148979" y="19459"/>
                    <a:pt x="156922" y="26805"/>
                    <a:pt x="153646" y="34846"/>
                  </a:cubicBezTo>
                  <a:cubicBezTo>
                    <a:pt x="115127" y="38916"/>
                    <a:pt x="91698" y="13998"/>
                    <a:pt x="64595" y="17075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2" name="Freeform 12"/>
            <p:cNvSpPr/>
            <p:nvPr/>
          </p:nvSpPr>
          <p:spPr>
            <a:xfrm flipV="1" rot="0">
              <a:off x="4836509" y="5632228"/>
              <a:ext cx="141541" cy="28194"/>
            </a:xfrm>
            <a:custGeom>
              <a:avLst/>
              <a:gdLst/>
              <a:ahLst/>
              <a:cxnLst/>
              <a:rect b="b" l="l" r="r" t="t"/>
              <a:pathLst>
                <a:path h="28200" w="141567">
                  <a:moveTo>
                    <a:pt x="141567" y="25513"/>
                  </a:moveTo>
                  <a:cubicBezTo>
                    <a:pt x="122605" y="34548"/>
                    <a:pt x="81008" y="18366"/>
                    <a:pt x="50928" y="12807"/>
                  </a:cubicBezTo>
                  <a:cubicBezTo>
                    <a:pt x="2283" y="5163"/>
                    <a:pt x="60260" y="35144"/>
                    <a:pt x="0" y="0"/>
                  </a:cubicBezTo>
                  <a:cubicBezTo>
                    <a:pt x="54303" y="5361"/>
                    <a:pt x="81604" y="18465"/>
                    <a:pt x="141567" y="25513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3" name="Freeform 13"/>
            <p:cNvSpPr/>
            <p:nvPr/>
          </p:nvSpPr>
          <p:spPr>
            <a:xfrm flipV="1" rot="0">
              <a:off x="4445318" y="5733955"/>
              <a:ext cx="140208" cy="37148"/>
            </a:xfrm>
            <a:custGeom>
              <a:avLst/>
              <a:gdLst/>
              <a:ahLst/>
              <a:cxnLst/>
              <a:rect b="b" l="l" r="r" t="t"/>
              <a:pathLst>
                <a:path h="37164" w="140176">
                  <a:moveTo>
                    <a:pt x="139483" y="35938"/>
                  </a:moveTo>
                  <a:cubicBezTo>
                    <a:pt x="149807" y="43781"/>
                    <a:pt x="42093" y="11913"/>
                    <a:pt x="0" y="0"/>
                  </a:cubicBezTo>
                  <a:cubicBezTo>
                    <a:pt x="32265" y="3276"/>
                    <a:pt x="83491" y="18266"/>
                    <a:pt x="139483" y="35938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4" name="Freeform 14"/>
            <p:cNvSpPr/>
            <p:nvPr/>
          </p:nvSpPr>
          <p:spPr>
            <a:xfrm flipV="1" rot="0">
              <a:off x="4279963" y="5838539"/>
              <a:ext cx="63913" cy="27623"/>
            </a:xfrm>
            <a:custGeom>
              <a:avLst/>
              <a:gdLst/>
              <a:ahLst/>
              <a:cxnLst/>
              <a:rect b="b" l="l" r="r" t="t"/>
              <a:pathLst>
                <a:path h="27589" w="63942">
                  <a:moveTo>
                    <a:pt x="61963" y="27590"/>
                  </a:moveTo>
                  <a:cubicBezTo>
                    <a:pt x="40421" y="12996"/>
                    <a:pt x="31187" y="16074"/>
                    <a:pt x="512" y="5253"/>
                  </a:cubicBezTo>
                  <a:cubicBezTo>
                    <a:pt x="-7332" y="-12219"/>
                    <a:pt x="77848" y="18755"/>
                    <a:pt x="61963" y="27590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5" name="Freeform 15"/>
            <p:cNvSpPr/>
            <p:nvPr/>
          </p:nvSpPr>
          <p:spPr>
            <a:xfrm flipV="1" rot="0">
              <a:off x="4162615" y="5938933"/>
              <a:ext cx="74200" cy="28004"/>
            </a:xfrm>
            <a:custGeom>
              <a:avLst/>
              <a:gdLst/>
              <a:ahLst/>
              <a:cxnLst/>
              <a:rect b="b" l="l" r="r" t="t"/>
              <a:pathLst>
                <a:path h="27999" w="74181">
                  <a:moveTo>
                    <a:pt x="74182" y="28000"/>
                  </a:moveTo>
                  <a:cubicBezTo>
                    <a:pt x="51447" y="25617"/>
                    <a:pt x="42414" y="16186"/>
                    <a:pt x="519" y="4074"/>
                  </a:cubicBezTo>
                  <a:cubicBezTo>
                    <a:pt x="-6827" y="-11512"/>
                    <a:pt x="66141" y="22242"/>
                    <a:pt x="74182" y="28000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6" name="Freeform 16"/>
            <p:cNvSpPr/>
            <p:nvPr/>
          </p:nvSpPr>
          <p:spPr>
            <a:xfrm flipV="1" rot="0">
              <a:off x="4001262" y="6375940"/>
              <a:ext cx="101917" cy="46196"/>
            </a:xfrm>
            <a:custGeom>
              <a:avLst/>
              <a:gdLst/>
              <a:ahLst/>
              <a:cxnLst/>
              <a:rect b="b" l="l" r="r" t="t"/>
              <a:pathLst>
                <a:path h="46163" w="101956">
                  <a:moveTo>
                    <a:pt x="101956" y="36533"/>
                  </a:moveTo>
                  <a:lnTo>
                    <a:pt x="98283" y="46163"/>
                  </a:lnTo>
                  <a:cubicBezTo>
                    <a:pt x="67407" y="42590"/>
                    <a:pt x="33951" y="15984"/>
                    <a:pt x="0" y="0"/>
                  </a:cubicBezTo>
                  <a:cubicBezTo>
                    <a:pt x="36236" y="14098"/>
                    <a:pt x="57183" y="16976"/>
                    <a:pt x="101956" y="36533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7" name="Freeform 17"/>
            <p:cNvSpPr/>
            <p:nvPr/>
          </p:nvSpPr>
          <p:spPr>
            <a:xfrm flipV="1" rot="0">
              <a:off x="2807684" y="5603939"/>
              <a:ext cx="6789515" cy="1254062"/>
            </a:xfrm>
            <a:custGeom>
              <a:avLst/>
              <a:gdLst/>
              <a:ahLst/>
              <a:cxnLst/>
              <a:rect b="b" l="l" r="r" t="t"/>
              <a:pathLst>
                <a:path h="1254106" w="6789523">
                  <a:moveTo>
                    <a:pt x="244180" y="12467"/>
                  </a:moveTo>
                  <a:lnTo>
                    <a:pt x="225837" y="0"/>
                  </a:lnTo>
                  <a:lnTo>
                    <a:pt x="218447" y="0"/>
                  </a:lnTo>
                  <a:lnTo>
                    <a:pt x="225132" y="3817"/>
                  </a:lnTo>
                  <a:cubicBezTo>
                    <a:pt x="233235" y="8992"/>
                    <a:pt x="241748" y="14701"/>
                    <a:pt x="244180" y="12467"/>
                  </a:cubicBezTo>
                  <a:close/>
                  <a:moveTo>
                    <a:pt x="611043" y="37310"/>
                  </a:moveTo>
                  <a:lnTo>
                    <a:pt x="595913" y="25273"/>
                  </a:lnTo>
                  <a:lnTo>
                    <a:pt x="587548" y="17563"/>
                  </a:lnTo>
                  <a:lnTo>
                    <a:pt x="586681" y="19018"/>
                  </a:lnTo>
                  <a:close/>
                  <a:moveTo>
                    <a:pt x="613884" y="39570"/>
                  </a:moveTo>
                  <a:lnTo>
                    <a:pt x="613176" y="38911"/>
                  </a:lnTo>
                  <a:lnTo>
                    <a:pt x="611043" y="37310"/>
                  </a:lnTo>
                  <a:close/>
                  <a:moveTo>
                    <a:pt x="621756" y="45832"/>
                  </a:moveTo>
                  <a:lnTo>
                    <a:pt x="613884" y="39570"/>
                  </a:lnTo>
                  <a:lnTo>
                    <a:pt x="620592" y="45809"/>
                  </a:lnTo>
                  <a:close/>
                  <a:moveTo>
                    <a:pt x="6564663" y="79378"/>
                  </a:moveTo>
                  <a:cubicBezTo>
                    <a:pt x="6564563" y="67465"/>
                    <a:pt x="6582930" y="47213"/>
                    <a:pt x="6614897" y="20706"/>
                  </a:cubicBezTo>
                  <a:cubicBezTo>
                    <a:pt x="6617279" y="25074"/>
                    <a:pt x="6619761" y="29244"/>
                    <a:pt x="6631674" y="20309"/>
                  </a:cubicBezTo>
                  <a:cubicBezTo>
                    <a:pt x="6638327" y="27655"/>
                    <a:pt x="6581243" y="72032"/>
                    <a:pt x="6564663" y="79378"/>
                  </a:cubicBezTo>
                  <a:close/>
                  <a:moveTo>
                    <a:pt x="6460026" y="153537"/>
                  </a:moveTo>
                  <a:cubicBezTo>
                    <a:pt x="6457347" y="147879"/>
                    <a:pt x="6442851" y="157309"/>
                    <a:pt x="6440966" y="150658"/>
                  </a:cubicBezTo>
                  <a:cubicBezTo>
                    <a:pt x="6476010" y="128817"/>
                    <a:pt x="6510955" y="102906"/>
                    <a:pt x="6538057" y="87717"/>
                  </a:cubicBezTo>
                  <a:cubicBezTo>
                    <a:pt x="6539250" y="102112"/>
                    <a:pt x="6499043" y="120478"/>
                    <a:pt x="6460026" y="153537"/>
                  </a:cubicBezTo>
                  <a:close/>
                  <a:moveTo>
                    <a:pt x="468033" y="212586"/>
                  </a:moveTo>
                  <a:cubicBezTo>
                    <a:pt x="462221" y="213754"/>
                    <a:pt x="425011" y="192403"/>
                    <a:pt x="404610" y="176469"/>
                  </a:cubicBezTo>
                  <a:cubicBezTo>
                    <a:pt x="403518" y="155324"/>
                    <a:pt x="457821" y="206848"/>
                    <a:pt x="461594" y="202877"/>
                  </a:cubicBezTo>
                  <a:cubicBezTo>
                    <a:pt x="468420" y="209305"/>
                    <a:pt x="469971" y="212196"/>
                    <a:pt x="468033" y="212586"/>
                  </a:cubicBezTo>
                  <a:close/>
                  <a:moveTo>
                    <a:pt x="6369189" y="284680"/>
                  </a:moveTo>
                  <a:cubicBezTo>
                    <a:pt x="6358864" y="279419"/>
                    <a:pt x="6398475" y="254302"/>
                    <a:pt x="6414460" y="238517"/>
                  </a:cubicBezTo>
                  <a:lnTo>
                    <a:pt x="6421011" y="246459"/>
                  </a:lnTo>
                  <a:close/>
                  <a:moveTo>
                    <a:pt x="6388051" y="287658"/>
                  </a:moveTo>
                  <a:cubicBezTo>
                    <a:pt x="6408701" y="260357"/>
                    <a:pt x="6489513" y="216180"/>
                    <a:pt x="6486733" y="184809"/>
                  </a:cubicBezTo>
                  <a:cubicBezTo>
                    <a:pt x="6575683" y="123754"/>
                    <a:pt x="6638029" y="62898"/>
                    <a:pt x="6681808" y="36590"/>
                  </a:cubicBezTo>
                  <a:cubicBezTo>
                    <a:pt x="6661059" y="75904"/>
                    <a:pt x="6579455" y="140631"/>
                    <a:pt x="6534286" y="161281"/>
                  </a:cubicBezTo>
                  <a:cubicBezTo>
                    <a:pt x="6506190" y="203969"/>
                    <a:pt x="6474522" y="241197"/>
                    <a:pt x="6388051" y="287658"/>
                  </a:cubicBezTo>
                  <a:close/>
                  <a:moveTo>
                    <a:pt x="6403240" y="306322"/>
                  </a:moveTo>
                  <a:cubicBezTo>
                    <a:pt x="6407113" y="286368"/>
                    <a:pt x="6468564" y="260656"/>
                    <a:pt x="6499440" y="239410"/>
                  </a:cubicBezTo>
                  <a:cubicBezTo>
                    <a:pt x="6502913" y="246261"/>
                    <a:pt x="6455956" y="273462"/>
                    <a:pt x="6438881" y="288552"/>
                  </a:cubicBezTo>
                  <a:cubicBezTo>
                    <a:pt x="6456652" y="266116"/>
                    <a:pt x="6431535" y="284780"/>
                    <a:pt x="6403240" y="306322"/>
                  </a:cubicBezTo>
                  <a:close/>
                  <a:moveTo>
                    <a:pt x="919849" y="451364"/>
                  </a:moveTo>
                  <a:cubicBezTo>
                    <a:pt x="915283" y="457420"/>
                    <a:pt x="872992" y="427538"/>
                    <a:pt x="853037" y="418802"/>
                  </a:cubicBezTo>
                  <a:cubicBezTo>
                    <a:pt x="857306" y="410462"/>
                    <a:pt x="907837" y="439550"/>
                    <a:pt x="919849" y="451364"/>
                  </a:cubicBezTo>
                  <a:close/>
                  <a:moveTo>
                    <a:pt x="848173" y="486309"/>
                  </a:moveTo>
                  <a:cubicBezTo>
                    <a:pt x="840033" y="490578"/>
                    <a:pt x="793175" y="457817"/>
                    <a:pt x="769348" y="447095"/>
                  </a:cubicBezTo>
                  <a:cubicBezTo>
                    <a:pt x="782750" y="432204"/>
                    <a:pt x="804889" y="465561"/>
                    <a:pt x="848173" y="486309"/>
                  </a:cubicBezTo>
                  <a:close/>
                  <a:moveTo>
                    <a:pt x="6087645" y="534855"/>
                  </a:moveTo>
                  <a:cubicBezTo>
                    <a:pt x="6088537" y="528898"/>
                    <a:pt x="6114051" y="515595"/>
                    <a:pt x="6130332" y="504973"/>
                  </a:cubicBezTo>
                  <a:cubicBezTo>
                    <a:pt x="6126063" y="502888"/>
                    <a:pt x="6108392" y="514900"/>
                    <a:pt x="6094892" y="522445"/>
                  </a:cubicBezTo>
                  <a:cubicBezTo>
                    <a:pt x="6080594" y="523637"/>
                    <a:pt x="6121497" y="492960"/>
                    <a:pt x="6086949" y="511227"/>
                  </a:cubicBezTo>
                  <a:cubicBezTo>
                    <a:pt x="6094793" y="500307"/>
                    <a:pt x="6138374" y="493258"/>
                    <a:pt x="6152075" y="490776"/>
                  </a:cubicBezTo>
                  <a:cubicBezTo>
                    <a:pt x="6114250" y="517084"/>
                    <a:pt x="6130530" y="515496"/>
                    <a:pt x="6087645" y="534855"/>
                  </a:cubicBezTo>
                  <a:close/>
                  <a:moveTo>
                    <a:pt x="5901465" y="618172"/>
                  </a:moveTo>
                  <a:cubicBezTo>
                    <a:pt x="5897283" y="618817"/>
                    <a:pt x="5896886" y="617353"/>
                    <a:pt x="5905374" y="612290"/>
                  </a:cubicBezTo>
                  <a:cubicBezTo>
                    <a:pt x="5896142" y="613382"/>
                    <a:pt x="5877377" y="623508"/>
                    <a:pt x="5877079" y="615963"/>
                  </a:cubicBezTo>
                  <a:cubicBezTo>
                    <a:pt x="5888299" y="612290"/>
                    <a:pt x="5899615" y="608517"/>
                    <a:pt x="5899814" y="603653"/>
                  </a:cubicBezTo>
                  <a:cubicBezTo>
                    <a:pt x="5912323" y="597200"/>
                    <a:pt x="5911133" y="604844"/>
                    <a:pt x="5925925" y="596008"/>
                  </a:cubicBezTo>
                  <a:cubicBezTo>
                    <a:pt x="5921455" y="601965"/>
                    <a:pt x="5917386" y="607723"/>
                    <a:pt x="5920265" y="611396"/>
                  </a:cubicBezTo>
                  <a:cubicBezTo>
                    <a:pt x="5913613" y="614772"/>
                    <a:pt x="5905646" y="617527"/>
                    <a:pt x="5901465" y="618172"/>
                  </a:cubicBezTo>
                  <a:close/>
                  <a:moveTo>
                    <a:pt x="5853950" y="651901"/>
                  </a:moveTo>
                  <a:cubicBezTo>
                    <a:pt x="5839752" y="644554"/>
                    <a:pt x="5836974" y="645051"/>
                    <a:pt x="5852559" y="625394"/>
                  </a:cubicBezTo>
                  <a:cubicBezTo>
                    <a:pt x="5873407" y="622118"/>
                    <a:pt x="5901106" y="625890"/>
                    <a:pt x="5853950" y="651901"/>
                  </a:cubicBezTo>
                  <a:close/>
                  <a:moveTo>
                    <a:pt x="5420213" y="774109"/>
                  </a:moveTo>
                  <a:cubicBezTo>
                    <a:pt x="5417534" y="765870"/>
                    <a:pt x="5455655" y="749886"/>
                    <a:pt x="5486232" y="735292"/>
                  </a:cubicBezTo>
                  <a:lnTo>
                    <a:pt x="5491097" y="744326"/>
                  </a:lnTo>
                  <a:cubicBezTo>
                    <a:pt x="5462802" y="758225"/>
                    <a:pt x="5435601" y="771330"/>
                    <a:pt x="5420213" y="774109"/>
                  </a:cubicBezTo>
                  <a:close/>
                  <a:moveTo>
                    <a:pt x="2578548" y="779073"/>
                  </a:moveTo>
                  <a:cubicBezTo>
                    <a:pt x="2559188" y="776194"/>
                    <a:pt x="2539632" y="773216"/>
                    <a:pt x="2520074" y="770336"/>
                  </a:cubicBezTo>
                  <a:cubicBezTo>
                    <a:pt x="2527719" y="768450"/>
                    <a:pt x="2534866" y="766366"/>
                    <a:pt x="2520967" y="763586"/>
                  </a:cubicBezTo>
                  <a:cubicBezTo>
                    <a:pt x="2524045" y="759118"/>
                    <a:pt x="2555913" y="767656"/>
                    <a:pt x="2556706" y="761998"/>
                  </a:cubicBezTo>
                  <a:cubicBezTo>
                    <a:pt x="2577058" y="765870"/>
                    <a:pt x="2582716" y="771826"/>
                    <a:pt x="2578548" y="779073"/>
                  </a:cubicBezTo>
                  <a:close/>
                  <a:moveTo>
                    <a:pt x="2541716" y="790787"/>
                  </a:moveTo>
                  <a:cubicBezTo>
                    <a:pt x="2478477" y="777186"/>
                    <a:pt x="2381585" y="759714"/>
                    <a:pt x="2278338" y="742341"/>
                  </a:cubicBezTo>
                  <a:cubicBezTo>
                    <a:pt x="2226615" y="734597"/>
                    <a:pt x="2174099" y="722684"/>
                    <a:pt x="2123865" y="710771"/>
                  </a:cubicBezTo>
                  <a:cubicBezTo>
                    <a:pt x="2073534" y="698957"/>
                    <a:pt x="2025482" y="686647"/>
                    <a:pt x="1983588" y="673841"/>
                  </a:cubicBezTo>
                  <a:cubicBezTo>
                    <a:pt x="1983489" y="667487"/>
                    <a:pt x="1999276" y="670465"/>
                    <a:pt x="1998083" y="663417"/>
                  </a:cubicBezTo>
                  <a:cubicBezTo>
                    <a:pt x="1961052" y="655376"/>
                    <a:pt x="1954997" y="664310"/>
                    <a:pt x="1915187" y="653191"/>
                  </a:cubicBezTo>
                  <a:lnTo>
                    <a:pt x="1918365" y="639889"/>
                  </a:lnTo>
                  <a:cubicBezTo>
                    <a:pt x="1898112" y="633237"/>
                    <a:pt x="1893347" y="636612"/>
                    <a:pt x="1872201" y="629266"/>
                  </a:cubicBezTo>
                  <a:cubicBezTo>
                    <a:pt x="1845992" y="623210"/>
                    <a:pt x="1884710" y="638697"/>
                    <a:pt x="1858302" y="635719"/>
                  </a:cubicBezTo>
                  <a:lnTo>
                    <a:pt x="1801318" y="618147"/>
                  </a:lnTo>
                  <a:cubicBezTo>
                    <a:pt x="1804198" y="614871"/>
                    <a:pt x="1800326" y="611495"/>
                    <a:pt x="1791788" y="608021"/>
                  </a:cubicBezTo>
                  <a:cubicBezTo>
                    <a:pt x="1815218" y="607723"/>
                    <a:pt x="1827229" y="600178"/>
                    <a:pt x="1875477" y="615963"/>
                  </a:cubicBezTo>
                  <a:cubicBezTo>
                    <a:pt x="1867436" y="610304"/>
                    <a:pt x="1865252" y="604745"/>
                    <a:pt x="1867635" y="599185"/>
                  </a:cubicBezTo>
                  <a:cubicBezTo>
                    <a:pt x="1892355" y="613977"/>
                    <a:pt x="1932660" y="612588"/>
                    <a:pt x="1957183" y="630358"/>
                  </a:cubicBezTo>
                  <a:cubicBezTo>
                    <a:pt x="1972867" y="632840"/>
                    <a:pt x="1979915" y="629663"/>
                    <a:pt x="1982894" y="623905"/>
                  </a:cubicBezTo>
                  <a:cubicBezTo>
                    <a:pt x="2075816" y="652596"/>
                    <a:pt x="2130219" y="668281"/>
                    <a:pt x="2233764" y="691015"/>
                  </a:cubicBezTo>
                  <a:cubicBezTo>
                    <a:pt x="2208547" y="678805"/>
                    <a:pt x="2135282" y="671955"/>
                    <a:pt x="2121283" y="652397"/>
                  </a:cubicBezTo>
                  <a:cubicBezTo>
                    <a:pt x="2096068" y="649022"/>
                    <a:pt x="2080581" y="651206"/>
                    <a:pt x="2039977" y="638796"/>
                  </a:cubicBezTo>
                  <a:cubicBezTo>
                    <a:pt x="2035014" y="630159"/>
                    <a:pt x="2009797" y="619636"/>
                    <a:pt x="2032135" y="619140"/>
                  </a:cubicBezTo>
                  <a:cubicBezTo>
                    <a:pt x="2058641" y="624799"/>
                    <a:pt x="2042856" y="632046"/>
                    <a:pt x="2064200" y="637903"/>
                  </a:cubicBezTo>
                  <a:cubicBezTo>
                    <a:pt x="2090906" y="643562"/>
                    <a:pt x="2092593" y="635521"/>
                    <a:pt x="2066286" y="627777"/>
                  </a:cubicBezTo>
                  <a:cubicBezTo>
                    <a:pt x="2124958" y="639491"/>
                    <a:pt x="2168241" y="648724"/>
                    <a:pt x="2209440" y="658949"/>
                  </a:cubicBezTo>
                  <a:cubicBezTo>
                    <a:pt x="2250541" y="669572"/>
                    <a:pt x="2290251" y="677415"/>
                    <a:pt x="2340584" y="691710"/>
                  </a:cubicBezTo>
                  <a:cubicBezTo>
                    <a:pt x="2314574" y="689625"/>
                    <a:pt x="2285088" y="695483"/>
                    <a:pt x="2258979" y="682279"/>
                  </a:cubicBezTo>
                  <a:cubicBezTo>
                    <a:pt x="2254313" y="703028"/>
                    <a:pt x="2311199" y="702035"/>
                    <a:pt x="2339095" y="701936"/>
                  </a:cubicBezTo>
                  <a:cubicBezTo>
                    <a:pt x="2341378" y="706701"/>
                    <a:pt x="2380989" y="724273"/>
                    <a:pt x="2360141" y="720103"/>
                  </a:cubicBezTo>
                  <a:cubicBezTo>
                    <a:pt x="2360141" y="731123"/>
                    <a:pt x="2302661" y="708786"/>
                    <a:pt x="2266524" y="708289"/>
                  </a:cubicBezTo>
                  <a:cubicBezTo>
                    <a:pt x="2296505" y="724471"/>
                    <a:pt x="2399653" y="733009"/>
                    <a:pt x="2416629" y="741844"/>
                  </a:cubicBezTo>
                  <a:cubicBezTo>
                    <a:pt x="2410175" y="732116"/>
                    <a:pt x="2395582" y="719706"/>
                    <a:pt x="2441945" y="729435"/>
                  </a:cubicBezTo>
                  <a:cubicBezTo>
                    <a:pt x="2436981" y="740454"/>
                    <a:pt x="2448794" y="750283"/>
                    <a:pt x="2470138" y="758622"/>
                  </a:cubicBezTo>
                  <a:cubicBezTo>
                    <a:pt x="2491582" y="766266"/>
                    <a:pt x="2522457" y="772719"/>
                    <a:pt x="2554920" y="778875"/>
                  </a:cubicBezTo>
                  <a:cubicBezTo>
                    <a:pt x="2545390" y="780562"/>
                    <a:pt x="2541419" y="784732"/>
                    <a:pt x="2541716" y="790787"/>
                  </a:cubicBezTo>
                  <a:close/>
                  <a:moveTo>
                    <a:pt x="5367789" y="805693"/>
                  </a:moveTo>
                  <a:cubicBezTo>
                    <a:pt x="5364713" y="805617"/>
                    <a:pt x="5362858" y="804587"/>
                    <a:pt x="5362734" y="802204"/>
                  </a:cubicBezTo>
                  <a:lnTo>
                    <a:pt x="5409989" y="782250"/>
                  </a:lnTo>
                  <a:lnTo>
                    <a:pt x="5414655" y="791383"/>
                  </a:lnTo>
                  <a:cubicBezTo>
                    <a:pt x="5397232" y="797563"/>
                    <a:pt x="5377017" y="805921"/>
                    <a:pt x="5367789" y="805693"/>
                  </a:cubicBezTo>
                  <a:close/>
                  <a:moveTo>
                    <a:pt x="2680324" y="807660"/>
                  </a:moveTo>
                  <a:cubicBezTo>
                    <a:pt x="2646875" y="805096"/>
                    <a:pt x="2596840" y="789199"/>
                    <a:pt x="2566238" y="784136"/>
                  </a:cubicBezTo>
                  <a:cubicBezTo>
                    <a:pt x="2582421" y="768550"/>
                    <a:pt x="2671271" y="803694"/>
                    <a:pt x="2695692" y="796248"/>
                  </a:cubicBezTo>
                  <a:cubicBezTo>
                    <a:pt x="2714059" y="800218"/>
                    <a:pt x="2685070" y="800814"/>
                    <a:pt x="2706910" y="804885"/>
                  </a:cubicBezTo>
                  <a:cubicBezTo>
                    <a:pt x="2700780" y="807888"/>
                    <a:pt x="2691474" y="808515"/>
                    <a:pt x="2680324" y="807660"/>
                  </a:cubicBezTo>
                  <a:close/>
                  <a:moveTo>
                    <a:pt x="5225833" y="841021"/>
                  </a:moveTo>
                  <a:cubicBezTo>
                    <a:pt x="5238640" y="824045"/>
                    <a:pt x="5303762" y="793071"/>
                    <a:pt x="5380403" y="759317"/>
                  </a:cubicBezTo>
                  <a:cubicBezTo>
                    <a:pt x="5456748" y="724869"/>
                    <a:pt x="5542620" y="682974"/>
                    <a:pt x="5601194" y="653787"/>
                  </a:cubicBezTo>
                  <a:cubicBezTo>
                    <a:pt x="5561879" y="681783"/>
                    <a:pt x="5488714" y="719607"/>
                    <a:pt x="5415448" y="755743"/>
                  </a:cubicBezTo>
                  <a:cubicBezTo>
                    <a:pt x="5340891" y="789000"/>
                    <a:pt x="5266236" y="820272"/>
                    <a:pt x="5225833" y="841021"/>
                  </a:cubicBezTo>
                  <a:close/>
                  <a:moveTo>
                    <a:pt x="5312798" y="875171"/>
                  </a:moveTo>
                  <a:cubicBezTo>
                    <a:pt x="5314386" y="869414"/>
                    <a:pt x="5341388" y="860082"/>
                    <a:pt x="5358960" y="852041"/>
                  </a:cubicBezTo>
                  <a:cubicBezTo>
                    <a:pt x="5360053" y="856806"/>
                    <a:pt x="5361144" y="861670"/>
                    <a:pt x="5375439" y="856210"/>
                  </a:cubicBezTo>
                  <a:cubicBezTo>
                    <a:pt x="5374845" y="860678"/>
                    <a:pt x="5364222" y="863060"/>
                    <a:pt x="5363527" y="861273"/>
                  </a:cubicBezTo>
                  <a:cubicBezTo>
                    <a:pt x="5329078" y="892743"/>
                    <a:pt x="5350325" y="857004"/>
                    <a:pt x="5312798" y="875171"/>
                  </a:cubicBezTo>
                  <a:close/>
                  <a:moveTo>
                    <a:pt x="1719217" y="879341"/>
                  </a:moveTo>
                  <a:cubicBezTo>
                    <a:pt x="1707800" y="884007"/>
                    <a:pt x="1643868" y="859387"/>
                    <a:pt x="1661043" y="854026"/>
                  </a:cubicBezTo>
                  <a:cubicBezTo>
                    <a:pt x="1672359" y="854721"/>
                    <a:pt x="1689038" y="858891"/>
                    <a:pt x="1709886" y="865641"/>
                  </a:cubicBezTo>
                  <a:cubicBezTo>
                    <a:pt x="1707405" y="870010"/>
                    <a:pt x="1705220" y="874378"/>
                    <a:pt x="1719217" y="879341"/>
                  </a:cubicBezTo>
                  <a:close/>
                  <a:moveTo>
                    <a:pt x="5026685" y="926795"/>
                  </a:moveTo>
                  <a:cubicBezTo>
                    <a:pt x="5036613" y="906543"/>
                    <a:pt x="5083172" y="902472"/>
                    <a:pt x="5118614" y="882320"/>
                  </a:cubicBezTo>
                  <a:cubicBezTo>
                    <a:pt x="5120997" y="894133"/>
                    <a:pt x="5054880" y="912301"/>
                    <a:pt x="5026685" y="926795"/>
                  </a:cubicBezTo>
                  <a:close/>
                  <a:moveTo>
                    <a:pt x="3061623" y="957471"/>
                  </a:moveTo>
                  <a:cubicBezTo>
                    <a:pt x="3023699" y="954691"/>
                    <a:pt x="2983394" y="953897"/>
                    <a:pt x="2941499" y="953004"/>
                  </a:cubicBezTo>
                  <a:cubicBezTo>
                    <a:pt x="2899704" y="950621"/>
                    <a:pt x="2856520" y="948139"/>
                    <a:pt x="2812739" y="945558"/>
                  </a:cubicBezTo>
                  <a:cubicBezTo>
                    <a:pt x="2768958" y="942381"/>
                    <a:pt x="2724582" y="939602"/>
                    <a:pt x="2681099" y="932851"/>
                  </a:cubicBezTo>
                  <a:lnTo>
                    <a:pt x="2631116" y="921274"/>
                  </a:lnTo>
                  <a:lnTo>
                    <a:pt x="2609384" y="917272"/>
                  </a:lnTo>
                  <a:lnTo>
                    <a:pt x="2600272" y="914130"/>
                  </a:lnTo>
                  <a:lnTo>
                    <a:pt x="2554224" y="903465"/>
                  </a:lnTo>
                  <a:cubicBezTo>
                    <a:pt x="2567329" y="901927"/>
                    <a:pt x="2576909" y="905600"/>
                    <a:pt x="2588885" y="910204"/>
                  </a:cubicBezTo>
                  <a:lnTo>
                    <a:pt x="2600272" y="914130"/>
                  </a:lnTo>
                  <a:lnTo>
                    <a:pt x="2631116" y="921274"/>
                  </a:lnTo>
                  <a:lnTo>
                    <a:pt x="2637914" y="922526"/>
                  </a:lnTo>
                  <a:cubicBezTo>
                    <a:pt x="2637716" y="919151"/>
                    <a:pt x="2623321" y="917761"/>
                    <a:pt x="2614088" y="915577"/>
                  </a:cubicBezTo>
                  <a:cubicBezTo>
                    <a:pt x="2617265" y="911109"/>
                    <a:pt x="2650026" y="919647"/>
                    <a:pt x="2650721" y="914088"/>
                  </a:cubicBezTo>
                  <a:cubicBezTo>
                    <a:pt x="2638609" y="904458"/>
                    <a:pt x="2575271" y="901579"/>
                    <a:pt x="2543006" y="894630"/>
                  </a:cubicBezTo>
                  <a:cubicBezTo>
                    <a:pt x="2595325" y="886192"/>
                    <a:pt x="2716838" y="910216"/>
                    <a:pt x="2760420" y="902969"/>
                  </a:cubicBezTo>
                  <a:cubicBezTo>
                    <a:pt x="2778489" y="912102"/>
                    <a:pt x="2767667" y="922427"/>
                    <a:pt x="2759229" y="923519"/>
                  </a:cubicBezTo>
                  <a:cubicBezTo>
                    <a:pt x="2769455" y="936127"/>
                    <a:pt x="2786232" y="926596"/>
                    <a:pt x="2807279" y="935134"/>
                  </a:cubicBezTo>
                  <a:cubicBezTo>
                    <a:pt x="2841330" y="934042"/>
                    <a:pt x="2769554" y="924412"/>
                    <a:pt x="2783948" y="915676"/>
                  </a:cubicBezTo>
                  <a:cubicBezTo>
                    <a:pt x="2876771" y="924512"/>
                    <a:pt x="2897322" y="930866"/>
                    <a:pt x="2940805" y="923916"/>
                  </a:cubicBezTo>
                  <a:cubicBezTo>
                    <a:pt x="2979125" y="931560"/>
                    <a:pt x="2938721" y="929674"/>
                    <a:pt x="3013275" y="931163"/>
                  </a:cubicBezTo>
                  <a:cubicBezTo>
                    <a:pt x="3019133" y="955089"/>
                    <a:pt x="2935443" y="933149"/>
                    <a:pt x="2904171" y="937616"/>
                  </a:cubicBezTo>
                  <a:cubicBezTo>
                    <a:pt x="2914198" y="942183"/>
                    <a:pt x="2928990" y="944664"/>
                    <a:pt x="2945669" y="946054"/>
                  </a:cubicBezTo>
                  <a:cubicBezTo>
                    <a:pt x="2962446" y="946749"/>
                    <a:pt x="2980912" y="946253"/>
                    <a:pt x="2998087" y="946054"/>
                  </a:cubicBezTo>
                  <a:cubicBezTo>
                    <a:pt x="3032436" y="945658"/>
                    <a:pt x="3061721" y="945955"/>
                    <a:pt x="3061623" y="957471"/>
                  </a:cubicBezTo>
                  <a:close/>
                  <a:moveTo>
                    <a:pt x="3157515" y="969251"/>
                  </a:moveTo>
                  <a:cubicBezTo>
                    <a:pt x="3140293" y="969614"/>
                    <a:pt x="3114065" y="962633"/>
                    <a:pt x="3098057" y="962633"/>
                  </a:cubicBezTo>
                  <a:cubicBezTo>
                    <a:pt x="3096567" y="956379"/>
                    <a:pt x="3112849" y="955982"/>
                    <a:pt x="3110069" y="949430"/>
                  </a:cubicBezTo>
                  <a:cubicBezTo>
                    <a:pt x="3104808" y="941587"/>
                    <a:pt x="3050405" y="945359"/>
                    <a:pt x="3025288" y="942084"/>
                  </a:cubicBezTo>
                  <a:cubicBezTo>
                    <a:pt x="3107885" y="928781"/>
                    <a:pt x="3190185" y="933149"/>
                    <a:pt x="3283801" y="933049"/>
                  </a:cubicBezTo>
                  <a:cubicBezTo>
                    <a:pt x="3330561" y="934241"/>
                    <a:pt x="3380099" y="935432"/>
                    <a:pt x="3433410" y="936723"/>
                  </a:cubicBezTo>
                  <a:cubicBezTo>
                    <a:pt x="3486721" y="936326"/>
                    <a:pt x="3544003" y="933744"/>
                    <a:pt x="3606150" y="929872"/>
                  </a:cubicBezTo>
                  <a:cubicBezTo>
                    <a:pt x="3605653" y="934737"/>
                    <a:pt x="3605256" y="939602"/>
                    <a:pt x="3619353" y="939403"/>
                  </a:cubicBezTo>
                  <a:cubicBezTo>
                    <a:pt x="3485132" y="964321"/>
                    <a:pt x="3269905" y="957868"/>
                    <a:pt x="3134293" y="950621"/>
                  </a:cubicBezTo>
                  <a:cubicBezTo>
                    <a:pt x="3103815" y="952607"/>
                    <a:pt x="3144320" y="966208"/>
                    <a:pt x="3171024" y="965910"/>
                  </a:cubicBezTo>
                  <a:cubicBezTo>
                    <a:pt x="3167997" y="968193"/>
                    <a:pt x="3163256" y="969130"/>
                    <a:pt x="3157515" y="969251"/>
                  </a:cubicBezTo>
                  <a:close/>
                  <a:moveTo>
                    <a:pt x="2093251" y="993459"/>
                  </a:moveTo>
                  <a:cubicBezTo>
                    <a:pt x="2081772" y="992640"/>
                    <a:pt x="2064349" y="988494"/>
                    <a:pt x="2043651" y="982488"/>
                  </a:cubicBezTo>
                  <a:cubicBezTo>
                    <a:pt x="2036503" y="971072"/>
                    <a:pt x="2069164" y="981893"/>
                    <a:pt x="2070653" y="975241"/>
                  </a:cubicBezTo>
                  <a:cubicBezTo>
                    <a:pt x="2023000" y="958067"/>
                    <a:pt x="1973959" y="945658"/>
                    <a:pt x="1933057" y="933347"/>
                  </a:cubicBezTo>
                  <a:cubicBezTo>
                    <a:pt x="1892056" y="921632"/>
                    <a:pt x="1860190" y="906344"/>
                    <a:pt x="1845794" y="889765"/>
                  </a:cubicBezTo>
                  <a:cubicBezTo>
                    <a:pt x="1927895" y="921732"/>
                    <a:pt x="1962939" y="919449"/>
                    <a:pt x="2028759" y="929277"/>
                  </a:cubicBezTo>
                  <a:cubicBezTo>
                    <a:pt x="2044146" y="936723"/>
                    <a:pt x="2050599" y="944367"/>
                    <a:pt x="2075120" y="951614"/>
                  </a:cubicBezTo>
                  <a:cubicBezTo>
                    <a:pt x="2055364" y="954890"/>
                    <a:pt x="2044444" y="949231"/>
                    <a:pt x="2013868" y="939602"/>
                  </a:cubicBezTo>
                  <a:cubicBezTo>
                    <a:pt x="2021711" y="954989"/>
                    <a:pt x="2053280" y="969980"/>
                    <a:pt x="2107188" y="984474"/>
                  </a:cubicBezTo>
                  <a:cubicBezTo>
                    <a:pt x="2110265" y="991771"/>
                    <a:pt x="2104730" y="994278"/>
                    <a:pt x="2093251" y="993459"/>
                  </a:cubicBezTo>
                  <a:close/>
                  <a:moveTo>
                    <a:pt x="2164796" y="1033718"/>
                  </a:moveTo>
                  <a:cubicBezTo>
                    <a:pt x="2148486" y="1031828"/>
                    <a:pt x="2119150" y="1021032"/>
                    <a:pt x="2113937" y="1017831"/>
                  </a:cubicBezTo>
                  <a:cubicBezTo>
                    <a:pt x="2125753" y="1008499"/>
                    <a:pt x="2157321" y="1024879"/>
                    <a:pt x="2175389" y="1032027"/>
                  </a:cubicBezTo>
                  <a:cubicBezTo>
                    <a:pt x="2174223" y="1033988"/>
                    <a:pt x="2170233" y="1034348"/>
                    <a:pt x="2164796" y="1033718"/>
                  </a:cubicBezTo>
                  <a:close/>
                  <a:moveTo>
                    <a:pt x="3680408" y="1035403"/>
                  </a:moveTo>
                  <a:cubicBezTo>
                    <a:pt x="3696689" y="1026468"/>
                    <a:pt x="3722103" y="1025476"/>
                    <a:pt x="3753972" y="1025078"/>
                  </a:cubicBezTo>
                  <a:cubicBezTo>
                    <a:pt x="3757247" y="1039969"/>
                    <a:pt x="3716545" y="1028056"/>
                    <a:pt x="3680408" y="1035403"/>
                  </a:cubicBezTo>
                  <a:close/>
                  <a:moveTo>
                    <a:pt x="3919861" y="1042153"/>
                  </a:moveTo>
                  <a:cubicBezTo>
                    <a:pt x="3939418" y="1023688"/>
                    <a:pt x="3966917" y="1031531"/>
                    <a:pt x="4017846" y="1024879"/>
                  </a:cubicBezTo>
                  <a:cubicBezTo>
                    <a:pt x="4010102" y="1033417"/>
                    <a:pt x="3949246" y="1037885"/>
                    <a:pt x="3919861" y="1042153"/>
                  </a:cubicBezTo>
                  <a:close/>
                  <a:moveTo>
                    <a:pt x="3280067" y="1052999"/>
                  </a:moveTo>
                  <a:cubicBezTo>
                    <a:pt x="3270549" y="1055208"/>
                    <a:pt x="3258388" y="1055506"/>
                    <a:pt x="3247666" y="1052478"/>
                  </a:cubicBezTo>
                  <a:cubicBezTo>
                    <a:pt x="3243397" y="1043444"/>
                    <a:pt x="3273080" y="1043543"/>
                    <a:pt x="3296608" y="1042054"/>
                  </a:cubicBezTo>
                  <a:cubicBezTo>
                    <a:pt x="3296459" y="1046671"/>
                    <a:pt x="3289585" y="1050791"/>
                    <a:pt x="3280067" y="1052999"/>
                  </a:cubicBezTo>
                  <a:close/>
                  <a:moveTo>
                    <a:pt x="2601579" y="1059228"/>
                  </a:moveTo>
                  <a:cubicBezTo>
                    <a:pt x="2560380" y="1057641"/>
                    <a:pt x="2494362" y="1047713"/>
                    <a:pt x="2420699" y="1036197"/>
                  </a:cubicBezTo>
                  <a:cubicBezTo>
                    <a:pt x="2347533" y="1021802"/>
                    <a:pt x="2266723" y="1004825"/>
                    <a:pt x="2194450" y="994005"/>
                  </a:cubicBezTo>
                  <a:cubicBezTo>
                    <a:pt x="2283798" y="984474"/>
                    <a:pt x="2420501" y="1034509"/>
                    <a:pt x="2552736" y="1045132"/>
                  </a:cubicBezTo>
                  <a:cubicBezTo>
                    <a:pt x="2539333" y="1053570"/>
                    <a:pt x="2579641" y="1055356"/>
                    <a:pt x="2601579" y="1059228"/>
                  </a:cubicBezTo>
                  <a:close/>
                  <a:moveTo>
                    <a:pt x="3173507" y="1061909"/>
                  </a:moveTo>
                  <a:cubicBezTo>
                    <a:pt x="3175988" y="1059328"/>
                    <a:pt x="3185915" y="1059129"/>
                    <a:pt x="3185718" y="1055655"/>
                  </a:cubicBezTo>
                  <a:cubicBezTo>
                    <a:pt x="3107091" y="1051981"/>
                    <a:pt x="3063410" y="1051088"/>
                    <a:pt x="3022607" y="1050989"/>
                  </a:cubicBezTo>
                  <a:cubicBezTo>
                    <a:pt x="2981706" y="1050691"/>
                    <a:pt x="2943585" y="1052875"/>
                    <a:pt x="2876275" y="1048507"/>
                  </a:cubicBezTo>
                  <a:cubicBezTo>
                    <a:pt x="2864263" y="1038480"/>
                    <a:pt x="2873098" y="1033218"/>
                    <a:pt x="2894144" y="1030935"/>
                  </a:cubicBezTo>
                  <a:cubicBezTo>
                    <a:pt x="2915192" y="1028950"/>
                    <a:pt x="2948548" y="1029644"/>
                    <a:pt x="2985777" y="1029446"/>
                  </a:cubicBezTo>
                  <a:cubicBezTo>
                    <a:pt x="3060134" y="1030241"/>
                    <a:pt x="3149482" y="1035403"/>
                    <a:pt x="3185221" y="1035006"/>
                  </a:cubicBezTo>
                  <a:cubicBezTo>
                    <a:pt x="3237241" y="1044436"/>
                    <a:pt x="3247567" y="1059031"/>
                    <a:pt x="3173507" y="1061909"/>
                  </a:cubicBezTo>
                  <a:close/>
                  <a:moveTo>
                    <a:pt x="2488108" y="1063100"/>
                  </a:moveTo>
                  <a:cubicBezTo>
                    <a:pt x="2458325" y="1061909"/>
                    <a:pt x="2425862" y="1059825"/>
                    <a:pt x="2393200" y="1053769"/>
                  </a:cubicBezTo>
                  <a:cubicBezTo>
                    <a:pt x="2360539" y="1047911"/>
                    <a:pt x="2327181" y="1040962"/>
                    <a:pt x="2295016" y="1034212"/>
                  </a:cubicBezTo>
                  <a:cubicBezTo>
                    <a:pt x="2230586" y="1020313"/>
                    <a:pt x="2170326" y="1009393"/>
                    <a:pt x="2128531" y="1007307"/>
                  </a:cubicBezTo>
                  <a:cubicBezTo>
                    <a:pt x="2119993" y="993905"/>
                    <a:pt x="2149676" y="1001748"/>
                    <a:pt x="2155931" y="996586"/>
                  </a:cubicBezTo>
                  <a:cubicBezTo>
                    <a:pt x="2224630" y="1014852"/>
                    <a:pt x="2241904" y="1015746"/>
                    <a:pt x="2315368" y="1032325"/>
                  </a:cubicBezTo>
                  <a:cubicBezTo>
                    <a:pt x="2281913" y="1017235"/>
                    <a:pt x="2320827" y="1022298"/>
                    <a:pt x="2370168" y="1032722"/>
                  </a:cubicBezTo>
                  <a:cubicBezTo>
                    <a:pt x="2419210" y="1044238"/>
                    <a:pt x="2479867" y="1055754"/>
                    <a:pt x="2488108" y="1063100"/>
                  </a:cubicBezTo>
                  <a:close/>
                  <a:moveTo>
                    <a:pt x="2887394" y="1090798"/>
                  </a:moveTo>
                  <a:cubicBezTo>
                    <a:pt x="2841330" y="1090600"/>
                    <a:pt x="2765882" y="1083948"/>
                    <a:pt x="2708698" y="1075808"/>
                  </a:cubicBezTo>
                  <a:cubicBezTo>
                    <a:pt x="2651416" y="1068064"/>
                    <a:pt x="2613294" y="1054761"/>
                    <a:pt x="2639800" y="1050989"/>
                  </a:cubicBezTo>
                  <a:cubicBezTo>
                    <a:pt x="2669980" y="1063398"/>
                    <a:pt x="2706910" y="1066773"/>
                    <a:pt x="2748607" y="1070645"/>
                  </a:cubicBezTo>
                  <a:cubicBezTo>
                    <a:pt x="2790302" y="1074617"/>
                    <a:pt x="2836863" y="1078984"/>
                    <a:pt x="2887394" y="1090798"/>
                  </a:cubicBezTo>
                  <a:close/>
                  <a:moveTo>
                    <a:pt x="2937780" y="1099701"/>
                  </a:moveTo>
                  <a:cubicBezTo>
                    <a:pt x="2923848" y="1099640"/>
                    <a:pt x="2905810" y="1090576"/>
                    <a:pt x="2900002" y="1088714"/>
                  </a:cubicBezTo>
                  <a:cubicBezTo>
                    <a:pt x="2896329" y="1080275"/>
                    <a:pt x="2935940" y="1088317"/>
                    <a:pt x="2937529" y="1081863"/>
                  </a:cubicBezTo>
                  <a:cubicBezTo>
                    <a:pt x="2981209" y="1084942"/>
                    <a:pt x="2905860" y="1093082"/>
                    <a:pt x="2949739" y="1096160"/>
                  </a:cubicBezTo>
                  <a:cubicBezTo>
                    <a:pt x="2946612" y="1098741"/>
                    <a:pt x="2942424" y="1099721"/>
                    <a:pt x="2937780" y="1099701"/>
                  </a:cubicBezTo>
                  <a:close/>
                  <a:moveTo>
                    <a:pt x="3049909" y="1124849"/>
                  </a:moveTo>
                  <a:cubicBezTo>
                    <a:pt x="3033032" y="1113830"/>
                    <a:pt x="2942195" y="1119390"/>
                    <a:pt x="2937032" y="1105690"/>
                  </a:cubicBezTo>
                  <a:cubicBezTo>
                    <a:pt x="2991832" y="1118497"/>
                    <a:pt x="3035712" y="1099634"/>
                    <a:pt x="3099844" y="1110057"/>
                  </a:cubicBezTo>
                  <a:cubicBezTo>
                    <a:pt x="3091504" y="1117602"/>
                    <a:pt x="3058346" y="1117206"/>
                    <a:pt x="3049909" y="1124849"/>
                  </a:cubicBezTo>
                  <a:close/>
                  <a:moveTo>
                    <a:pt x="3326590" y="1134281"/>
                  </a:moveTo>
                  <a:cubicBezTo>
                    <a:pt x="3291644" y="1133189"/>
                    <a:pt x="3266627" y="1130707"/>
                    <a:pt x="3240815" y="1127629"/>
                  </a:cubicBezTo>
                  <a:cubicBezTo>
                    <a:pt x="3215004" y="1124652"/>
                    <a:pt x="3188298" y="1121375"/>
                    <a:pt x="3150077" y="1115717"/>
                  </a:cubicBezTo>
                  <a:cubicBezTo>
                    <a:pt x="3191575" y="1103902"/>
                    <a:pt x="3261564" y="1115717"/>
                    <a:pt x="3337808" y="1110256"/>
                  </a:cubicBezTo>
                  <a:cubicBezTo>
                    <a:pt x="3334234" y="1118298"/>
                    <a:pt x="3318746" y="1123162"/>
                    <a:pt x="3326590" y="1134281"/>
                  </a:cubicBezTo>
                  <a:close/>
                  <a:moveTo>
                    <a:pt x="3542613" y="1149272"/>
                  </a:moveTo>
                  <a:cubicBezTo>
                    <a:pt x="3543705" y="1143018"/>
                    <a:pt x="3526531" y="1142918"/>
                    <a:pt x="3528715" y="1136266"/>
                  </a:cubicBezTo>
                  <a:cubicBezTo>
                    <a:pt x="3578551" y="1130211"/>
                    <a:pt x="3567631" y="1144408"/>
                    <a:pt x="3617567" y="1138352"/>
                  </a:cubicBezTo>
                  <a:cubicBezTo>
                    <a:pt x="3605554" y="1144704"/>
                    <a:pt x="3564454" y="1145003"/>
                    <a:pt x="3542613" y="1149272"/>
                  </a:cubicBezTo>
                  <a:close/>
                  <a:moveTo>
                    <a:pt x="3403628" y="1154632"/>
                  </a:moveTo>
                  <a:cubicBezTo>
                    <a:pt x="3351011" y="1143117"/>
                    <a:pt x="3342374" y="1133488"/>
                    <a:pt x="3364910" y="1127233"/>
                  </a:cubicBezTo>
                  <a:cubicBezTo>
                    <a:pt x="3387545" y="1120581"/>
                    <a:pt x="3441353" y="1119291"/>
                    <a:pt x="3514221" y="1116610"/>
                  </a:cubicBezTo>
                  <a:cubicBezTo>
                    <a:pt x="3503003" y="1112143"/>
                    <a:pt x="3473419" y="1113830"/>
                    <a:pt x="3450982" y="1113036"/>
                  </a:cubicBezTo>
                  <a:cubicBezTo>
                    <a:pt x="3443933" y="1102612"/>
                    <a:pt x="3508066" y="1107476"/>
                    <a:pt x="3512533" y="1099535"/>
                  </a:cubicBezTo>
                  <a:cubicBezTo>
                    <a:pt x="3529608" y="1099734"/>
                    <a:pt x="3523751" y="1107575"/>
                    <a:pt x="3526332" y="1112539"/>
                  </a:cubicBezTo>
                  <a:cubicBezTo>
                    <a:pt x="3586989" y="1107279"/>
                    <a:pt x="3619552" y="1104499"/>
                    <a:pt x="3653505" y="1101520"/>
                  </a:cubicBezTo>
                  <a:cubicBezTo>
                    <a:pt x="3687357" y="1099137"/>
                    <a:pt x="3722501" y="1095067"/>
                    <a:pt x="3788221" y="1087125"/>
                  </a:cubicBezTo>
                  <a:cubicBezTo>
                    <a:pt x="3806786" y="1098244"/>
                    <a:pt x="3851559" y="1080573"/>
                    <a:pt x="3877768" y="1091493"/>
                  </a:cubicBezTo>
                  <a:cubicBezTo>
                    <a:pt x="3911323" y="1084842"/>
                    <a:pt x="3838554" y="1087919"/>
                    <a:pt x="3875485" y="1077992"/>
                  </a:cubicBezTo>
                  <a:cubicBezTo>
                    <a:pt x="3963542" y="1071737"/>
                    <a:pt x="3956592" y="1081268"/>
                    <a:pt x="4050706" y="1061513"/>
                  </a:cubicBezTo>
                  <a:cubicBezTo>
                    <a:pt x="4050904" y="1051683"/>
                    <a:pt x="3970392" y="1077992"/>
                    <a:pt x="3986773" y="1060916"/>
                  </a:cubicBezTo>
                  <a:cubicBezTo>
                    <a:pt x="4044948" y="1057541"/>
                    <a:pt x="4089423" y="1047514"/>
                    <a:pt x="4134495" y="1034608"/>
                  </a:cubicBezTo>
                  <a:cubicBezTo>
                    <a:pt x="4140153" y="1041756"/>
                    <a:pt x="4135289" y="1047813"/>
                    <a:pt x="4125858" y="1053272"/>
                  </a:cubicBezTo>
                  <a:cubicBezTo>
                    <a:pt x="4158718" y="1049201"/>
                    <a:pt x="4165568" y="1042352"/>
                    <a:pt x="4160008" y="1034112"/>
                  </a:cubicBezTo>
                  <a:cubicBezTo>
                    <a:pt x="4222055" y="1021107"/>
                    <a:pt x="4237046" y="1025872"/>
                    <a:pt x="4261666" y="1029049"/>
                  </a:cubicBezTo>
                  <a:cubicBezTo>
                    <a:pt x="4246775" y="1038381"/>
                    <a:pt x="4221560" y="1047415"/>
                    <a:pt x="4190387" y="1054165"/>
                  </a:cubicBezTo>
                  <a:cubicBezTo>
                    <a:pt x="4159214" y="1060519"/>
                    <a:pt x="4122383" y="1065880"/>
                    <a:pt x="4084956" y="1071142"/>
                  </a:cubicBezTo>
                  <a:cubicBezTo>
                    <a:pt x="4010102" y="1081764"/>
                    <a:pt x="3933064" y="1091493"/>
                    <a:pt x="3892461" y="1103605"/>
                  </a:cubicBezTo>
                  <a:cubicBezTo>
                    <a:pt x="3817111" y="1106682"/>
                    <a:pt x="3746129" y="1114128"/>
                    <a:pt x="3674253" y="1118000"/>
                  </a:cubicBezTo>
                  <a:cubicBezTo>
                    <a:pt x="3602278" y="1121078"/>
                    <a:pt x="3529707" y="1124552"/>
                    <a:pt x="3451975" y="1126537"/>
                  </a:cubicBezTo>
                  <a:cubicBezTo>
                    <a:pt x="3454357" y="1132792"/>
                    <a:pt x="3494664" y="1126438"/>
                    <a:pt x="3502804" y="1130807"/>
                  </a:cubicBezTo>
                  <a:cubicBezTo>
                    <a:pt x="3502010" y="1141628"/>
                    <a:pt x="3426461" y="1141329"/>
                    <a:pt x="3427156" y="1130409"/>
                  </a:cubicBezTo>
                  <a:cubicBezTo>
                    <a:pt x="3392111" y="1137557"/>
                    <a:pt x="3389729" y="1140436"/>
                    <a:pt x="3403628" y="1154632"/>
                  </a:cubicBezTo>
                  <a:close/>
                  <a:moveTo>
                    <a:pt x="3012184" y="1164362"/>
                  </a:moveTo>
                  <a:cubicBezTo>
                    <a:pt x="2990938" y="1163368"/>
                    <a:pt x="2969892" y="1162276"/>
                    <a:pt x="2948944" y="1161284"/>
                  </a:cubicBezTo>
                  <a:lnTo>
                    <a:pt x="2948859" y="1164206"/>
                  </a:lnTo>
                  <a:close/>
                  <a:moveTo>
                    <a:pt x="3244241" y="1191774"/>
                  </a:moveTo>
                  <a:cubicBezTo>
                    <a:pt x="3212224" y="1192234"/>
                    <a:pt x="3180704" y="1191067"/>
                    <a:pt x="3148985" y="1188089"/>
                  </a:cubicBezTo>
                  <a:cubicBezTo>
                    <a:pt x="3085548" y="1182728"/>
                    <a:pt x="3021019" y="1175977"/>
                    <a:pt x="2948548" y="1174885"/>
                  </a:cubicBezTo>
                  <a:lnTo>
                    <a:pt x="2948859" y="1164206"/>
                  </a:lnTo>
                  <a:lnTo>
                    <a:pt x="2931571" y="1164163"/>
                  </a:lnTo>
                  <a:cubicBezTo>
                    <a:pt x="2903874" y="1162475"/>
                    <a:pt x="2875184" y="1160788"/>
                    <a:pt x="2845699" y="1159100"/>
                  </a:cubicBezTo>
                  <a:cubicBezTo>
                    <a:pt x="2786828" y="1155030"/>
                    <a:pt x="2724979" y="1150463"/>
                    <a:pt x="2661840" y="1143911"/>
                  </a:cubicBezTo>
                  <a:cubicBezTo>
                    <a:pt x="2536455" y="1125644"/>
                    <a:pt x="2405212" y="1106484"/>
                    <a:pt x="2284295" y="1071737"/>
                  </a:cubicBezTo>
                  <a:cubicBezTo>
                    <a:pt x="2270694" y="1069851"/>
                    <a:pt x="2274864" y="1076701"/>
                    <a:pt x="2258484" y="1073525"/>
                  </a:cubicBezTo>
                  <a:cubicBezTo>
                    <a:pt x="2229693" y="1066476"/>
                    <a:pt x="2207754" y="1059031"/>
                    <a:pt x="2185019" y="1051585"/>
                  </a:cubicBezTo>
                  <a:cubicBezTo>
                    <a:pt x="2189585" y="1041658"/>
                    <a:pt x="2247662" y="1058435"/>
                    <a:pt x="2285386" y="1064888"/>
                  </a:cubicBezTo>
                  <a:cubicBezTo>
                    <a:pt x="2287076" y="1060222"/>
                    <a:pt x="2288761" y="1055655"/>
                    <a:pt x="2274466" y="1052180"/>
                  </a:cubicBezTo>
                  <a:cubicBezTo>
                    <a:pt x="2335522" y="1060916"/>
                    <a:pt x="2419508" y="1079282"/>
                    <a:pt x="2512529" y="1090600"/>
                  </a:cubicBezTo>
                  <a:cubicBezTo>
                    <a:pt x="2558891" y="1096954"/>
                    <a:pt x="2607238" y="1103208"/>
                    <a:pt x="2655486" y="1108271"/>
                  </a:cubicBezTo>
                  <a:cubicBezTo>
                    <a:pt x="2703834" y="1112639"/>
                    <a:pt x="2752578" y="1113334"/>
                    <a:pt x="2798939" y="1113334"/>
                  </a:cubicBezTo>
                  <a:cubicBezTo>
                    <a:pt x="2839444" y="1120979"/>
                    <a:pt x="2877566" y="1129019"/>
                    <a:pt x="2898712" y="1140039"/>
                  </a:cubicBezTo>
                  <a:cubicBezTo>
                    <a:pt x="2935543" y="1140635"/>
                    <a:pt x="2891564" y="1128325"/>
                    <a:pt x="2899207" y="1122964"/>
                  </a:cubicBezTo>
                  <a:cubicBezTo>
                    <a:pt x="2931076" y="1123857"/>
                    <a:pt x="2956688" y="1140635"/>
                    <a:pt x="2974360" y="1131601"/>
                  </a:cubicBezTo>
                  <a:cubicBezTo>
                    <a:pt x="3010992" y="1136366"/>
                    <a:pt x="2988555" y="1137358"/>
                    <a:pt x="2986868" y="1145897"/>
                  </a:cubicBezTo>
                  <a:cubicBezTo>
                    <a:pt x="3050702" y="1143911"/>
                    <a:pt x="3097263" y="1141826"/>
                    <a:pt x="3138264" y="1146094"/>
                  </a:cubicBezTo>
                  <a:cubicBezTo>
                    <a:pt x="3150872" y="1135274"/>
                    <a:pt x="3098950" y="1139046"/>
                    <a:pt x="3075025" y="1136465"/>
                  </a:cubicBezTo>
                  <a:cubicBezTo>
                    <a:pt x="3114437" y="1126042"/>
                    <a:pt x="3202992" y="1135671"/>
                    <a:pt x="3238830" y="1141528"/>
                  </a:cubicBezTo>
                  <a:cubicBezTo>
                    <a:pt x="3248857" y="1154534"/>
                    <a:pt x="3180456" y="1164163"/>
                    <a:pt x="3252431" y="1165454"/>
                  </a:cubicBezTo>
                  <a:cubicBezTo>
                    <a:pt x="3196837" y="1179848"/>
                    <a:pt x="3051893" y="1147186"/>
                    <a:pt x="3024791" y="1161483"/>
                  </a:cubicBezTo>
                  <a:cubicBezTo>
                    <a:pt x="3072743" y="1167737"/>
                    <a:pt x="3139455" y="1170517"/>
                    <a:pt x="3200410" y="1172800"/>
                  </a:cubicBezTo>
                  <a:cubicBezTo>
                    <a:pt x="3261464" y="1173395"/>
                    <a:pt x="3316861" y="1175382"/>
                    <a:pt x="3342473" y="1185705"/>
                  </a:cubicBezTo>
                  <a:cubicBezTo>
                    <a:pt x="3308770" y="1189230"/>
                    <a:pt x="3276257" y="1191315"/>
                    <a:pt x="3244241" y="1191774"/>
                  </a:cubicBezTo>
                  <a:close/>
                  <a:moveTo>
                    <a:pt x="3502010" y="1254106"/>
                  </a:moveTo>
                  <a:cubicBezTo>
                    <a:pt x="3574381" y="1237924"/>
                    <a:pt x="3617567" y="1256588"/>
                    <a:pt x="3668594" y="1238322"/>
                  </a:cubicBezTo>
                  <a:cubicBezTo>
                    <a:pt x="3652710" y="1238819"/>
                    <a:pt x="3637918" y="1239016"/>
                    <a:pt x="3641988" y="1232961"/>
                  </a:cubicBezTo>
                  <a:cubicBezTo>
                    <a:pt x="3672366" y="1227898"/>
                    <a:pt x="3675742" y="1229784"/>
                    <a:pt x="3731337" y="1223431"/>
                  </a:cubicBezTo>
                  <a:cubicBezTo>
                    <a:pt x="3733421" y="1228593"/>
                    <a:pt x="3731237" y="1235343"/>
                    <a:pt x="3758439" y="1230976"/>
                  </a:cubicBezTo>
                  <a:cubicBezTo>
                    <a:pt x="3796560" y="1204965"/>
                    <a:pt x="3901991" y="1215985"/>
                    <a:pt x="3963939" y="1212908"/>
                  </a:cubicBezTo>
                  <a:cubicBezTo>
                    <a:pt x="3966520" y="1205859"/>
                    <a:pt x="3945374" y="1208042"/>
                    <a:pt x="3936440" y="1205561"/>
                  </a:cubicBezTo>
                  <a:cubicBezTo>
                    <a:pt x="3985979" y="1199009"/>
                    <a:pt x="4077213" y="1180841"/>
                    <a:pt x="4092104" y="1197023"/>
                  </a:cubicBezTo>
                  <a:cubicBezTo>
                    <a:pt x="4060237" y="1205660"/>
                    <a:pt x="4044650" y="1189478"/>
                    <a:pt x="4027674" y="1203476"/>
                  </a:cubicBezTo>
                  <a:cubicBezTo>
                    <a:pt x="4045742" y="1201690"/>
                    <a:pt x="4043657" y="1208639"/>
                    <a:pt x="4055174" y="1209631"/>
                  </a:cubicBezTo>
                  <a:cubicBezTo>
                    <a:pt x="4088928" y="1199505"/>
                    <a:pt x="4126255" y="1190372"/>
                    <a:pt x="4164675" y="1182231"/>
                  </a:cubicBezTo>
                  <a:cubicBezTo>
                    <a:pt x="4183934" y="1178359"/>
                    <a:pt x="4203392" y="1174487"/>
                    <a:pt x="4222751" y="1170616"/>
                  </a:cubicBezTo>
                  <a:cubicBezTo>
                    <a:pt x="4242109" y="1166347"/>
                    <a:pt x="4261369" y="1162177"/>
                    <a:pt x="4280232" y="1158008"/>
                  </a:cubicBezTo>
                  <a:cubicBezTo>
                    <a:pt x="4355880" y="1142124"/>
                    <a:pt x="4426167" y="1129913"/>
                    <a:pt x="4470940" y="1121971"/>
                  </a:cubicBezTo>
                  <a:cubicBezTo>
                    <a:pt x="4503602" y="1115021"/>
                    <a:pt x="4515912" y="1099734"/>
                    <a:pt x="4530406" y="1096357"/>
                  </a:cubicBezTo>
                  <a:cubicBezTo>
                    <a:pt x="4569421" y="1087225"/>
                    <a:pt x="4604764" y="1093875"/>
                    <a:pt x="4670386" y="1070943"/>
                  </a:cubicBezTo>
                  <a:cubicBezTo>
                    <a:pt x="4658272" y="1075212"/>
                    <a:pt x="4688055" y="1066674"/>
                    <a:pt x="4720319" y="1057938"/>
                  </a:cubicBezTo>
                  <a:cubicBezTo>
                    <a:pt x="4732629" y="1054165"/>
                    <a:pt x="4858811" y="1007705"/>
                    <a:pt x="4894946" y="1011179"/>
                  </a:cubicBezTo>
                  <a:cubicBezTo>
                    <a:pt x="4903286" y="1017632"/>
                    <a:pt x="4800336" y="1045528"/>
                    <a:pt x="4836968" y="1039870"/>
                  </a:cubicBezTo>
                  <a:cubicBezTo>
                    <a:pt x="4880949" y="1024979"/>
                    <a:pt x="4894549" y="1016541"/>
                    <a:pt x="4935650" y="1009194"/>
                  </a:cubicBezTo>
                  <a:cubicBezTo>
                    <a:pt x="4927608" y="1002443"/>
                    <a:pt x="4942400" y="994005"/>
                    <a:pt x="4962255" y="987353"/>
                  </a:cubicBezTo>
                  <a:cubicBezTo>
                    <a:pt x="4981812" y="980007"/>
                    <a:pt x="5006333" y="973951"/>
                    <a:pt x="5018444" y="973554"/>
                  </a:cubicBezTo>
                  <a:cubicBezTo>
                    <a:pt x="4982011" y="993012"/>
                    <a:pt x="4927111" y="1010980"/>
                    <a:pt x="4914602" y="1026567"/>
                  </a:cubicBezTo>
                  <a:cubicBezTo>
                    <a:pt x="4933168" y="1019122"/>
                    <a:pt x="4955903" y="1010584"/>
                    <a:pt x="4979032" y="1000656"/>
                  </a:cubicBezTo>
                  <a:cubicBezTo>
                    <a:pt x="5002065" y="990530"/>
                    <a:pt x="5025890" y="980404"/>
                    <a:pt x="5047534" y="972263"/>
                  </a:cubicBezTo>
                  <a:cubicBezTo>
                    <a:pt x="5090618" y="955982"/>
                    <a:pt x="5124967" y="947544"/>
                    <a:pt x="5126159" y="963428"/>
                  </a:cubicBezTo>
                  <a:cubicBezTo>
                    <a:pt x="5125066" y="960151"/>
                    <a:pt x="5145716" y="951713"/>
                    <a:pt x="5150581" y="954493"/>
                  </a:cubicBezTo>
                  <a:cubicBezTo>
                    <a:pt x="5104319" y="980404"/>
                    <a:pt x="5127054" y="980007"/>
                    <a:pt x="5086847" y="1003237"/>
                  </a:cubicBezTo>
                  <a:cubicBezTo>
                    <a:pt x="5123379" y="982092"/>
                    <a:pt x="5159813" y="966108"/>
                    <a:pt x="5195950" y="952508"/>
                  </a:cubicBezTo>
                  <a:cubicBezTo>
                    <a:pt x="5232086" y="939006"/>
                    <a:pt x="5267230" y="925802"/>
                    <a:pt x="5301877" y="912897"/>
                  </a:cubicBezTo>
                  <a:cubicBezTo>
                    <a:pt x="5336524" y="899990"/>
                    <a:pt x="5370575" y="886886"/>
                    <a:pt x="5403436" y="870903"/>
                  </a:cubicBezTo>
                  <a:cubicBezTo>
                    <a:pt x="5419818" y="862861"/>
                    <a:pt x="5435998" y="854125"/>
                    <a:pt x="5451685" y="844396"/>
                  </a:cubicBezTo>
                  <a:cubicBezTo>
                    <a:pt x="5467172" y="834072"/>
                    <a:pt x="5482161" y="822556"/>
                    <a:pt x="5496756" y="809749"/>
                  </a:cubicBezTo>
                  <a:cubicBezTo>
                    <a:pt x="5502513" y="814217"/>
                    <a:pt x="5487124" y="822655"/>
                    <a:pt x="5491494" y="827420"/>
                  </a:cubicBezTo>
                  <a:cubicBezTo>
                    <a:pt x="5528126" y="810444"/>
                    <a:pt x="5519886" y="802005"/>
                    <a:pt x="5570319" y="782349"/>
                  </a:cubicBezTo>
                  <a:cubicBezTo>
                    <a:pt x="5570815" y="789298"/>
                    <a:pt x="5587195" y="782746"/>
                    <a:pt x="5588686" y="788802"/>
                  </a:cubicBezTo>
                  <a:cubicBezTo>
                    <a:pt x="5618568" y="773116"/>
                    <a:pt x="5652022" y="756438"/>
                    <a:pt x="5667212" y="743532"/>
                  </a:cubicBezTo>
                  <a:cubicBezTo>
                    <a:pt x="5616086" y="769840"/>
                    <a:pt x="5590372" y="774109"/>
                    <a:pt x="5577069" y="767855"/>
                  </a:cubicBezTo>
                  <a:cubicBezTo>
                    <a:pt x="5617176" y="751574"/>
                    <a:pt x="5644875" y="735392"/>
                    <a:pt x="5672374" y="720897"/>
                  </a:cubicBezTo>
                  <a:cubicBezTo>
                    <a:pt x="5699377" y="705510"/>
                    <a:pt x="5726081" y="691512"/>
                    <a:pt x="5765196" y="680393"/>
                  </a:cubicBezTo>
                  <a:cubicBezTo>
                    <a:pt x="5717843" y="701936"/>
                    <a:pt x="5736108" y="707694"/>
                    <a:pt x="5688654" y="729137"/>
                  </a:cubicBezTo>
                  <a:cubicBezTo>
                    <a:pt x="5703844" y="730229"/>
                    <a:pt x="5703248" y="745915"/>
                    <a:pt x="5744846" y="722387"/>
                  </a:cubicBezTo>
                  <a:cubicBezTo>
                    <a:pt x="5744150" y="717025"/>
                    <a:pt x="5734322" y="713750"/>
                    <a:pt x="5749313" y="704517"/>
                  </a:cubicBezTo>
                  <a:cubicBezTo>
                    <a:pt x="5749512" y="713253"/>
                    <a:pt x="5787632" y="698660"/>
                    <a:pt x="5833797" y="677315"/>
                  </a:cubicBezTo>
                  <a:cubicBezTo>
                    <a:pt x="5880157" y="656269"/>
                    <a:pt x="5934163" y="628174"/>
                    <a:pt x="5965138" y="608815"/>
                  </a:cubicBezTo>
                  <a:cubicBezTo>
                    <a:pt x="5970002" y="590945"/>
                    <a:pt x="5931979" y="617254"/>
                    <a:pt x="5931482" y="605043"/>
                  </a:cubicBezTo>
                  <a:cubicBezTo>
                    <a:pt x="5946771" y="600476"/>
                    <a:pt x="5972981" y="584790"/>
                    <a:pt x="6000183" y="567914"/>
                  </a:cubicBezTo>
                  <a:cubicBezTo>
                    <a:pt x="5981518" y="588761"/>
                    <a:pt x="5988270" y="583500"/>
                    <a:pt x="6000481" y="591640"/>
                  </a:cubicBezTo>
                  <a:cubicBezTo>
                    <a:pt x="6038007" y="572679"/>
                    <a:pt x="6009514" y="573076"/>
                    <a:pt x="6039396" y="556298"/>
                  </a:cubicBezTo>
                  <a:cubicBezTo>
                    <a:pt x="6045354" y="567914"/>
                    <a:pt x="6102040" y="526714"/>
                    <a:pt x="6116037" y="529990"/>
                  </a:cubicBezTo>
                  <a:cubicBezTo>
                    <a:pt x="6158328" y="491074"/>
                    <a:pt x="6176596" y="488195"/>
                    <a:pt x="6175105" y="500406"/>
                  </a:cubicBezTo>
                  <a:cubicBezTo>
                    <a:pt x="6211143" y="465163"/>
                    <a:pt x="6229210" y="457122"/>
                    <a:pt x="6251845" y="428729"/>
                  </a:cubicBezTo>
                  <a:cubicBezTo>
                    <a:pt x="6273884" y="422177"/>
                    <a:pt x="6253435" y="432899"/>
                    <a:pt x="6260086" y="439649"/>
                  </a:cubicBezTo>
                  <a:cubicBezTo>
                    <a:pt x="6304461" y="405598"/>
                    <a:pt x="6300790" y="410065"/>
                    <a:pt x="6338117" y="391401"/>
                  </a:cubicBezTo>
                  <a:cubicBezTo>
                    <a:pt x="6352512" y="377304"/>
                    <a:pt x="6358467" y="365590"/>
                    <a:pt x="6372168" y="350599"/>
                  </a:cubicBezTo>
                  <a:cubicBezTo>
                    <a:pt x="6395300" y="342260"/>
                    <a:pt x="6416345" y="321015"/>
                    <a:pt x="6389144" y="350897"/>
                  </a:cubicBezTo>
                  <a:cubicBezTo>
                    <a:pt x="6449206" y="310988"/>
                    <a:pt x="6482760" y="276143"/>
                    <a:pt x="6508573" y="247154"/>
                  </a:cubicBezTo>
                  <a:cubicBezTo>
                    <a:pt x="6534582" y="218364"/>
                    <a:pt x="6552651" y="194836"/>
                    <a:pt x="6581837" y="175874"/>
                  </a:cubicBezTo>
                  <a:cubicBezTo>
                    <a:pt x="6571711" y="151651"/>
                    <a:pt x="6624327" y="121670"/>
                    <a:pt x="6667811" y="97049"/>
                  </a:cubicBezTo>
                  <a:cubicBezTo>
                    <a:pt x="6676248" y="80073"/>
                    <a:pt x="6633264" y="108764"/>
                    <a:pt x="6658577" y="86923"/>
                  </a:cubicBezTo>
                  <a:cubicBezTo>
                    <a:pt x="6691140" y="69550"/>
                    <a:pt x="6714570" y="50787"/>
                    <a:pt x="6750310" y="14750"/>
                  </a:cubicBezTo>
                  <a:cubicBezTo>
                    <a:pt x="6766193" y="15147"/>
                    <a:pt x="6742467" y="35995"/>
                    <a:pt x="6742864" y="44334"/>
                  </a:cubicBezTo>
                  <a:cubicBezTo>
                    <a:pt x="6751698" y="32669"/>
                    <a:pt x="6764951" y="21078"/>
                    <a:pt x="6776331" y="11399"/>
                  </a:cubicBezTo>
                  <a:lnTo>
                    <a:pt x="6789523" y="0"/>
                  </a:lnTo>
                  <a:lnTo>
                    <a:pt x="6779009" y="0"/>
                  </a:lnTo>
                  <a:lnTo>
                    <a:pt x="6762322" y="8595"/>
                  </a:lnTo>
                  <a:lnTo>
                    <a:pt x="6771148" y="0"/>
                  </a:lnTo>
                  <a:lnTo>
                    <a:pt x="6728864" y="0"/>
                  </a:lnTo>
                  <a:lnTo>
                    <a:pt x="6719820" y="8047"/>
                  </a:lnTo>
                  <a:cubicBezTo>
                    <a:pt x="6712304" y="15401"/>
                    <a:pt x="6704766" y="23561"/>
                    <a:pt x="6696600" y="33414"/>
                  </a:cubicBezTo>
                  <a:lnTo>
                    <a:pt x="6684787" y="20905"/>
                  </a:lnTo>
                  <a:lnTo>
                    <a:pt x="6710418" y="0"/>
                  </a:lnTo>
                  <a:lnTo>
                    <a:pt x="673072" y="0"/>
                  </a:lnTo>
                  <a:lnTo>
                    <a:pt x="701345" y="16239"/>
                  </a:lnTo>
                  <a:cubicBezTo>
                    <a:pt x="718916" y="28152"/>
                    <a:pt x="734006" y="40561"/>
                    <a:pt x="742841" y="55056"/>
                  </a:cubicBezTo>
                  <a:cubicBezTo>
                    <a:pt x="720802" y="40363"/>
                    <a:pt x="703007" y="29120"/>
                    <a:pt x="687694" y="20272"/>
                  </a:cubicBezTo>
                  <a:lnTo>
                    <a:pt x="647718" y="0"/>
                  </a:lnTo>
                  <a:lnTo>
                    <a:pt x="570648" y="0"/>
                  </a:lnTo>
                  <a:lnTo>
                    <a:pt x="575593" y="6546"/>
                  </a:lnTo>
                  <a:lnTo>
                    <a:pt x="587548" y="17563"/>
                  </a:lnTo>
                  <a:lnTo>
                    <a:pt x="591943" y="10183"/>
                  </a:lnTo>
                  <a:cubicBezTo>
                    <a:pt x="613188" y="22890"/>
                    <a:pt x="616662" y="29840"/>
                    <a:pt x="629567" y="39867"/>
                  </a:cubicBezTo>
                  <a:cubicBezTo>
                    <a:pt x="622022" y="38377"/>
                    <a:pt x="614479" y="36987"/>
                    <a:pt x="626192" y="45922"/>
                  </a:cubicBezTo>
                  <a:lnTo>
                    <a:pt x="621756" y="45832"/>
                  </a:lnTo>
                  <a:lnTo>
                    <a:pt x="648729" y="67291"/>
                  </a:lnTo>
                  <a:cubicBezTo>
                    <a:pt x="667144" y="81662"/>
                    <a:pt x="685163" y="95907"/>
                    <a:pt x="699160" y="108565"/>
                  </a:cubicBezTo>
                  <a:cubicBezTo>
                    <a:pt x="744033" y="133384"/>
                    <a:pt x="796649" y="170017"/>
                    <a:pt x="847478" y="204267"/>
                  </a:cubicBezTo>
                  <a:cubicBezTo>
                    <a:pt x="898803" y="237624"/>
                    <a:pt x="949632" y="266314"/>
                    <a:pt x="986663" y="280312"/>
                  </a:cubicBezTo>
                  <a:cubicBezTo>
                    <a:pt x="955787" y="258769"/>
                    <a:pt x="881133" y="224916"/>
                    <a:pt x="879047" y="201983"/>
                  </a:cubicBezTo>
                  <a:cubicBezTo>
                    <a:pt x="908731" y="198906"/>
                    <a:pt x="937025" y="243382"/>
                    <a:pt x="955291" y="235837"/>
                  </a:cubicBezTo>
                  <a:cubicBezTo>
                    <a:pt x="911411" y="206650"/>
                    <a:pt x="888082" y="203274"/>
                    <a:pt x="876565" y="180838"/>
                  </a:cubicBezTo>
                  <a:cubicBezTo>
                    <a:pt x="890067" y="188681"/>
                    <a:pt x="888678" y="180739"/>
                    <a:pt x="900292" y="186298"/>
                  </a:cubicBezTo>
                  <a:cubicBezTo>
                    <a:pt x="940499" y="212904"/>
                    <a:pt x="983883" y="247948"/>
                    <a:pt x="973160" y="253408"/>
                  </a:cubicBezTo>
                  <a:cubicBezTo>
                    <a:pt x="974550" y="241992"/>
                    <a:pt x="999568" y="277731"/>
                    <a:pt x="1005922" y="267406"/>
                  </a:cubicBezTo>
                  <a:cubicBezTo>
                    <a:pt x="991726" y="256387"/>
                    <a:pt x="995497" y="249239"/>
                    <a:pt x="992420" y="240602"/>
                  </a:cubicBezTo>
                  <a:cubicBezTo>
                    <a:pt x="940798" y="213400"/>
                    <a:pt x="909922" y="190666"/>
                    <a:pt x="906447" y="174087"/>
                  </a:cubicBezTo>
                  <a:cubicBezTo>
                    <a:pt x="990336" y="199501"/>
                    <a:pt x="1043250" y="250926"/>
                    <a:pt x="1112345" y="262740"/>
                  </a:cubicBezTo>
                  <a:cubicBezTo>
                    <a:pt x="1118203" y="273958"/>
                    <a:pt x="1182930" y="312378"/>
                    <a:pt x="1204970" y="315158"/>
                  </a:cubicBezTo>
                  <a:cubicBezTo>
                    <a:pt x="1185809" y="306422"/>
                    <a:pt x="1181639" y="300068"/>
                    <a:pt x="1187894" y="295501"/>
                  </a:cubicBezTo>
                  <a:cubicBezTo>
                    <a:pt x="1262053" y="339182"/>
                    <a:pt x="1321321" y="372738"/>
                    <a:pt x="1381383" y="398748"/>
                  </a:cubicBezTo>
                  <a:cubicBezTo>
                    <a:pt x="1441245" y="425354"/>
                    <a:pt x="1498428" y="452853"/>
                    <a:pt x="1570105" y="481544"/>
                  </a:cubicBezTo>
                  <a:cubicBezTo>
                    <a:pt x="1526524" y="476977"/>
                    <a:pt x="1506371" y="461689"/>
                    <a:pt x="1457229" y="447095"/>
                  </a:cubicBezTo>
                  <a:cubicBezTo>
                    <a:pt x="1477481" y="461788"/>
                    <a:pt x="1511235" y="477871"/>
                    <a:pt x="1517191" y="490876"/>
                  </a:cubicBezTo>
                  <a:cubicBezTo>
                    <a:pt x="1478077" y="482239"/>
                    <a:pt x="1445614" y="475091"/>
                    <a:pt x="1443430" y="485912"/>
                  </a:cubicBezTo>
                  <a:cubicBezTo>
                    <a:pt x="1382177" y="462483"/>
                    <a:pt x="1338197" y="458512"/>
                    <a:pt x="1276547" y="421780"/>
                  </a:cubicBezTo>
                  <a:cubicBezTo>
                    <a:pt x="1293821" y="446996"/>
                    <a:pt x="1348721" y="460398"/>
                    <a:pt x="1385056" y="472311"/>
                  </a:cubicBezTo>
                  <a:cubicBezTo>
                    <a:pt x="1383766" y="475488"/>
                    <a:pt x="1392402" y="479955"/>
                    <a:pt x="1393693" y="483430"/>
                  </a:cubicBezTo>
                  <a:cubicBezTo>
                    <a:pt x="1334325" y="478367"/>
                    <a:pt x="1352295" y="502094"/>
                    <a:pt x="1361329" y="536642"/>
                  </a:cubicBezTo>
                  <a:cubicBezTo>
                    <a:pt x="1302160" y="516687"/>
                    <a:pt x="1246864" y="494251"/>
                    <a:pt x="1195241" y="467049"/>
                  </a:cubicBezTo>
                  <a:cubicBezTo>
                    <a:pt x="1143121" y="440841"/>
                    <a:pt x="1093086" y="413441"/>
                    <a:pt x="1043250" y="386140"/>
                  </a:cubicBezTo>
                  <a:cubicBezTo>
                    <a:pt x="946257" y="325979"/>
                    <a:pt x="847478" y="270781"/>
                    <a:pt x="737977" y="212606"/>
                  </a:cubicBezTo>
                  <a:cubicBezTo>
                    <a:pt x="700749" y="187688"/>
                    <a:pt x="664215" y="159494"/>
                    <a:pt x="623611" y="128222"/>
                  </a:cubicBezTo>
                  <a:cubicBezTo>
                    <a:pt x="583802" y="95759"/>
                    <a:pt x="539028" y="61211"/>
                    <a:pt x="483036" y="26167"/>
                  </a:cubicBezTo>
                  <a:cubicBezTo>
                    <a:pt x="491476" y="21997"/>
                    <a:pt x="468741" y="7403"/>
                    <a:pt x="482243" y="4921"/>
                  </a:cubicBezTo>
                  <a:lnTo>
                    <a:pt x="474731" y="0"/>
                  </a:lnTo>
                  <a:lnTo>
                    <a:pt x="443595" y="0"/>
                  </a:lnTo>
                  <a:lnTo>
                    <a:pt x="461395" y="15445"/>
                  </a:lnTo>
                  <a:cubicBezTo>
                    <a:pt x="448142" y="15892"/>
                    <a:pt x="442508" y="15495"/>
                    <a:pt x="435186" y="10605"/>
                  </a:cubicBezTo>
                  <a:lnTo>
                    <a:pt x="422440" y="0"/>
                  </a:lnTo>
                  <a:lnTo>
                    <a:pt x="392515" y="0"/>
                  </a:lnTo>
                  <a:lnTo>
                    <a:pt x="413718" y="16658"/>
                  </a:lnTo>
                  <a:cubicBezTo>
                    <a:pt x="435180" y="30683"/>
                    <a:pt x="444692" y="28152"/>
                    <a:pt x="462189" y="36789"/>
                  </a:cubicBezTo>
                  <a:cubicBezTo>
                    <a:pt x="435782" y="46419"/>
                    <a:pt x="572881" y="122960"/>
                    <a:pt x="602465" y="157012"/>
                  </a:cubicBezTo>
                  <a:cubicBezTo>
                    <a:pt x="604352" y="149268"/>
                    <a:pt x="615867" y="153537"/>
                    <a:pt x="638304" y="167734"/>
                  </a:cubicBezTo>
                  <a:cubicBezTo>
                    <a:pt x="631852" y="169521"/>
                    <a:pt x="622917" y="165053"/>
                    <a:pt x="633241" y="176668"/>
                  </a:cubicBezTo>
                  <a:cubicBezTo>
                    <a:pt x="732814" y="237227"/>
                    <a:pt x="828516" y="294111"/>
                    <a:pt x="925807" y="342756"/>
                  </a:cubicBezTo>
                  <a:cubicBezTo>
                    <a:pt x="974253" y="367377"/>
                    <a:pt x="1020614" y="394479"/>
                    <a:pt x="1068862" y="417015"/>
                  </a:cubicBezTo>
                  <a:cubicBezTo>
                    <a:pt x="1116813" y="440344"/>
                    <a:pt x="1164068" y="464171"/>
                    <a:pt x="1210827" y="488990"/>
                  </a:cubicBezTo>
                  <a:cubicBezTo>
                    <a:pt x="1244481" y="500108"/>
                    <a:pt x="1310599" y="521850"/>
                    <a:pt x="1365002" y="545378"/>
                  </a:cubicBezTo>
                  <a:cubicBezTo>
                    <a:pt x="1419405" y="568906"/>
                    <a:pt x="1462590" y="593825"/>
                    <a:pt x="1451968" y="608319"/>
                  </a:cubicBezTo>
                  <a:cubicBezTo>
                    <a:pt x="1683478" y="719110"/>
                    <a:pt x="1937228" y="784037"/>
                    <a:pt x="2205172" y="855813"/>
                  </a:cubicBezTo>
                  <a:cubicBezTo>
                    <a:pt x="2251831" y="856706"/>
                    <a:pt x="2303157" y="863656"/>
                    <a:pt x="2353191" y="873186"/>
                  </a:cubicBezTo>
                  <a:cubicBezTo>
                    <a:pt x="2403127" y="882915"/>
                    <a:pt x="2451772" y="895424"/>
                    <a:pt x="2493171" y="904061"/>
                  </a:cubicBezTo>
                  <a:cubicBezTo>
                    <a:pt x="2480959" y="901182"/>
                    <a:pt x="2519379" y="899990"/>
                    <a:pt x="2541617" y="907834"/>
                  </a:cubicBezTo>
                  <a:cubicBezTo>
                    <a:pt x="2625008" y="936425"/>
                    <a:pt x="2477485" y="924809"/>
                    <a:pt x="2406502" y="910216"/>
                  </a:cubicBezTo>
                  <a:cubicBezTo>
                    <a:pt x="2468848" y="921236"/>
                    <a:pt x="2404121" y="932851"/>
                    <a:pt x="2390519" y="938509"/>
                  </a:cubicBezTo>
                  <a:cubicBezTo>
                    <a:pt x="2322416" y="929476"/>
                    <a:pt x="2260965" y="919151"/>
                    <a:pt x="2201697" y="909124"/>
                  </a:cubicBezTo>
                  <a:cubicBezTo>
                    <a:pt x="2142529" y="898700"/>
                    <a:pt x="2086240" y="885000"/>
                    <a:pt x="2026972" y="875171"/>
                  </a:cubicBezTo>
                  <a:cubicBezTo>
                    <a:pt x="1996196" y="865840"/>
                    <a:pt x="1993020" y="856011"/>
                    <a:pt x="1957379" y="846779"/>
                  </a:cubicBezTo>
                  <a:cubicBezTo>
                    <a:pt x="1903969" y="847077"/>
                    <a:pt x="1854331" y="809054"/>
                    <a:pt x="1792781" y="793964"/>
                  </a:cubicBezTo>
                  <a:cubicBezTo>
                    <a:pt x="1757637" y="785030"/>
                    <a:pt x="1728748" y="791582"/>
                    <a:pt x="1694002" y="781257"/>
                  </a:cubicBezTo>
                  <a:cubicBezTo>
                    <a:pt x="1655680" y="768848"/>
                    <a:pt x="1625601" y="742043"/>
                    <a:pt x="1593038" y="730527"/>
                  </a:cubicBezTo>
                  <a:cubicBezTo>
                    <a:pt x="1573581" y="723578"/>
                    <a:pt x="1538138" y="716926"/>
                    <a:pt x="1521361" y="711665"/>
                  </a:cubicBezTo>
                  <a:cubicBezTo>
                    <a:pt x="1523148" y="712260"/>
                    <a:pt x="1531488" y="708091"/>
                    <a:pt x="1535062" y="709382"/>
                  </a:cubicBezTo>
                  <a:cubicBezTo>
                    <a:pt x="1500315" y="696674"/>
                    <a:pt x="1480559" y="699553"/>
                    <a:pt x="1450677" y="689328"/>
                  </a:cubicBezTo>
                  <a:cubicBezTo>
                    <a:pt x="1445316" y="687442"/>
                    <a:pt x="1445217" y="676422"/>
                    <a:pt x="1442437" y="674833"/>
                  </a:cubicBezTo>
                  <a:cubicBezTo>
                    <a:pt x="1403024" y="652000"/>
                    <a:pt x="1346637" y="647831"/>
                    <a:pt x="1301068" y="630060"/>
                  </a:cubicBezTo>
                  <a:cubicBezTo>
                    <a:pt x="1271584" y="606830"/>
                    <a:pt x="1344948" y="631748"/>
                    <a:pt x="1295609" y="609212"/>
                  </a:cubicBezTo>
                  <a:cubicBezTo>
                    <a:pt x="1288460" y="618941"/>
                    <a:pt x="1241007" y="596604"/>
                    <a:pt x="1221152" y="596207"/>
                  </a:cubicBezTo>
                  <a:cubicBezTo>
                    <a:pt x="1196333" y="563843"/>
                    <a:pt x="1094675" y="537337"/>
                    <a:pt x="1115919" y="526913"/>
                  </a:cubicBezTo>
                  <a:cubicBezTo>
                    <a:pt x="1077202" y="511128"/>
                    <a:pt x="1022798" y="490776"/>
                    <a:pt x="971374" y="466057"/>
                  </a:cubicBezTo>
                  <a:cubicBezTo>
                    <a:pt x="919949" y="441238"/>
                    <a:pt x="869616" y="415923"/>
                    <a:pt x="835863" y="396961"/>
                  </a:cubicBezTo>
                  <a:cubicBezTo>
                    <a:pt x="848173" y="404307"/>
                    <a:pt x="845294" y="408278"/>
                    <a:pt x="842216" y="412150"/>
                  </a:cubicBezTo>
                  <a:cubicBezTo>
                    <a:pt x="760115" y="367873"/>
                    <a:pt x="734998" y="350897"/>
                    <a:pt x="688637" y="331042"/>
                  </a:cubicBezTo>
                  <a:cubicBezTo>
                    <a:pt x="690127" y="327964"/>
                    <a:pt x="699060" y="332630"/>
                    <a:pt x="702437" y="331439"/>
                  </a:cubicBezTo>
                  <a:cubicBezTo>
                    <a:pt x="642374" y="295402"/>
                    <a:pt x="585490" y="263733"/>
                    <a:pt x="536844" y="231369"/>
                  </a:cubicBezTo>
                  <a:cubicBezTo>
                    <a:pt x="488298" y="198806"/>
                    <a:pt x="445611" y="169123"/>
                    <a:pt x="410566" y="142617"/>
                  </a:cubicBezTo>
                  <a:cubicBezTo>
                    <a:pt x="397958" y="139440"/>
                    <a:pt x="388229" y="139738"/>
                    <a:pt x="372543" y="133086"/>
                  </a:cubicBezTo>
                  <a:cubicBezTo>
                    <a:pt x="351398" y="108168"/>
                    <a:pt x="343157" y="106183"/>
                    <a:pt x="320225" y="99630"/>
                  </a:cubicBezTo>
                  <a:cubicBezTo>
                    <a:pt x="303646" y="79279"/>
                    <a:pt x="319530" y="74116"/>
                    <a:pt x="287861" y="58232"/>
                  </a:cubicBezTo>
                  <a:cubicBezTo>
                    <a:pt x="316354" y="91788"/>
                    <a:pt x="242392" y="38278"/>
                    <a:pt x="220652" y="24677"/>
                  </a:cubicBezTo>
                  <a:cubicBezTo>
                    <a:pt x="223407" y="20358"/>
                    <a:pt x="208237" y="9004"/>
                    <a:pt x="205714" y="2634"/>
                  </a:cubicBezTo>
                  <a:lnTo>
                    <a:pt x="207460" y="0"/>
                  </a:lnTo>
                  <a:lnTo>
                    <a:pt x="178279" y="0"/>
                  </a:lnTo>
                  <a:lnTo>
                    <a:pt x="200089" y="20135"/>
                  </a:lnTo>
                  <a:cubicBezTo>
                    <a:pt x="215564" y="33438"/>
                    <a:pt x="231374" y="46865"/>
                    <a:pt x="242989" y="58629"/>
                  </a:cubicBezTo>
                  <a:cubicBezTo>
                    <a:pt x="257781" y="57637"/>
                    <a:pt x="290244" y="79676"/>
                    <a:pt x="321516" y="104991"/>
                  </a:cubicBezTo>
                  <a:cubicBezTo>
                    <a:pt x="352291" y="131002"/>
                    <a:pt x="384556" y="156714"/>
                    <a:pt x="394483" y="168826"/>
                  </a:cubicBezTo>
                  <a:cubicBezTo>
                    <a:pt x="380883" y="159593"/>
                    <a:pt x="381975" y="167535"/>
                    <a:pt x="370260" y="160486"/>
                  </a:cubicBezTo>
                  <a:cubicBezTo>
                    <a:pt x="370856" y="156019"/>
                    <a:pt x="377309" y="153537"/>
                    <a:pt x="365395" y="144702"/>
                  </a:cubicBezTo>
                  <a:cubicBezTo>
                    <a:pt x="294413" y="120975"/>
                    <a:pt x="239316" y="62501"/>
                    <a:pt x="161484" y="1149"/>
                  </a:cubicBezTo>
                  <a:cubicBezTo>
                    <a:pt x="177069" y="29939"/>
                    <a:pt x="136665" y="-4609"/>
                    <a:pt x="127630" y="5517"/>
                  </a:cubicBezTo>
                  <a:cubicBezTo>
                    <a:pt x="167341" y="35300"/>
                    <a:pt x="207150" y="65182"/>
                    <a:pt x="245966" y="94369"/>
                  </a:cubicBezTo>
                  <a:cubicBezTo>
                    <a:pt x="284982" y="123258"/>
                    <a:pt x="322210" y="152743"/>
                    <a:pt x="359439" y="177959"/>
                  </a:cubicBezTo>
                  <a:cubicBezTo>
                    <a:pt x="330350" y="150062"/>
                    <a:pt x="395178" y="190170"/>
                    <a:pt x="408084" y="194637"/>
                  </a:cubicBezTo>
                  <a:cubicBezTo>
                    <a:pt x="425259" y="212408"/>
                    <a:pt x="478967" y="260854"/>
                    <a:pt x="496142" y="266910"/>
                  </a:cubicBezTo>
                  <a:cubicBezTo>
                    <a:pt x="484130" y="258074"/>
                    <a:pt x="487505" y="254501"/>
                    <a:pt x="490880" y="250926"/>
                  </a:cubicBezTo>
                  <a:cubicBezTo>
                    <a:pt x="525924" y="294707"/>
                    <a:pt x="595119" y="328064"/>
                    <a:pt x="653891" y="369859"/>
                  </a:cubicBezTo>
                  <a:cubicBezTo>
                    <a:pt x="587475" y="327170"/>
                    <a:pt x="614479" y="353478"/>
                    <a:pt x="563153" y="326376"/>
                  </a:cubicBezTo>
                  <a:cubicBezTo>
                    <a:pt x="607926" y="359336"/>
                    <a:pt x="632347" y="379389"/>
                    <a:pt x="672157" y="389118"/>
                  </a:cubicBezTo>
                  <a:lnTo>
                    <a:pt x="667392" y="398252"/>
                  </a:lnTo>
                  <a:cubicBezTo>
                    <a:pt x="694196" y="410760"/>
                    <a:pt x="722589" y="428729"/>
                    <a:pt x="754358" y="446202"/>
                  </a:cubicBezTo>
                  <a:cubicBezTo>
                    <a:pt x="785927" y="463972"/>
                    <a:pt x="819382" y="483827"/>
                    <a:pt x="853733" y="504178"/>
                  </a:cubicBezTo>
                  <a:cubicBezTo>
                    <a:pt x="888181" y="524431"/>
                    <a:pt x="923325" y="545577"/>
                    <a:pt x="958965" y="564638"/>
                  </a:cubicBezTo>
                  <a:cubicBezTo>
                    <a:pt x="995101" y="582606"/>
                    <a:pt x="1031238" y="599384"/>
                    <a:pt x="1066380" y="613282"/>
                  </a:cubicBezTo>
                  <a:cubicBezTo>
                    <a:pt x="1066579" y="617849"/>
                    <a:pt x="1060722" y="621324"/>
                    <a:pt x="1073826" y="628273"/>
                  </a:cubicBezTo>
                  <a:cubicBezTo>
                    <a:pt x="1104800" y="639690"/>
                    <a:pt x="1138355" y="654780"/>
                    <a:pt x="1172308" y="671260"/>
                  </a:cubicBezTo>
                  <a:cubicBezTo>
                    <a:pt x="1206657" y="686945"/>
                    <a:pt x="1241801" y="703028"/>
                    <a:pt x="1275058" y="718217"/>
                  </a:cubicBezTo>
                  <a:cubicBezTo>
                    <a:pt x="1341573" y="748694"/>
                    <a:pt x="1400145" y="777087"/>
                    <a:pt x="1433304" y="781555"/>
                  </a:cubicBezTo>
                  <a:cubicBezTo>
                    <a:pt x="1433800" y="796148"/>
                    <a:pt x="1374135" y="777286"/>
                    <a:pt x="1348125" y="757927"/>
                  </a:cubicBezTo>
                  <a:cubicBezTo>
                    <a:pt x="1348125" y="783739"/>
                    <a:pt x="1421390" y="795155"/>
                    <a:pt x="1452662" y="803296"/>
                  </a:cubicBezTo>
                  <a:cubicBezTo>
                    <a:pt x="1450777" y="802800"/>
                    <a:pt x="1452563" y="810444"/>
                    <a:pt x="1450578" y="809849"/>
                  </a:cubicBezTo>
                  <a:cubicBezTo>
                    <a:pt x="1498826" y="823647"/>
                    <a:pt x="1524538" y="816797"/>
                    <a:pt x="1575267" y="833575"/>
                  </a:cubicBezTo>
                  <a:cubicBezTo>
                    <a:pt x="1607731" y="844297"/>
                    <a:pt x="1627188" y="855515"/>
                    <a:pt x="1649229" y="867230"/>
                  </a:cubicBezTo>
                  <a:cubicBezTo>
                    <a:pt x="1671466" y="878249"/>
                    <a:pt x="1696682" y="889070"/>
                    <a:pt x="1739867" y="899594"/>
                  </a:cubicBezTo>
                  <a:cubicBezTo>
                    <a:pt x="1718523" y="876165"/>
                    <a:pt x="1828917" y="926100"/>
                    <a:pt x="1862771" y="926696"/>
                  </a:cubicBezTo>
                  <a:cubicBezTo>
                    <a:pt x="1798142" y="905947"/>
                    <a:pt x="1835370" y="913194"/>
                    <a:pt x="1887886" y="928284"/>
                  </a:cubicBezTo>
                  <a:cubicBezTo>
                    <a:pt x="1940702" y="942481"/>
                    <a:pt x="2009797" y="961244"/>
                    <a:pt x="2007217" y="972760"/>
                  </a:cubicBezTo>
                  <a:cubicBezTo>
                    <a:pt x="1966911" y="961343"/>
                    <a:pt x="1959465" y="968491"/>
                    <a:pt x="1931667" y="964023"/>
                  </a:cubicBezTo>
                  <a:cubicBezTo>
                    <a:pt x="1999175" y="979908"/>
                    <a:pt x="1966612" y="976632"/>
                    <a:pt x="1977235" y="993409"/>
                  </a:cubicBezTo>
                  <a:cubicBezTo>
                    <a:pt x="2032234" y="1003535"/>
                    <a:pt x="2036999" y="1014654"/>
                    <a:pt x="2074128" y="1025078"/>
                  </a:cubicBezTo>
                  <a:cubicBezTo>
                    <a:pt x="2070355" y="1012867"/>
                    <a:pt x="2020916" y="1001550"/>
                    <a:pt x="2003841" y="989637"/>
                  </a:cubicBezTo>
                  <a:cubicBezTo>
                    <a:pt x="2020718" y="994104"/>
                    <a:pt x="2030943" y="994898"/>
                    <a:pt x="2041169" y="995593"/>
                  </a:cubicBezTo>
                  <a:cubicBezTo>
                    <a:pt x="2068767" y="1006911"/>
                    <a:pt x="2084552" y="1028652"/>
                    <a:pt x="2113541" y="1020908"/>
                  </a:cubicBezTo>
                  <a:cubicBezTo>
                    <a:pt x="2111356" y="1026567"/>
                    <a:pt x="2114336" y="1032126"/>
                    <a:pt x="2123369" y="1037488"/>
                  </a:cubicBezTo>
                  <a:cubicBezTo>
                    <a:pt x="2023696" y="1016541"/>
                    <a:pt x="1955394" y="1002542"/>
                    <a:pt x="1889276" y="986162"/>
                  </a:cubicBezTo>
                  <a:cubicBezTo>
                    <a:pt x="1823953" y="967001"/>
                    <a:pt x="1760814" y="945459"/>
                    <a:pt x="1671665" y="910712"/>
                  </a:cubicBezTo>
                  <a:cubicBezTo>
                    <a:pt x="1615673" y="898998"/>
                    <a:pt x="1561667" y="874278"/>
                    <a:pt x="1506073" y="852537"/>
                  </a:cubicBezTo>
                  <a:cubicBezTo>
                    <a:pt x="1450677" y="830200"/>
                    <a:pt x="1394189" y="809451"/>
                    <a:pt x="1335914" y="793766"/>
                  </a:cubicBezTo>
                  <a:cubicBezTo>
                    <a:pt x="1336807" y="787213"/>
                    <a:pt x="1297892" y="775201"/>
                    <a:pt x="1304246" y="769344"/>
                  </a:cubicBezTo>
                  <a:cubicBezTo>
                    <a:pt x="1229789" y="743234"/>
                    <a:pt x="1156126" y="706205"/>
                    <a:pt x="1087924" y="666792"/>
                  </a:cubicBezTo>
                  <a:cubicBezTo>
                    <a:pt x="1053475" y="647731"/>
                    <a:pt x="1019721" y="629464"/>
                    <a:pt x="986663" y="613878"/>
                  </a:cubicBezTo>
                  <a:cubicBezTo>
                    <a:pt x="970083" y="606135"/>
                    <a:pt x="953703" y="598987"/>
                    <a:pt x="937521" y="592733"/>
                  </a:cubicBezTo>
                  <a:cubicBezTo>
                    <a:pt x="921637" y="585883"/>
                    <a:pt x="905852" y="579926"/>
                    <a:pt x="890265" y="575061"/>
                  </a:cubicBezTo>
                  <a:cubicBezTo>
                    <a:pt x="921239" y="593328"/>
                    <a:pt x="968693" y="612588"/>
                    <a:pt x="966510" y="622118"/>
                  </a:cubicBezTo>
                  <a:cubicBezTo>
                    <a:pt x="930473" y="605539"/>
                    <a:pt x="769050" y="528501"/>
                    <a:pt x="815015" y="526218"/>
                  </a:cubicBezTo>
                  <a:cubicBezTo>
                    <a:pt x="787416" y="513510"/>
                    <a:pt x="762002" y="502888"/>
                    <a:pt x="724476" y="480551"/>
                  </a:cubicBezTo>
                  <a:cubicBezTo>
                    <a:pt x="700848" y="484026"/>
                    <a:pt x="781957" y="512717"/>
                    <a:pt x="775603" y="520261"/>
                  </a:cubicBezTo>
                  <a:cubicBezTo>
                    <a:pt x="723483" y="495740"/>
                    <a:pt x="611102" y="433693"/>
                    <a:pt x="583107" y="395075"/>
                  </a:cubicBezTo>
                  <a:cubicBezTo>
                    <a:pt x="483036" y="336601"/>
                    <a:pt x="400042" y="277433"/>
                    <a:pt x="324295" y="225413"/>
                  </a:cubicBezTo>
                  <a:cubicBezTo>
                    <a:pt x="286173" y="199700"/>
                    <a:pt x="252817" y="171605"/>
                    <a:pt x="220850" y="145099"/>
                  </a:cubicBezTo>
                  <a:cubicBezTo>
                    <a:pt x="188982" y="118393"/>
                    <a:pt x="159497" y="91986"/>
                    <a:pt x="132097" y="65182"/>
                  </a:cubicBezTo>
                  <a:cubicBezTo>
                    <a:pt x="115816" y="74811"/>
                    <a:pt x="116412" y="43639"/>
                    <a:pt x="95861" y="28648"/>
                  </a:cubicBezTo>
                  <a:cubicBezTo>
                    <a:pt x="68462" y="11573"/>
                    <a:pt x="95167" y="49794"/>
                    <a:pt x="76205" y="34505"/>
                  </a:cubicBezTo>
                  <a:cubicBezTo>
                    <a:pt x="66377" y="26365"/>
                    <a:pt x="62902" y="27060"/>
                    <a:pt x="54564" y="21004"/>
                  </a:cubicBezTo>
                  <a:cubicBezTo>
                    <a:pt x="44662" y="13782"/>
                    <a:pt x="37849" y="7949"/>
                    <a:pt x="32846" y="2930"/>
                  </a:cubicBezTo>
                  <a:lnTo>
                    <a:pt x="30436" y="0"/>
                  </a:lnTo>
                  <a:lnTo>
                    <a:pt x="0" y="0"/>
                  </a:lnTo>
                  <a:lnTo>
                    <a:pt x="48409" y="51581"/>
                  </a:lnTo>
                  <a:cubicBezTo>
                    <a:pt x="54564" y="49297"/>
                    <a:pt x="64491" y="56049"/>
                    <a:pt x="75610" y="65678"/>
                  </a:cubicBezTo>
                  <a:cubicBezTo>
                    <a:pt x="87027" y="75010"/>
                    <a:pt x="99733" y="87023"/>
                    <a:pt x="110655" y="96255"/>
                  </a:cubicBezTo>
                  <a:cubicBezTo>
                    <a:pt x="157214" y="102013"/>
                    <a:pt x="307717" y="219555"/>
                    <a:pt x="366884" y="262244"/>
                  </a:cubicBezTo>
                  <a:cubicBezTo>
                    <a:pt x="361127" y="266215"/>
                    <a:pt x="271183" y="197218"/>
                    <a:pt x="300172" y="224916"/>
                  </a:cubicBezTo>
                  <a:cubicBezTo>
                    <a:pt x="331543" y="246459"/>
                    <a:pt x="364403" y="268399"/>
                    <a:pt x="357949" y="276838"/>
                  </a:cubicBezTo>
                  <a:cubicBezTo>
                    <a:pt x="338392" y="265818"/>
                    <a:pt x="298285" y="230972"/>
                    <a:pt x="292825" y="236432"/>
                  </a:cubicBezTo>
                  <a:cubicBezTo>
                    <a:pt x="323700" y="263733"/>
                    <a:pt x="395873" y="305230"/>
                    <a:pt x="366586" y="311683"/>
                  </a:cubicBezTo>
                  <a:cubicBezTo>
                    <a:pt x="409771" y="344146"/>
                    <a:pt x="358942" y="290736"/>
                    <a:pt x="405403" y="321512"/>
                  </a:cubicBezTo>
                  <a:cubicBezTo>
                    <a:pt x="406297" y="325284"/>
                    <a:pt x="412253" y="330844"/>
                    <a:pt x="424861" y="338785"/>
                  </a:cubicBezTo>
                  <a:cubicBezTo>
                    <a:pt x="430421" y="361519"/>
                    <a:pt x="397164" y="339977"/>
                    <a:pt x="380783" y="337792"/>
                  </a:cubicBezTo>
                  <a:cubicBezTo>
                    <a:pt x="423769" y="377999"/>
                    <a:pt x="433796" y="367674"/>
                    <a:pt x="439157" y="364994"/>
                  </a:cubicBezTo>
                  <a:cubicBezTo>
                    <a:pt x="467649" y="395373"/>
                    <a:pt x="404709" y="357350"/>
                    <a:pt x="428932" y="382864"/>
                  </a:cubicBezTo>
                  <a:cubicBezTo>
                    <a:pt x="471323" y="419199"/>
                    <a:pt x="521754" y="449676"/>
                    <a:pt x="545581" y="464369"/>
                  </a:cubicBezTo>
                  <a:cubicBezTo>
                    <a:pt x="533569" y="456129"/>
                    <a:pt x="530292" y="450471"/>
                    <a:pt x="526917" y="444911"/>
                  </a:cubicBezTo>
                  <a:cubicBezTo>
                    <a:pt x="545481" y="458711"/>
                    <a:pt x="577348" y="464071"/>
                    <a:pt x="581916" y="478566"/>
                  </a:cubicBezTo>
                  <a:cubicBezTo>
                    <a:pt x="568711" y="471120"/>
                    <a:pt x="550942" y="458909"/>
                    <a:pt x="547269" y="461391"/>
                  </a:cubicBezTo>
                  <a:cubicBezTo>
                    <a:pt x="575761" y="484323"/>
                    <a:pt x="616066" y="509242"/>
                    <a:pt x="652898" y="532869"/>
                  </a:cubicBezTo>
                  <a:cubicBezTo>
                    <a:pt x="689729" y="556596"/>
                    <a:pt x="724674" y="576451"/>
                    <a:pt x="739764" y="594321"/>
                  </a:cubicBezTo>
                  <a:cubicBezTo>
                    <a:pt x="769448" y="605340"/>
                    <a:pt x="723879" y="573870"/>
                    <a:pt x="757038" y="588166"/>
                  </a:cubicBezTo>
                  <a:cubicBezTo>
                    <a:pt x="824049" y="619239"/>
                    <a:pt x="810548" y="630954"/>
                    <a:pt x="853335" y="656169"/>
                  </a:cubicBezTo>
                  <a:cubicBezTo>
                    <a:pt x="861475" y="654978"/>
                    <a:pt x="847379" y="632840"/>
                    <a:pt x="871701" y="646739"/>
                  </a:cubicBezTo>
                  <a:cubicBezTo>
                    <a:pt x="910717" y="670664"/>
                    <a:pt x="985273" y="696575"/>
                    <a:pt x="971374" y="708190"/>
                  </a:cubicBezTo>
                  <a:cubicBezTo>
                    <a:pt x="958071" y="704616"/>
                    <a:pt x="881628" y="667983"/>
                    <a:pt x="910518" y="686250"/>
                  </a:cubicBezTo>
                  <a:cubicBezTo>
                    <a:pt x="978522" y="711962"/>
                    <a:pt x="1021310" y="741051"/>
                    <a:pt x="1055361" y="741149"/>
                  </a:cubicBezTo>
                  <a:cubicBezTo>
                    <a:pt x="1100631" y="767458"/>
                    <a:pt x="1039974" y="754154"/>
                    <a:pt x="1082662" y="776988"/>
                  </a:cubicBezTo>
                  <a:cubicBezTo>
                    <a:pt x="1099539" y="782845"/>
                    <a:pt x="1089214" y="765571"/>
                    <a:pt x="1110955" y="775400"/>
                  </a:cubicBezTo>
                  <a:cubicBezTo>
                    <a:pt x="1123663" y="789596"/>
                    <a:pt x="1244680" y="855416"/>
                    <a:pt x="1191270" y="818088"/>
                  </a:cubicBezTo>
                  <a:cubicBezTo>
                    <a:pt x="1240411" y="842411"/>
                    <a:pt x="1250438" y="846084"/>
                    <a:pt x="1321122" y="876661"/>
                  </a:cubicBezTo>
                  <a:cubicBezTo>
                    <a:pt x="1324795" y="872690"/>
                    <a:pt x="1320923" y="862961"/>
                    <a:pt x="1337403" y="868719"/>
                  </a:cubicBezTo>
                  <a:cubicBezTo>
                    <a:pt x="1385850" y="893339"/>
                    <a:pt x="1435190" y="910514"/>
                    <a:pt x="1482545" y="929078"/>
                  </a:cubicBezTo>
                  <a:cubicBezTo>
                    <a:pt x="1530197" y="946849"/>
                    <a:pt x="1576857" y="963726"/>
                    <a:pt x="1623020" y="979113"/>
                  </a:cubicBezTo>
                  <a:cubicBezTo>
                    <a:pt x="1716536" y="1006613"/>
                    <a:pt x="1806381" y="1034708"/>
                    <a:pt x="1897120" y="1064788"/>
                  </a:cubicBezTo>
                  <a:cubicBezTo>
                    <a:pt x="1903275" y="1060222"/>
                    <a:pt x="1880540" y="1051386"/>
                    <a:pt x="1899303" y="1054761"/>
                  </a:cubicBezTo>
                  <a:cubicBezTo>
                    <a:pt x="1968003" y="1077992"/>
                    <a:pt x="2024490" y="1097351"/>
                    <a:pt x="2074327" y="1095762"/>
                  </a:cubicBezTo>
                  <a:cubicBezTo>
                    <a:pt x="2073929" y="1100527"/>
                    <a:pt x="2067179" y="1101719"/>
                    <a:pt x="2059932" y="1102711"/>
                  </a:cubicBezTo>
                  <a:cubicBezTo>
                    <a:pt x="2086141" y="1105889"/>
                    <a:pt x="2115128" y="1114426"/>
                    <a:pt x="2143521" y="1122071"/>
                  </a:cubicBezTo>
                  <a:cubicBezTo>
                    <a:pt x="2172014" y="1129715"/>
                    <a:pt x="2199513" y="1138649"/>
                    <a:pt x="2222050" y="1145995"/>
                  </a:cubicBezTo>
                  <a:cubicBezTo>
                    <a:pt x="2185218" y="1152150"/>
                    <a:pt x="2121979" y="1128325"/>
                    <a:pt x="2104606" y="1145798"/>
                  </a:cubicBezTo>
                  <a:cubicBezTo>
                    <a:pt x="2192564" y="1163368"/>
                    <a:pt x="2235450" y="1142124"/>
                    <a:pt x="2335620" y="1168829"/>
                  </a:cubicBezTo>
                  <a:cubicBezTo>
                    <a:pt x="2353986" y="1164560"/>
                    <a:pt x="2304844" y="1149668"/>
                    <a:pt x="2337307" y="1155228"/>
                  </a:cubicBezTo>
                  <a:cubicBezTo>
                    <a:pt x="2375132" y="1166844"/>
                    <a:pt x="2385953" y="1168234"/>
                    <a:pt x="2413452" y="1165950"/>
                  </a:cubicBezTo>
                  <a:cubicBezTo>
                    <a:pt x="2411170" y="1177367"/>
                    <a:pt x="2449191" y="1184317"/>
                    <a:pt x="2475003" y="1192556"/>
                  </a:cubicBezTo>
                  <a:cubicBezTo>
                    <a:pt x="2526428" y="1193847"/>
                    <a:pt x="2575668" y="1203774"/>
                    <a:pt x="2624314" y="1212511"/>
                  </a:cubicBezTo>
                  <a:cubicBezTo>
                    <a:pt x="2672760" y="1222041"/>
                    <a:pt x="2721306" y="1225416"/>
                    <a:pt x="2768958" y="1220354"/>
                  </a:cubicBezTo>
                  <a:cubicBezTo>
                    <a:pt x="2971481" y="1255795"/>
                    <a:pt x="3273279" y="1255993"/>
                    <a:pt x="3436190" y="1239712"/>
                  </a:cubicBezTo>
                  <a:cubicBezTo>
                    <a:pt x="3448302" y="1248746"/>
                    <a:pt x="3508165" y="1240109"/>
                    <a:pt x="3502010" y="1254106"/>
                  </a:cubicBezTo>
                  <a:close/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8" name="Freeform 18"/>
            <p:cNvSpPr/>
            <p:nvPr/>
          </p:nvSpPr>
          <p:spPr>
            <a:xfrm flipV="1" rot="0">
              <a:off x="8062150" y="5862066"/>
              <a:ext cx="96774" cy="44672"/>
            </a:xfrm>
            <a:custGeom>
              <a:avLst/>
              <a:gdLst/>
              <a:ahLst/>
              <a:cxnLst/>
              <a:rect b="b" l="l" r="r" t="t"/>
              <a:pathLst>
                <a:path h="44674" w="96727">
                  <a:moveTo>
                    <a:pt x="44177" y="15089"/>
                  </a:moveTo>
                  <a:cubicBezTo>
                    <a:pt x="47255" y="8339"/>
                    <a:pt x="60162" y="9828"/>
                    <a:pt x="80414" y="0"/>
                  </a:cubicBezTo>
                  <a:cubicBezTo>
                    <a:pt x="65622" y="11615"/>
                    <a:pt x="44972" y="22833"/>
                    <a:pt x="95504" y="1092"/>
                  </a:cubicBezTo>
                  <a:cubicBezTo>
                    <a:pt x="107417" y="2383"/>
                    <a:pt x="29087" y="37030"/>
                    <a:pt x="0" y="44674"/>
                  </a:cubicBezTo>
                  <a:cubicBezTo>
                    <a:pt x="0" y="38717"/>
                    <a:pt x="88652" y="3773"/>
                    <a:pt x="44177" y="15089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9" name="Freeform 19"/>
            <p:cNvSpPr/>
            <p:nvPr/>
          </p:nvSpPr>
          <p:spPr>
            <a:xfrm flipV="1" rot="0">
              <a:off x="6482715" y="5528596"/>
              <a:ext cx="205549" cy="28289"/>
            </a:xfrm>
            <a:custGeom>
              <a:avLst/>
              <a:gdLst/>
              <a:ahLst/>
              <a:cxnLst/>
              <a:rect b="b" l="l" r="r" t="t"/>
              <a:pathLst>
                <a:path h="28330" w="205566">
                  <a:moveTo>
                    <a:pt x="198749" y="633"/>
                  </a:moveTo>
                  <a:cubicBezTo>
                    <a:pt x="235680" y="-4133"/>
                    <a:pt x="111189" y="19296"/>
                    <a:pt x="97091" y="28331"/>
                  </a:cubicBezTo>
                  <a:cubicBezTo>
                    <a:pt x="83888" y="23664"/>
                    <a:pt x="25910" y="17410"/>
                    <a:pt x="4269" y="25750"/>
                  </a:cubicBezTo>
                  <a:cubicBezTo>
                    <a:pt x="-8439" y="17311"/>
                    <a:pt x="8636" y="16616"/>
                    <a:pt x="36831" y="17509"/>
                  </a:cubicBezTo>
                  <a:cubicBezTo>
                    <a:pt x="64827" y="17509"/>
                    <a:pt x="103843" y="17906"/>
                    <a:pt x="134817" y="14134"/>
                  </a:cubicBezTo>
                  <a:cubicBezTo>
                    <a:pt x="130050" y="7581"/>
                    <a:pt x="98879" y="10958"/>
                    <a:pt x="81108" y="9269"/>
                  </a:cubicBezTo>
                  <a:cubicBezTo>
                    <a:pt x="103147" y="-956"/>
                    <a:pt x="139482" y="13439"/>
                    <a:pt x="198749" y="633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20" name="Freeform 20"/>
            <p:cNvSpPr/>
            <p:nvPr/>
          </p:nvSpPr>
          <p:spPr>
            <a:xfrm flipV="1" rot="0">
              <a:off x="6230684" y="5518880"/>
              <a:ext cx="97822" cy="44196"/>
            </a:xfrm>
            <a:custGeom>
              <a:avLst/>
              <a:gdLst/>
              <a:ahLst/>
              <a:cxnLst/>
              <a:rect b="b" l="l" r="r" t="t"/>
              <a:pathLst>
                <a:path h="44174" w="97785">
                  <a:moveTo>
                    <a:pt x="30542" y="2875"/>
                  </a:moveTo>
                  <a:cubicBezTo>
                    <a:pt x="55062" y="3173"/>
                    <a:pt x="108274" y="-5762"/>
                    <a:pt x="95964" y="6449"/>
                  </a:cubicBezTo>
                  <a:cubicBezTo>
                    <a:pt x="19522" y="6648"/>
                    <a:pt x="7113" y="26205"/>
                    <a:pt x="46127" y="32956"/>
                  </a:cubicBezTo>
                  <a:cubicBezTo>
                    <a:pt x="37987" y="37126"/>
                    <a:pt x="16345" y="37622"/>
                    <a:pt x="20714" y="44174"/>
                  </a:cubicBezTo>
                  <a:cubicBezTo>
                    <a:pt x="-28825" y="33056"/>
                    <a:pt x="25379" y="18958"/>
                    <a:pt x="30542" y="2875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21" name="Freeform 21"/>
            <p:cNvSpPr/>
            <p:nvPr/>
          </p:nvSpPr>
          <p:spPr>
            <a:xfrm flipV="1" rot="0">
              <a:off x="5832729" y="5514499"/>
              <a:ext cx="235268" cy="30766"/>
            </a:xfrm>
            <a:custGeom>
              <a:avLst/>
              <a:gdLst/>
              <a:ahLst/>
              <a:cxnLst/>
              <a:rect b="b" l="l" r="r" t="t"/>
              <a:pathLst>
                <a:path h="30775" w="235282">
                  <a:moveTo>
                    <a:pt x="209074" y="23926"/>
                  </a:moveTo>
                  <a:cubicBezTo>
                    <a:pt x="220194" y="13700"/>
                    <a:pt x="167478" y="3078"/>
                    <a:pt x="194978" y="0"/>
                  </a:cubicBezTo>
                  <a:cubicBezTo>
                    <a:pt x="239850" y="2780"/>
                    <a:pt x="198651" y="14693"/>
                    <a:pt x="235283" y="23926"/>
                  </a:cubicBezTo>
                  <a:cubicBezTo>
                    <a:pt x="212946" y="22735"/>
                    <a:pt x="210663" y="26606"/>
                    <a:pt x="209372" y="30775"/>
                  </a:cubicBezTo>
                  <a:cubicBezTo>
                    <a:pt x="168868" y="27400"/>
                    <a:pt x="141368" y="27500"/>
                    <a:pt x="111586" y="27500"/>
                  </a:cubicBezTo>
                  <a:cubicBezTo>
                    <a:pt x="81803" y="27798"/>
                    <a:pt x="49538" y="28293"/>
                    <a:pt x="0" y="23528"/>
                  </a:cubicBezTo>
                  <a:cubicBezTo>
                    <a:pt x="11813" y="18167"/>
                    <a:pt x="45667" y="16778"/>
                    <a:pt x="65323" y="23131"/>
                  </a:cubicBezTo>
                  <a:cubicBezTo>
                    <a:pt x="36831" y="8239"/>
                    <a:pt x="113075" y="15388"/>
                    <a:pt x="156061" y="6553"/>
                  </a:cubicBezTo>
                  <a:lnTo>
                    <a:pt x="156657" y="23727"/>
                  </a:lnTo>
                  <a:lnTo>
                    <a:pt x="209074" y="23926"/>
                  </a:ln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22" name="Freeform 22"/>
            <p:cNvSpPr/>
            <p:nvPr/>
          </p:nvSpPr>
          <p:spPr>
            <a:xfrm flipV="1" rot="0">
              <a:off x="5432774" y="5400008"/>
              <a:ext cx="100965" cy="26099"/>
            </a:xfrm>
            <a:custGeom>
              <a:avLst/>
              <a:gdLst/>
              <a:ahLst/>
              <a:cxnLst/>
              <a:rect b="b" l="l" r="r" t="t"/>
              <a:pathLst>
                <a:path h="26088" w="100976">
                  <a:moveTo>
                    <a:pt x="65720" y="25032"/>
                  </a:moveTo>
                  <a:cubicBezTo>
                    <a:pt x="89249" y="9942"/>
                    <a:pt x="24025" y="9049"/>
                    <a:pt x="0" y="1007"/>
                  </a:cubicBezTo>
                  <a:cubicBezTo>
                    <a:pt x="33655" y="-6737"/>
                    <a:pt x="162217" y="32974"/>
                    <a:pt x="65720" y="25032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23" name="Freeform 23"/>
            <p:cNvSpPr/>
            <p:nvPr/>
          </p:nvSpPr>
          <p:spPr>
            <a:xfrm flipV="1" rot="0">
              <a:off x="4935760" y="5676805"/>
              <a:ext cx="96965" cy="22574"/>
            </a:xfrm>
            <a:custGeom>
              <a:avLst/>
              <a:gdLst/>
              <a:ahLst/>
              <a:cxnLst/>
              <a:rect b="b" l="l" r="r" t="t"/>
              <a:pathLst>
                <a:path h="22590" w="97003">
                  <a:moveTo>
                    <a:pt x="0" y="0"/>
                  </a:moveTo>
                  <a:cubicBezTo>
                    <a:pt x="28293" y="4568"/>
                    <a:pt x="178895" y="37427"/>
                    <a:pt x="37030" y="14594"/>
                  </a:cubicBezTo>
                  <a:cubicBezTo>
                    <a:pt x="28194" y="9531"/>
                    <a:pt x="14693" y="4765"/>
                    <a:pt x="0" y="0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24" name="Freeform 24"/>
            <p:cNvSpPr/>
            <p:nvPr/>
          </p:nvSpPr>
          <p:spPr>
            <a:xfrm flipV="1" rot="0">
              <a:off x="4762024" y="5667089"/>
              <a:ext cx="194881" cy="56388"/>
            </a:xfrm>
            <a:custGeom>
              <a:avLst/>
              <a:gdLst/>
              <a:ahLst/>
              <a:cxnLst/>
              <a:rect b="b" l="l" r="r" t="t"/>
              <a:pathLst>
                <a:path h="56387" w="194929">
                  <a:moveTo>
                    <a:pt x="20402" y="0"/>
                  </a:moveTo>
                  <a:cubicBezTo>
                    <a:pt x="64779" y="6750"/>
                    <a:pt x="105482" y="12409"/>
                    <a:pt x="172791" y="30875"/>
                  </a:cubicBezTo>
                  <a:cubicBezTo>
                    <a:pt x="141320" y="32661"/>
                    <a:pt x="186491" y="47156"/>
                    <a:pt x="194929" y="56388"/>
                  </a:cubicBezTo>
                  <a:cubicBezTo>
                    <a:pt x="161770" y="53112"/>
                    <a:pt x="104985" y="35043"/>
                    <a:pt x="95356" y="22536"/>
                  </a:cubicBezTo>
                  <a:cubicBezTo>
                    <a:pt x="75898" y="20649"/>
                    <a:pt x="97937" y="28492"/>
                    <a:pt x="80265" y="32760"/>
                  </a:cubicBezTo>
                  <a:cubicBezTo>
                    <a:pt x="64878" y="24123"/>
                    <a:pt x="21494" y="13004"/>
                    <a:pt x="4419" y="13601"/>
                  </a:cubicBezTo>
                  <a:cubicBezTo>
                    <a:pt x="-18315" y="3276"/>
                    <a:pt x="55844" y="21046"/>
                    <a:pt x="20402" y="0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25" name="Freeform 25"/>
            <p:cNvSpPr/>
            <p:nvPr/>
          </p:nvSpPr>
          <p:spPr>
            <a:xfrm flipV="1" rot="0">
              <a:off x="3507581" y="5746718"/>
              <a:ext cx="1292638" cy="495205"/>
            </a:xfrm>
            <a:custGeom>
              <a:avLst/>
              <a:gdLst/>
              <a:ahLst/>
              <a:cxnLst/>
              <a:rect b="b" l="l" r="r" t="t"/>
              <a:pathLst>
                <a:path h="495212" w="1292667">
                  <a:moveTo>
                    <a:pt x="1292668" y="494691"/>
                  </a:moveTo>
                  <a:cubicBezTo>
                    <a:pt x="1266459" y="495783"/>
                    <a:pt x="1199349" y="489628"/>
                    <a:pt x="1123701" y="473744"/>
                  </a:cubicBezTo>
                  <a:cubicBezTo>
                    <a:pt x="1048152" y="457462"/>
                    <a:pt x="962775" y="435720"/>
                    <a:pt x="898445" y="415568"/>
                  </a:cubicBezTo>
                  <a:cubicBezTo>
                    <a:pt x="883950" y="411001"/>
                    <a:pt x="886531" y="417951"/>
                    <a:pt x="883454" y="421127"/>
                  </a:cubicBezTo>
                  <a:cubicBezTo>
                    <a:pt x="852876" y="405442"/>
                    <a:pt x="846821" y="400379"/>
                    <a:pt x="863698" y="395813"/>
                  </a:cubicBezTo>
                  <a:cubicBezTo>
                    <a:pt x="810487" y="376354"/>
                    <a:pt x="805919" y="380325"/>
                    <a:pt x="778916" y="361364"/>
                  </a:cubicBezTo>
                  <a:cubicBezTo>
                    <a:pt x="763429" y="357293"/>
                    <a:pt x="752509" y="356400"/>
                    <a:pt x="751516" y="362356"/>
                  </a:cubicBezTo>
                  <a:cubicBezTo>
                    <a:pt x="718854" y="349649"/>
                    <a:pt x="686987" y="337239"/>
                    <a:pt x="656013" y="325227"/>
                  </a:cubicBezTo>
                  <a:cubicBezTo>
                    <a:pt x="625337" y="312321"/>
                    <a:pt x="595455" y="299713"/>
                    <a:pt x="566367" y="287403"/>
                  </a:cubicBezTo>
                  <a:cubicBezTo>
                    <a:pt x="507893" y="263378"/>
                    <a:pt x="452498" y="240545"/>
                    <a:pt x="399782" y="218803"/>
                  </a:cubicBezTo>
                  <a:cubicBezTo>
                    <a:pt x="347564" y="195573"/>
                    <a:pt x="298024" y="173534"/>
                    <a:pt x="250770" y="152487"/>
                  </a:cubicBezTo>
                  <a:cubicBezTo>
                    <a:pt x="203316" y="131640"/>
                    <a:pt x="157847" y="112181"/>
                    <a:pt x="115854" y="90440"/>
                  </a:cubicBezTo>
                  <a:cubicBezTo>
                    <a:pt x="155962" y="100169"/>
                    <a:pt x="79421" y="64033"/>
                    <a:pt x="101559" y="59267"/>
                  </a:cubicBezTo>
                  <a:cubicBezTo>
                    <a:pt x="91532" y="55892"/>
                    <a:pt x="81505" y="52417"/>
                    <a:pt x="65820" y="43780"/>
                  </a:cubicBezTo>
                  <a:cubicBezTo>
                    <a:pt x="67507" y="52219"/>
                    <a:pt x="109004" y="70387"/>
                    <a:pt x="94212" y="74854"/>
                  </a:cubicBezTo>
                  <a:cubicBezTo>
                    <a:pt x="41298" y="39015"/>
                    <a:pt x="14593" y="28492"/>
                    <a:pt x="0" y="0"/>
                  </a:cubicBezTo>
                  <a:cubicBezTo>
                    <a:pt x="22634" y="1092"/>
                    <a:pt x="54899" y="48148"/>
                    <a:pt x="60160" y="25116"/>
                  </a:cubicBezTo>
                  <a:cubicBezTo>
                    <a:pt x="103643" y="48843"/>
                    <a:pt x="144743" y="71180"/>
                    <a:pt x="184056" y="92624"/>
                  </a:cubicBezTo>
                  <a:cubicBezTo>
                    <a:pt x="224263" y="112380"/>
                    <a:pt x="262683" y="131341"/>
                    <a:pt x="300110" y="149708"/>
                  </a:cubicBezTo>
                  <a:cubicBezTo>
                    <a:pt x="337537" y="167974"/>
                    <a:pt x="373971" y="185844"/>
                    <a:pt x="410008" y="203416"/>
                  </a:cubicBezTo>
                  <a:cubicBezTo>
                    <a:pt x="446740" y="219498"/>
                    <a:pt x="483174" y="235383"/>
                    <a:pt x="520006" y="251465"/>
                  </a:cubicBezTo>
                  <a:cubicBezTo>
                    <a:pt x="556936" y="267349"/>
                    <a:pt x="594264" y="283432"/>
                    <a:pt x="632684" y="300011"/>
                  </a:cubicBezTo>
                  <a:cubicBezTo>
                    <a:pt x="671103" y="316690"/>
                    <a:pt x="711905" y="330588"/>
                    <a:pt x="753998" y="346770"/>
                  </a:cubicBezTo>
                  <a:cubicBezTo>
                    <a:pt x="796290" y="362455"/>
                    <a:pt x="840467" y="378836"/>
                    <a:pt x="887326" y="396209"/>
                  </a:cubicBezTo>
                  <a:cubicBezTo>
                    <a:pt x="934482" y="412788"/>
                    <a:pt x="985013" y="427779"/>
                    <a:pt x="1038721" y="444954"/>
                  </a:cubicBezTo>
                  <a:cubicBezTo>
                    <a:pt x="1071481" y="457562"/>
                    <a:pt x="1064334" y="445450"/>
                    <a:pt x="1078332" y="446443"/>
                  </a:cubicBezTo>
                  <a:cubicBezTo>
                    <a:pt x="1084388" y="454484"/>
                    <a:pt x="1137102" y="464212"/>
                    <a:pt x="1138791" y="472056"/>
                  </a:cubicBezTo>
                  <a:cubicBezTo>
                    <a:pt x="1157554" y="475034"/>
                    <a:pt x="1179394" y="478111"/>
                    <a:pt x="1179195" y="469276"/>
                  </a:cubicBezTo>
                  <a:cubicBezTo>
                    <a:pt x="1213545" y="475828"/>
                    <a:pt x="1277777" y="498959"/>
                    <a:pt x="1292668" y="494691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26" name="Freeform 26"/>
            <p:cNvSpPr/>
            <p:nvPr/>
          </p:nvSpPr>
          <p:spPr>
            <a:xfrm flipV="1" rot="0">
              <a:off x="3135439" y="6363367"/>
              <a:ext cx="802672" cy="494633"/>
            </a:xfrm>
            <a:custGeom>
              <a:avLst/>
              <a:gdLst/>
              <a:ahLst/>
              <a:cxnLst/>
              <a:rect b="b" l="l" r="r" t="t"/>
              <a:pathLst>
                <a:path h="494633" w="802656">
                  <a:moveTo>
                    <a:pt x="792260" y="493470"/>
                  </a:moveTo>
                  <a:cubicBezTo>
                    <a:pt x="797761" y="495039"/>
                    <a:pt x="801639" y="495194"/>
                    <a:pt x="802656" y="492861"/>
                  </a:cubicBezTo>
                  <a:cubicBezTo>
                    <a:pt x="763045" y="474693"/>
                    <a:pt x="719958" y="455334"/>
                    <a:pt x="676972" y="433394"/>
                  </a:cubicBezTo>
                  <a:cubicBezTo>
                    <a:pt x="634482" y="410065"/>
                    <a:pt x="590801" y="386140"/>
                    <a:pt x="547815" y="362710"/>
                  </a:cubicBezTo>
                  <a:cubicBezTo>
                    <a:pt x="461147" y="316944"/>
                    <a:pt x="382918" y="263832"/>
                    <a:pt x="319978" y="226504"/>
                  </a:cubicBezTo>
                  <a:cubicBezTo>
                    <a:pt x="327026" y="226008"/>
                    <a:pt x="334968" y="226504"/>
                    <a:pt x="345888" y="230277"/>
                  </a:cubicBezTo>
                  <a:cubicBezTo>
                    <a:pt x="377260" y="248444"/>
                    <a:pt x="390960" y="273660"/>
                    <a:pt x="408630" y="268597"/>
                  </a:cubicBezTo>
                  <a:cubicBezTo>
                    <a:pt x="376069" y="249139"/>
                    <a:pt x="360680" y="234446"/>
                    <a:pt x="338741" y="217867"/>
                  </a:cubicBezTo>
                  <a:cubicBezTo>
                    <a:pt x="323551" y="220845"/>
                    <a:pt x="294067" y="204962"/>
                    <a:pt x="264284" y="186396"/>
                  </a:cubicBezTo>
                  <a:cubicBezTo>
                    <a:pt x="234997" y="166939"/>
                    <a:pt x="204916" y="145297"/>
                    <a:pt x="186451" y="139340"/>
                  </a:cubicBezTo>
                  <a:cubicBezTo>
                    <a:pt x="201740" y="144304"/>
                    <a:pt x="205910" y="137354"/>
                    <a:pt x="195187" y="124647"/>
                  </a:cubicBezTo>
                  <a:cubicBezTo>
                    <a:pt x="152201" y="98240"/>
                    <a:pt x="95019" y="56842"/>
                    <a:pt x="70001" y="25967"/>
                  </a:cubicBezTo>
                  <a:cubicBezTo>
                    <a:pt x="74865" y="23585"/>
                    <a:pt x="89162" y="33115"/>
                    <a:pt x="95217" y="31527"/>
                  </a:cubicBezTo>
                  <a:cubicBezTo>
                    <a:pt x="79458" y="19937"/>
                    <a:pt x="66161" y="11008"/>
                    <a:pt x="54122" y="3587"/>
                  </a:cubicBezTo>
                  <a:lnTo>
                    <a:pt x="47753" y="0"/>
                  </a:lnTo>
                  <a:lnTo>
                    <a:pt x="0" y="0"/>
                  </a:lnTo>
                  <a:lnTo>
                    <a:pt x="28219" y="24094"/>
                  </a:lnTo>
                  <a:cubicBezTo>
                    <a:pt x="40839" y="33512"/>
                    <a:pt x="52529" y="40214"/>
                    <a:pt x="60670" y="40263"/>
                  </a:cubicBezTo>
                  <a:cubicBezTo>
                    <a:pt x="93133" y="72627"/>
                    <a:pt x="102067" y="104693"/>
                    <a:pt x="148826" y="130207"/>
                  </a:cubicBezTo>
                  <a:cubicBezTo>
                    <a:pt x="146542" y="135965"/>
                    <a:pt x="140983" y="137851"/>
                    <a:pt x="131553" y="135071"/>
                  </a:cubicBezTo>
                  <a:cubicBezTo>
                    <a:pt x="166100" y="155621"/>
                    <a:pt x="182977" y="155422"/>
                    <a:pt x="211568" y="168825"/>
                  </a:cubicBezTo>
                  <a:cubicBezTo>
                    <a:pt x="230431" y="183220"/>
                    <a:pt x="212958" y="185801"/>
                    <a:pt x="247108" y="205259"/>
                  </a:cubicBezTo>
                  <a:cubicBezTo>
                    <a:pt x="278679" y="202082"/>
                    <a:pt x="514061" y="354669"/>
                    <a:pt x="475442" y="352485"/>
                  </a:cubicBezTo>
                  <a:cubicBezTo>
                    <a:pt x="579087" y="403115"/>
                    <a:pt x="684716" y="482735"/>
                    <a:pt x="762846" y="492563"/>
                  </a:cubicBezTo>
                  <a:cubicBezTo>
                    <a:pt x="750337" y="484720"/>
                    <a:pt x="739218" y="477076"/>
                    <a:pt x="732368" y="470226"/>
                  </a:cubicBezTo>
                  <a:cubicBezTo>
                    <a:pt x="744654" y="471343"/>
                    <a:pt x="775758" y="488765"/>
                    <a:pt x="792260" y="493470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27" name="Freeform 27"/>
            <p:cNvSpPr/>
            <p:nvPr/>
          </p:nvSpPr>
          <p:spPr>
            <a:xfrm flipV="1" rot="0">
              <a:off x="3837718" y="6471475"/>
              <a:ext cx="132207" cy="75914"/>
            </a:xfrm>
            <a:custGeom>
              <a:avLst/>
              <a:gdLst/>
              <a:ahLst/>
              <a:cxnLst/>
              <a:rect b="b" l="l" r="r" t="t"/>
              <a:pathLst>
                <a:path h="75880" w="132244">
                  <a:moveTo>
                    <a:pt x="42202" y="13138"/>
                  </a:moveTo>
                  <a:cubicBezTo>
                    <a:pt x="58780" y="32001"/>
                    <a:pt x="121424" y="58209"/>
                    <a:pt x="132245" y="75880"/>
                  </a:cubicBezTo>
                  <a:cubicBezTo>
                    <a:pt x="87471" y="53344"/>
                    <a:pt x="31877" y="16215"/>
                    <a:pt x="6364" y="5394"/>
                  </a:cubicBezTo>
                  <a:cubicBezTo>
                    <a:pt x="-17959" y="-10093"/>
                    <a:pt x="34757" y="12642"/>
                    <a:pt x="42202" y="13138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28" name="Freeform 28"/>
            <p:cNvSpPr/>
            <p:nvPr/>
          </p:nvSpPr>
          <p:spPr>
            <a:xfrm flipV="1" rot="0">
              <a:off x="2999994" y="6012561"/>
              <a:ext cx="716280" cy="441865"/>
            </a:xfrm>
            <a:custGeom>
              <a:avLst/>
              <a:gdLst/>
              <a:ahLst/>
              <a:cxnLst/>
              <a:rect b="b" l="l" r="r" t="t"/>
              <a:pathLst>
                <a:path h="441853" w="716300">
                  <a:moveTo>
                    <a:pt x="154969" y="93915"/>
                  </a:moveTo>
                  <a:cubicBezTo>
                    <a:pt x="152487" y="82995"/>
                    <a:pt x="192793" y="116649"/>
                    <a:pt x="196169" y="101162"/>
                  </a:cubicBezTo>
                  <a:cubicBezTo>
                    <a:pt x="204508" y="120223"/>
                    <a:pt x="274993" y="157849"/>
                    <a:pt x="263279" y="170754"/>
                  </a:cubicBezTo>
                  <a:cubicBezTo>
                    <a:pt x="326120" y="202523"/>
                    <a:pt x="373077" y="217910"/>
                    <a:pt x="374368" y="186539"/>
                  </a:cubicBezTo>
                  <a:cubicBezTo>
                    <a:pt x="437507" y="213244"/>
                    <a:pt x="507794" y="249182"/>
                    <a:pt x="568353" y="288396"/>
                  </a:cubicBezTo>
                  <a:cubicBezTo>
                    <a:pt x="598731" y="307854"/>
                    <a:pt x="626925" y="327709"/>
                    <a:pt x="651248" y="346274"/>
                  </a:cubicBezTo>
                  <a:cubicBezTo>
                    <a:pt x="675769" y="364540"/>
                    <a:pt x="696915" y="380325"/>
                    <a:pt x="711905" y="394224"/>
                  </a:cubicBezTo>
                  <a:cubicBezTo>
                    <a:pt x="722825" y="423113"/>
                    <a:pt x="712898" y="438501"/>
                    <a:pt x="687683" y="441380"/>
                  </a:cubicBezTo>
                  <a:cubicBezTo>
                    <a:pt x="662566" y="444060"/>
                    <a:pt x="621565" y="435522"/>
                    <a:pt x="573516" y="411994"/>
                  </a:cubicBezTo>
                  <a:cubicBezTo>
                    <a:pt x="501441" y="377546"/>
                    <a:pt x="431650" y="329794"/>
                    <a:pt x="368014" y="282539"/>
                  </a:cubicBezTo>
                  <a:cubicBezTo>
                    <a:pt x="304875" y="234291"/>
                    <a:pt x="246004" y="189517"/>
                    <a:pt x="190112" y="165890"/>
                  </a:cubicBezTo>
                  <a:cubicBezTo>
                    <a:pt x="154671" y="138490"/>
                    <a:pt x="45567" y="61352"/>
                    <a:pt x="0" y="17473"/>
                  </a:cubicBezTo>
                  <a:cubicBezTo>
                    <a:pt x="18068" y="16778"/>
                    <a:pt x="5063" y="11516"/>
                    <a:pt x="10821" y="0"/>
                  </a:cubicBezTo>
                  <a:cubicBezTo>
                    <a:pt x="53807" y="25911"/>
                    <a:pt x="121712" y="79520"/>
                    <a:pt x="127171" y="62742"/>
                  </a:cubicBezTo>
                  <a:cubicBezTo>
                    <a:pt x="141963" y="75052"/>
                    <a:pt x="151197" y="85477"/>
                    <a:pt x="154969" y="93915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29" name="Freeform 29"/>
            <p:cNvSpPr/>
            <p:nvPr/>
          </p:nvSpPr>
          <p:spPr>
            <a:xfrm rot="0">
              <a:off x="4091369" y="5721382"/>
              <a:ext cx="1599247" cy="980789"/>
            </a:xfrm>
            <a:custGeom>
              <a:avLst/>
              <a:gdLst/>
              <a:ahLst/>
              <a:cxnLst/>
              <a:rect b="b" l="l" r="r" t="t"/>
              <a:pathLst>
                <a:path h="980792" w="1599254">
                  <a:moveTo>
                    <a:pt x="1091762" y="354585"/>
                  </a:moveTo>
                  <a:cubicBezTo>
                    <a:pt x="1067240" y="342176"/>
                    <a:pt x="1047286" y="331950"/>
                    <a:pt x="1027134" y="322022"/>
                  </a:cubicBezTo>
                  <a:cubicBezTo>
                    <a:pt x="969255" y="293331"/>
                    <a:pt x="909393" y="270002"/>
                    <a:pt x="845260" y="258784"/>
                  </a:cubicBezTo>
                  <a:cubicBezTo>
                    <a:pt x="781327" y="247566"/>
                    <a:pt x="718783" y="250147"/>
                    <a:pt x="657431" y="276455"/>
                  </a:cubicBezTo>
                  <a:cubicBezTo>
                    <a:pt x="581684" y="309017"/>
                    <a:pt x="534031" y="365108"/>
                    <a:pt x="511396" y="443536"/>
                  </a:cubicBezTo>
                  <a:cubicBezTo>
                    <a:pt x="495413" y="498733"/>
                    <a:pt x="494818" y="554824"/>
                    <a:pt x="501072" y="611113"/>
                  </a:cubicBezTo>
                  <a:cubicBezTo>
                    <a:pt x="502660" y="625111"/>
                    <a:pt x="504348" y="639109"/>
                    <a:pt x="506233" y="654794"/>
                  </a:cubicBezTo>
                  <a:cubicBezTo>
                    <a:pt x="487273" y="651319"/>
                    <a:pt x="474267" y="641491"/>
                    <a:pt x="460071" y="634641"/>
                  </a:cubicBezTo>
                  <a:cubicBezTo>
                    <a:pt x="381941" y="597115"/>
                    <a:pt x="300336" y="575572"/>
                    <a:pt x="212378" y="582025"/>
                  </a:cubicBezTo>
                  <a:cubicBezTo>
                    <a:pt x="163732" y="585599"/>
                    <a:pt x="119058" y="599200"/>
                    <a:pt x="80044" y="630769"/>
                  </a:cubicBezTo>
                  <a:cubicBezTo>
                    <a:pt x="44999" y="659063"/>
                    <a:pt x="23159" y="695100"/>
                    <a:pt x="11146" y="737689"/>
                  </a:cubicBezTo>
                  <a:cubicBezTo>
                    <a:pt x="-1264" y="781768"/>
                    <a:pt x="-2951" y="826144"/>
                    <a:pt x="4296" y="871016"/>
                  </a:cubicBezTo>
                  <a:cubicBezTo>
                    <a:pt x="9658" y="904075"/>
                    <a:pt x="19486" y="935744"/>
                    <a:pt x="29413" y="967513"/>
                  </a:cubicBezTo>
                  <a:cubicBezTo>
                    <a:pt x="32788" y="978234"/>
                    <a:pt x="36760" y="983695"/>
                    <a:pt x="49565" y="979227"/>
                  </a:cubicBezTo>
                  <a:cubicBezTo>
                    <a:pt x="68527" y="972576"/>
                    <a:pt x="87887" y="967413"/>
                    <a:pt x="107344" y="962350"/>
                  </a:cubicBezTo>
                  <a:cubicBezTo>
                    <a:pt x="116974" y="959868"/>
                    <a:pt x="119655" y="955600"/>
                    <a:pt x="116478" y="946069"/>
                  </a:cubicBezTo>
                  <a:cubicBezTo>
                    <a:pt x="109926" y="926214"/>
                    <a:pt x="103473" y="906359"/>
                    <a:pt x="98310" y="886107"/>
                  </a:cubicBezTo>
                  <a:cubicBezTo>
                    <a:pt x="88780" y="848878"/>
                    <a:pt x="84908" y="811352"/>
                    <a:pt x="93545" y="772932"/>
                  </a:cubicBezTo>
                  <a:cubicBezTo>
                    <a:pt x="106848" y="714062"/>
                    <a:pt x="144076" y="679018"/>
                    <a:pt x="203741" y="672267"/>
                  </a:cubicBezTo>
                  <a:cubicBezTo>
                    <a:pt x="254570" y="666509"/>
                    <a:pt x="304307" y="671770"/>
                    <a:pt x="352853" y="687853"/>
                  </a:cubicBezTo>
                  <a:cubicBezTo>
                    <a:pt x="413510" y="708105"/>
                    <a:pt x="468807" y="738881"/>
                    <a:pt x="523210" y="771543"/>
                  </a:cubicBezTo>
                  <a:cubicBezTo>
                    <a:pt x="533832" y="777896"/>
                    <a:pt x="544555" y="783952"/>
                    <a:pt x="556766" y="786335"/>
                  </a:cubicBezTo>
                  <a:cubicBezTo>
                    <a:pt x="587541" y="792192"/>
                    <a:pt x="612260" y="771641"/>
                    <a:pt x="611467" y="740271"/>
                  </a:cubicBezTo>
                  <a:cubicBezTo>
                    <a:pt x="611168" y="728953"/>
                    <a:pt x="608488" y="717635"/>
                    <a:pt x="606403" y="706418"/>
                  </a:cubicBezTo>
                  <a:cubicBezTo>
                    <a:pt x="596971" y="657773"/>
                    <a:pt x="587839" y="609227"/>
                    <a:pt x="586449" y="559391"/>
                  </a:cubicBezTo>
                  <a:cubicBezTo>
                    <a:pt x="585853" y="536457"/>
                    <a:pt x="587143" y="513624"/>
                    <a:pt x="591115" y="490890"/>
                  </a:cubicBezTo>
                  <a:cubicBezTo>
                    <a:pt x="606998" y="398266"/>
                    <a:pt x="669642" y="348231"/>
                    <a:pt x="761770" y="341877"/>
                  </a:cubicBezTo>
                  <a:cubicBezTo>
                    <a:pt x="820938" y="337807"/>
                    <a:pt x="876631" y="354585"/>
                    <a:pt x="930539" y="376425"/>
                  </a:cubicBezTo>
                  <a:cubicBezTo>
                    <a:pt x="986827" y="399259"/>
                    <a:pt x="1040039" y="427949"/>
                    <a:pt x="1091762" y="459519"/>
                  </a:cubicBezTo>
                  <a:cubicBezTo>
                    <a:pt x="1096627" y="462498"/>
                    <a:pt x="1101193" y="465873"/>
                    <a:pt x="1106256" y="468454"/>
                  </a:cubicBezTo>
                  <a:cubicBezTo>
                    <a:pt x="1146165" y="488309"/>
                    <a:pt x="1185875" y="463689"/>
                    <a:pt x="1184684" y="418717"/>
                  </a:cubicBezTo>
                  <a:cubicBezTo>
                    <a:pt x="1183692" y="380595"/>
                    <a:pt x="1180216" y="342572"/>
                    <a:pt x="1181011" y="304352"/>
                  </a:cubicBezTo>
                  <a:cubicBezTo>
                    <a:pt x="1181805" y="267818"/>
                    <a:pt x="1186570" y="232079"/>
                    <a:pt x="1199972" y="197630"/>
                  </a:cubicBezTo>
                  <a:cubicBezTo>
                    <a:pt x="1208014" y="176881"/>
                    <a:pt x="1219331" y="158019"/>
                    <a:pt x="1234024" y="141340"/>
                  </a:cubicBezTo>
                  <a:cubicBezTo>
                    <a:pt x="1275620" y="93986"/>
                    <a:pt x="1326647" y="78499"/>
                    <a:pt x="1386412" y="95575"/>
                  </a:cubicBezTo>
                  <a:cubicBezTo>
                    <a:pt x="1437241" y="110069"/>
                    <a:pt x="1481915" y="136377"/>
                    <a:pt x="1523809" y="167848"/>
                  </a:cubicBezTo>
                  <a:cubicBezTo>
                    <a:pt x="1528376" y="171223"/>
                    <a:pt x="1532744" y="174896"/>
                    <a:pt x="1536914" y="178668"/>
                  </a:cubicBezTo>
                  <a:cubicBezTo>
                    <a:pt x="1543466" y="184625"/>
                    <a:pt x="1549423" y="185915"/>
                    <a:pt x="1556371" y="178371"/>
                  </a:cubicBezTo>
                  <a:cubicBezTo>
                    <a:pt x="1568087" y="165663"/>
                    <a:pt x="1580297" y="153452"/>
                    <a:pt x="1592508" y="141241"/>
                  </a:cubicBezTo>
                  <a:cubicBezTo>
                    <a:pt x="1600550" y="133101"/>
                    <a:pt x="1602336" y="125953"/>
                    <a:pt x="1592707" y="117415"/>
                  </a:cubicBezTo>
                  <a:cubicBezTo>
                    <a:pt x="1530461" y="61920"/>
                    <a:pt x="1462954" y="15558"/>
                    <a:pt x="1377973" y="2653"/>
                  </a:cubicBezTo>
                  <a:cubicBezTo>
                    <a:pt x="1274627" y="-13132"/>
                    <a:pt x="1176344" y="42561"/>
                    <a:pt x="1127799" y="142234"/>
                  </a:cubicBezTo>
                  <a:cubicBezTo>
                    <a:pt x="1102881" y="193361"/>
                    <a:pt x="1093548" y="247566"/>
                    <a:pt x="1092258" y="303458"/>
                  </a:cubicBezTo>
                  <a:cubicBezTo>
                    <a:pt x="1091862" y="318647"/>
                    <a:pt x="1091960" y="333836"/>
                    <a:pt x="1091762" y="354585"/>
                  </a:cubicBezTo>
                </a:path>
              </a:pathLst>
            </a:custGeom>
            <a:solidFill>
              <a:srgbClr val="FFFFFF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</p:grpSp>
      <p:grpSp>
        <p:nvGrpSpPr>
          <p:cNvPr id="30" name="Group 30"/>
          <p:cNvGrpSpPr/>
          <p:nvPr/>
        </p:nvGrpSpPr>
        <p:grpSpPr>
          <a:xfrm rot="0">
            <a:off x="10487311" y="2359533"/>
            <a:ext cx="1238059" cy="1076420"/>
            <a:chOff x="10487311" y="2359533"/>
            <a:chExt cx="1238059" cy="1076420"/>
          </a:xfrm>
        </p:grpSpPr>
        <p:sp>
          <p:nvSpPr>
            <p:cNvPr id="31" name="Freeform 31"/>
            <p:cNvSpPr/>
            <p:nvPr/>
          </p:nvSpPr>
          <p:spPr>
            <a:xfrm rot="1954080">
              <a:off x="10589895" y="2735675"/>
              <a:ext cx="314230" cy="307562"/>
            </a:xfrm>
            <a:custGeom>
              <a:avLst/>
              <a:gdLst/>
              <a:ahLst/>
              <a:cxnLst/>
              <a:rect b="b" l="l" r="r" t="t"/>
              <a:pathLst>
                <a:path h="307531" w="314276">
                  <a:moveTo>
                    <a:pt x="312465" y="235506"/>
                  </a:moveTo>
                  <a:cubicBezTo>
                    <a:pt x="298169" y="186067"/>
                    <a:pt x="302735" y="132954"/>
                    <a:pt x="284667" y="84309"/>
                  </a:cubicBezTo>
                  <a:cubicBezTo>
                    <a:pt x="263720" y="27623"/>
                    <a:pt x="215968" y="-4542"/>
                    <a:pt x="155112" y="520"/>
                  </a:cubicBezTo>
                  <a:cubicBezTo>
                    <a:pt x="21885" y="11540"/>
                    <a:pt x="-18620" y="177927"/>
                    <a:pt x="7489" y="287824"/>
                  </a:cubicBezTo>
                  <a:cubicBezTo>
                    <a:pt x="15034" y="319592"/>
                    <a:pt x="58915" y="309864"/>
                    <a:pt x="61396" y="280577"/>
                  </a:cubicBezTo>
                  <a:cubicBezTo>
                    <a:pt x="66559" y="219026"/>
                    <a:pt x="81450" y="79048"/>
                    <a:pt x="168515" y="82721"/>
                  </a:cubicBezTo>
                  <a:cubicBezTo>
                    <a:pt x="232846" y="85402"/>
                    <a:pt x="220932" y="213169"/>
                    <a:pt x="234136" y="257148"/>
                  </a:cubicBezTo>
                  <a:cubicBezTo>
                    <a:pt x="249127" y="306985"/>
                    <a:pt x="327058" y="285938"/>
                    <a:pt x="312465" y="235506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32" name="Freeform 32"/>
            <p:cNvSpPr/>
            <p:nvPr/>
          </p:nvSpPr>
          <p:spPr>
            <a:xfrm rot="1954080">
              <a:off x="10487311" y="2585942"/>
              <a:ext cx="623316" cy="437864"/>
            </a:xfrm>
            <a:custGeom>
              <a:avLst/>
              <a:gdLst/>
              <a:ahLst/>
              <a:cxnLst/>
              <a:rect b="b" l="l" r="r" t="t"/>
              <a:pathLst>
                <a:path h="437860" w="623342">
                  <a:moveTo>
                    <a:pt x="622870" y="390007"/>
                  </a:moveTo>
                  <a:cubicBezTo>
                    <a:pt x="601923" y="253900"/>
                    <a:pt x="557746" y="78877"/>
                    <a:pt x="417270" y="19510"/>
                  </a:cubicBezTo>
                  <a:cubicBezTo>
                    <a:pt x="262500" y="-46012"/>
                    <a:pt x="104453" y="63290"/>
                    <a:pt x="38534" y="201780"/>
                  </a:cubicBezTo>
                  <a:cubicBezTo>
                    <a:pt x="7163" y="267699"/>
                    <a:pt x="-18152" y="360919"/>
                    <a:pt x="17091" y="430014"/>
                  </a:cubicBezTo>
                  <a:cubicBezTo>
                    <a:pt x="24734" y="445005"/>
                    <a:pt x="45086" y="436368"/>
                    <a:pt x="46277" y="422072"/>
                  </a:cubicBezTo>
                  <a:cubicBezTo>
                    <a:pt x="58289" y="275840"/>
                    <a:pt x="135228" y="76990"/>
                    <a:pt x="308266" y="67460"/>
                  </a:cubicBezTo>
                  <a:cubicBezTo>
                    <a:pt x="486962" y="57533"/>
                    <a:pt x="535409" y="270876"/>
                    <a:pt x="555463" y="408571"/>
                  </a:cubicBezTo>
                  <a:cubicBezTo>
                    <a:pt x="561916" y="452749"/>
                    <a:pt x="629621" y="434184"/>
                    <a:pt x="622870" y="390007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33" name="Freeform 33"/>
            <p:cNvSpPr/>
            <p:nvPr/>
          </p:nvSpPr>
          <p:spPr>
            <a:xfrm rot="1954080">
              <a:off x="11204638" y="3128391"/>
              <a:ext cx="314230" cy="307562"/>
            </a:xfrm>
            <a:custGeom>
              <a:avLst/>
              <a:gdLst/>
              <a:ahLst/>
              <a:cxnLst/>
              <a:rect b="b" l="l" r="r" t="t"/>
              <a:pathLst>
                <a:path h="307531" w="314275">
                  <a:moveTo>
                    <a:pt x="312464" y="235506"/>
                  </a:moveTo>
                  <a:cubicBezTo>
                    <a:pt x="298168" y="186067"/>
                    <a:pt x="302735" y="132954"/>
                    <a:pt x="284666" y="84309"/>
                  </a:cubicBezTo>
                  <a:cubicBezTo>
                    <a:pt x="263719" y="27623"/>
                    <a:pt x="215968" y="-4542"/>
                    <a:pt x="155112" y="520"/>
                  </a:cubicBezTo>
                  <a:cubicBezTo>
                    <a:pt x="21884" y="11540"/>
                    <a:pt x="-18620" y="177927"/>
                    <a:pt x="7489" y="287824"/>
                  </a:cubicBezTo>
                  <a:cubicBezTo>
                    <a:pt x="15033" y="319592"/>
                    <a:pt x="58913" y="309864"/>
                    <a:pt x="61395" y="280577"/>
                  </a:cubicBezTo>
                  <a:cubicBezTo>
                    <a:pt x="66558" y="219026"/>
                    <a:pt x="81449" y="79048"/>
                    <a:pt x="168514" y="82721"/>
                  </a:cubicBezTo>
                  <a:cubicBezTo>
                    <a:pt x="232845" y="85402"/>
                    <a:pt x="220932" y="213169"/>
                    <a:pt x="234135" y="257148"/>
                  </a:cubicBezTo>
                  <a:cubicBezTo>
                    <a:pt x="249126" y="306985"/>
                    <a:pt x="327057" y="285938"/>
                    <a:pt x="312464" y="235506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34" name="Freeform 34"/>
            <p:cNvSpPr/>
            <p:nvPr/>
          </p:nvSpPr>
          <p:spPr>
            <a:xfrm rot="1954080">
              <a:off x="11102054" y="2978563"/>
              <a:ext cx="623316" cy="437864"/>
            </a:xfrm>
            <a:custGeom>
              <a:avLst/>
              <a:gdLst/>
              <a:ahLst/>
              <a:cxnLst/>
              <a:rect b="b" l="l" r="r" t="t"/>
              <a:pathLst>
                <a:path h="437860" w="623357">
                  <a:moveTo>
                    <a:pt x="622871" y="390007"/>
                  </a:moveTo>
                  <a:cubicBezTo>
                    <a:pt x="601924" y="253900"/>
                    <a:pt x="557746" y="78877"/>
                    <a:pt x="417270" y="19510"/>
                  </a:cubicBezTo>
                  <a:cubicBezTo>
                    <a:pt x="262500" y="-46012"/>
                    <a:pt x="104453" y="63290"/>
                    <a:pt x="38535" y="201780"/>
                  </a:cubicBezTo>
                  <a:cubicBezTo>
                    <a:pt x="7163" y="267699"/>
                    <a:pt x="-18152" y="360919"/>
                    <a:pt x="17091" y="430014"/>
                  </a:cubicBezTo>
                  <a:cubicBezTo>
                    <a:pt x="24735" y="445005"/>
                    <a:pt x="45086" y="436368"/>
                    <a:pt x="46277" y="422072"/>
                  </a:cubicBezTo>
                  <a:cubicBezTo>
                    <a:pt x="58291" y="275840"/>
                    <a:pt x="135229" y="76990"/>
                    <a:pt x="308266" y="67460"/>
                  </a:cubicBezTo>
                  <a:cubicBezTo>
                    <a:pt x="486962" y="57533"/>
                    <a:pt x="535409" y="270876"/>
                    <a:pt x="555463" y="408571"/>
                  </a:cubicBezTo>
                  <a:cubicBezTo>
                    <a:pt x="562015" y="452749"/>
                    <a:pt x="629721" y="434184"/>
                    <a:pt x="622871" y="390007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35" name="Freeform 35"/>
            <p:cNvSpPr/>
            <p:nvPr/>
          </p:nvSpPr>
          <p:spPr>
            <a:xfrm rot="1954080">
              <a:off x="11167301" y="2509266"/>
              <a:ext cx="314230" cy="307562"/>
            </a:xfrm>
            <a:custGeom>
              <a:avLst/>
              <a:gdLst/>
              <a:ahLst/>
              <a:cxnLst/>
              <a:rect b="b" l="l" r="r" t="t"/>
              <a:pathLst>
                <a:path h="307531" w="314275">
                  <a:moveTo>
                    <a:pt x="312464" y="235506"/>
                  </a:moveTo>
                  <a:cubicBezTo>
                    <a:pt x="298168" y="186067"/>
                    <a:pt x="302736" y="132955"/>
                    <a:pt x="284667" y="84309"/>
                  </a:cubicBezTo>
                  <a:cubicBezTo>
                    <a:pt x="263720" y="27623"/>
                    <a:pt x="215968" y="-4543"/>
                    <a:pt x="155113" y="521"/>
                  </a:cubicBezTo>
                  <a:cubicBezTo>
                    <a:pt x="21884" y="11540"/>
                    <a:pt x="-18620" y="177926"/>
                    <a:pt x="7489" y="287824"/>
                  </a:cubicBezTo>
                  <a:cubicBezTo>
                    <a:pt x="15034" y="319593"/>
                    <a:pt x="58914" y="309863"/>
                    <a:pt x="61396" y="280577"/>
                  </a:cubicBezTo>
                  <a:cubicBezTo>
                    <a:pt x="66558" y="219026"/>
                    <a:pt x="81450" y="79047"/>
                    <a:pt x="168515" y="82720"/>
                  </a:cubicBezTo>
                  <a:cubicBezTo>
                    <a:pt x="232845" y="85401"/>
                    <a:pt x="220931" y="213169"/>
                    <a:pt x="234136" y="257148"/>
                  </a:cubicBezTo>
                  <a:cubicBezTo>
                    <a:pt x="249127" y="307084"/>
                    <a:pt x="327058" y="285938"/>
                    <a:pt x="312464" y="235506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36" name="Freeform 36"/>
            <p:cNvSpPr/>
            <p:nvPr/>
          </p:nvSpPr>
          <p:spPr>
            <a:xfrm rot="1954080">
              <a:off x="11064621" y="2359533"/>
              <a:ext cx="623316" cy="437864"/>
            </a:xfrm>
            <a:custGeom>
              <a:avLst/>
              <a:gdLst/>
              <a:ahLst/>
              <a:cxnLst/>
              <a:rect b="b" l="l" r="r" t="t"/>
              <a:pathLst>
                <a:path h="437860" w="623344">
                  <a:moveTo>
                    <a:pt x="622871" y="390006"/>
                  </a:moveTo>
                  <a:cubicBezTo>
                    <a:pt x="601923" y="253899"/>
                    <a:pt x="557746" y="78877"/>
                    <a:pt x="417270" y="19510"/>
                  </a:cubicBezTo>
                  <a:cubicBezTo>
                    <a:pt x="262500" y="-46012"/>
                    <a:pt x="104453" y="63290"/>
                    <a:pt x="38534" y="201780"/>
                  </a:cubicBezTo>
                  <a:cubicBezTo>
                    <a:pt x="7163" y="267699"/>
                    <a:pt x="-18152" y="360919"/>
                    <a:pt x="17091" y="430015"/>
                  </a:cubicBezTo>
                  <a:cubicBezTo>
                    <a:pt x="24735" y="445005"/>
                    <a:pt x="45086" y="436368"/>
                    <a:pt x="46277" y="422072"/>
                  </a:cubicBezTo>
                  <a:cubicBezTo>
                    <a:pt x="58291" y="275839"/>
                    <a:pt x="135229" y="76991"/>
                    <a:pt x="308266" y="67460"/>
                  </a:cubicBezTo>
                  <a:cubicBezTo>
                    <a:pt x="486962" y="57532"/>
                    <a:pt x="535409" y="270876"/>
                    <a:pt x="555463" y="408571"/>
                  </a:cubicBezTo>
                  <a:cubicBezTo>
                    <a:pt x="562015" y="452749"/>
                    <a:pt x="629621" y="434184"/>
                    <a:pt x="622871" y="390006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</p:grpSp>
      <p:grpSp>
        <p:nvGrpSpPr>
          <p:cNvPr id="37" name="Group 37"/>
          <p:cNvGrpSpPr/>
          <p:nvPr/>
        </p:nvGrpSpPr>
        <p:grpSpPr>
          <a:xfrm rot="0">
            <a:off x="6181249" y="0"/>
            <a:ext cx="6010751" cy="1520571"/>
            <a:chOff x="6181249" y="0"/>
            <a:chExt cx="6010751" cy="1520571"/>
          </a:xfrm>
        </p:grpSpPr>
        <p:sp>
          <p:nvSpPr>
            <p:cNvPr id="38" name="Freeform 38"/>
            <p:cNvSpPr/>
            <p:nvPr/>
          </p:nvSpPr>
          <p:spPr>
            <a:xfrm flipH="1" rot="0">
              <a:off x="8017669" y="0"/>
              <a:ext cx="4174331" cy="1520571"/>
            </a:xfrm>
            <a:custGeom>
              <a:avLst/>
              <a:gdLst/>
              <a:ahLst/>
              <a:cxnLst/>
              <a:rect b="b" l="l" r="r" t="t"/>
              <a:pathLst>
                <a:path h="1520606" w="4174361">
                  <a:moveTo>
                    <a:pt x="125681" y="1358462"/>
                  </a:moveTo>
                  <a:lnTo>
                    <a:pt x="124864" y="1359407"/>
                  </a:lnTo>
                  <a:lnTo>
                    <a:pt x="126971" y="1359753"/>
                  </a:lnTo>
                  <a:close/>
                  <a:moveTo>
                    <a:pt x="3628423" y="1175298"/>
                  </a:moveTo>
                  <a:cubicBezTo>
                    <a:pt x="3592883" y="1173015"/>
                    <a:pt x="3568262" y="1198727"/>
                    <a:pt x="3534112" y="1204882"/>
                  </a:cubicBezTo>
                  <a:cubicBezTo>
                    <a:pt x="3530836" y="1204882"/>
                    <a:pt x="3524482" y="1205180"/>
                    <a:pt x="3518029" y="1204882"/>
                  </a:cubicBezTo>
                  <a:cubicBezTo>
                    <a:pt x="3402571" y="1198627"/>
                    <a:pt x="3287213" y="1194855"/>
                    <a:pt x="3172748" y="1217887"/>
                  </a:cubicBezTo>
                  <a:cubicBezTo>
                    <a:pt x="3151007" y="1222255"/>
                    <a:pt x="3127081" y="1224836"/>
                    <a:pt x="3105737" y="1220568"/>
                  </a:cubicBezTo>
                  <a:cubicBezTo>
                    <a:pt x="3069799" y="1213519"/>
                    <a:pt x="3035053" y="1218979"/>
                    <a:pt x="3000604" y="1224142"/>
                  </a:cubicBezTo>
                  <a:cubicBezTo>
                    <a:pt x="2947095" y="1232083"/>
                    <a:pt x="2895074" y="1245982"/>
                    <a:pt x="2839579" y="1233871"/>
                  </a:cubicBezTo>
                  <a:cubicBezTo>
                    <a:pt x="2819327" y="1229404"/>
                    <a:pt x="2795202" y="1238536"/>
                    <a:pt x="2773859" y="1244890"/>
                  </a:cubicBezTo>
                  <a:cubicBezTo>
                    <a:pt x="2742686" y="1254123"/>
                    <a:pt x="2711514" y="1256108"/>
                    <a:pt x="2679150" y="1257598"/>
                  </a:cubicBezTo>
                  <a:cubicBezTo>
                    <a:pt x="2626434" y="1259980"/>
                    <a:pt x="2578683" y="1244592"/>
                    <a:pt x="2535101" y="1228410"/>
                  </a:cubicBezTo>
                  <a:cubicBezTo>
                    <a:pt x="2501843" y="1235062"/>
                    <a:pt x="2473450" y="1240523"/>
                    <a:pt x="2445256" y="1246777"/>
                  </a:cubicBezTo>
                  <a:cubicBezTo>
                    <a:pt x="2441781" y="1247571"/>
                    <a:pt x="2439299" y="1253131"/>
                    <a:pt x="2435924" y="1257001"/>
                  </a:cubicBezTo>
                  <a:cubicBezTo>
                    <a:pt x="2454091" y="1262462"/>
                    <a:pt x="2470671" y="1267426"/>
                    <a:pt x="2496681" y="1275170"/>
                  </a:cubicBezTo>
                  <a:cubicBezTo>
                    <a:pt x="2440988" y="1277751"/>
                    <a:pt x="2394824" y="1274177"/>
                    <a:pt x="2351441" y="1283310"/>
                  </a:cubicBezTo>
                  <a:cubicBezTo>
                    <a:pt x="2265666" y="1301478"/>
                    <a:pt x="2179694" y="1303463"/>
                    <a:pt x="2093026" y="1301080"/>
                  </a:cubicBezTo>
                  <a:cubicBezTo>
                    <a:pt x="2021647" y="1299094"/>
                    <a:pt x="1952352" y="1304853"/>
                    <a:pt x="1893383" y="1352902"/>
                  </a:cubicBezTo>
                  <a:cubicBezTo>
                    <a:pt x="1868167" y="1340095"/>
                    <a:pt x="1845631" y="1328779"/>
                    <a:pt x="1826471" y="1319049"/>
                  </a:cubicBezTo>
                  <a:cubicBezTo>
                    <a:pt x="1815749" y="1319546"/>
                    <a:pt x="1809098" y="1318851"/>
                    <a:pt x="1803042" y="1320339"/>
                  </a:cubicBezTo>
                  <a:cubicBezTo>
                    <a:pt x="1765516" y="1329573"/>
                    <a:pt x="1728089" y="1340989"/>
                    <a:pt x="1690166" y="1321729"/>
                  </a:cubicBezTo>
                  <a:cubicBezTo>
                    <a:pt x="1622956" y="1325601"/>
                    <a:pt x="1556739" y="1307831"/>
                    <a:pt x="1489033" y="1315972"/>
                  </a:cubicBezTo>
                  <a:cubicBezTo>
                    <a:pt x="1409414" y="1325502"/>
                    <a:pt x="1329199" y="1330565"/>
                    <a:pt x="1249282" y="1337515"/>
                  </a:cubicBezTo>
                  <a:cubicBezTo>
                    <a:pt x="1204509" y="1341485"/>
                    <a:pt x="1159339" y="1342577"/>
                    <a:pt x="1115161" y="1349726"/>
                  </a:cubicBezTo>
                  <a:cubicBezTo>
                    <a:pt x="1069594" y="1357072"/>
                    <a:pt x="1025813" y="1357766"/>
                    <a:pt x="995434" y="1342081"/>
                  </a:cubicBezTo>
                  <a:cubicBezTo>
                    <a:pt x="932593" y="1348038"/>
                    <a:pt x="881665" y="1352902"/>
                    <a:pt x="830736" y="1357766"/>
                  </a:cubicBezTo>
                  <a:cubicBezTo>
                    <a:pt x="808399" y="1359950"/>
                    <a:pt x="785566" y="1359852"/>
                    <a:pt x="763725" y="1364617"/>
                  </a:cubicBezTo>
                  <a:cubicBezTo>
                    <a:pt x="719250" y="1374346"/>
                    <a:pt x="674774" y="1373750"/>
                    <a:pt x="629604" y="1373453"/>
                  </a:cubicBezTo>
                  <a:cubicBezTo>
                    <a:pt x="543234" y="1372857"/>
                    <a:pt x="456666" y="1375040"/>
                    <a:pt x="372778" y="1400356"/>
                  </a:cubicBezTo>
                  <a:cubicBezTo>
                    <a:pt x="353519" y="1406114"/>
                    <a:pt x="335947" y="1401349"/>
                    <a:pt x="316786" y="1398469"/>
                  </a:cubicBezTo>
                  <a:cubicBezTo>
                    <a:pt x="262880" y="1390429"/>
                    <a:pt x="208477" y="1386755"/>
                    <a:pt x="154570" y="1403136"/>
                  </a:cubicBezTo>
                  <a:cubicBezTo>
                    <a:pt x="107613" y="1417431"/>
                    <a:pt x="59365" y="1414949"/>
                    <a:pt x="11414" y="1408297"/>
                  </a:cubicBezTo>
                  <a:cubicBezTo>
                    <a:pt x="7344" y="1407702"/>
                    <a:pt x="4465" y="1399065"/>
                    <a:pt x="991" y="1394102"/>
                  </a:cubicBezTo>
                  <a:cubicBezTo>
                    <a:pt x="11117" y="1375239"/>
                    <a:pt x="26505" y="1366503"/>
                    <a:pt x="47948" y="1369878"/>
                  </a:cubicBezTo>
                  <a:cubicBezTo>
                    <a:pt x="63733" y="1372360"/>
                    <a:pt x="79319" y="1376927"/>
                    <a:pt x="95104" y="1377820"/>
                  </a:cubicBezTo>
                  <a:cubicBezTo>
                    <a:pt x="101805" y="1378217"/>
                    <a:pt x="107836" y="1376505"/>
                    <a:pt x="112998" y="1373130"/>
                  </a:cubicBezTo>
                  <a:lnTo>
                    <a:pt x="124864" y="1359407"/>
                  </a:lnTo>
                  <a:lnTo>
                    <a:pt x="34050" y="1344464"/>
                  </a:lnTo>
                  <a:lnTo>
                    <a:pt x="0" y="1357856"/>
                  </a:lnTo>
                  <a:lnTo>
                    <a:pt x="0" y="1520606"/>
                  </a:lnTo>
                  <a:lnTo>
                    <a:pt x="42549" y="1517117"/>
                  </a:lnTo>
                  <a:cubicBezTo>
                    <a:pt x="90562" y="1514498"/>
                    <a:pt x="138636" y="1513282"/>
                    <a:pt x="186834" y="1513729"/>
                  </a:cubicBezTo>
                  <a:cubicBezTo>
                    <a:pt x="225255" y="1514026"/>
                    <a:pt x="263872" y="1510452"/>
                    <a:pt x="302292" y="1507475"/>
                  </a:cubicBezTo>
                  <a:cubicBezTo>
                    <a:pt x="424004" y="1498142"/>
                    <a:pt x="545517" y="1484939"/>
                    <a:pt x="667428" y="1479379"/>
                  </a:cubicBezTo>
                  <a:cubicBezTo>
                    <a:pt x="798968" y="1473423"/>
                    <a:pt x="930508" y="1471438"/>
                    <a:pt x="1062049" y="1461013"/>
                  </a:cubicBezTo>
                  <a:cubicBezTo>
                    <a:pt x="1186739" y="1451086"/>
                    <a:pt x="1312323" y="1451682"/>
                    <a:pt x="1437310" y="1441556"/>
                  </a:cubicBezTo>
                  <a:cubicBezTo>
                    <a:pt x="1501343" y="1436393"/>
                    <a:pt x="1566170" y="1438776"/>
                    <a:pt x="1629508" y="1430039"/>
                  </a:cubicBezTo>
                  <a:cubicBezTo>
                    <a:pt x="1671403" y="1424182"/>
                    <a:pt x="1712304" y="1423586"/>
                    <a:pt x="1754000" y="1424877"/>
                  </a:cubicBezTo>
                  <a:cubicBezTo>
                    <a:pt x="1795696" y="1426267"/>
                    <a:pt x="1837590" y="1428153"/>
                    <a:pt x="1878988" y="1424678"/>
                  </a:cubicBezTo>
                  <a:cubicBezTo>
                    <a:pt x="1962081" y="1417729"/>
                    <a:pt x="2044877" y="1411872"/>
                    <a:pt x="2128567" y="1415347"/>
                  </a:cubicBezTo>
                  <a:cubicBezTo>
                    <a:pt x="2176219" y="1417332"/>
                    <a:pt x="2224368" y="1405816"/>
                    <a:pt x="2272417" y="1405121"/>
                  </a:cubicBezTo>
                  <a:cubicBezTo>
                    <a:pt x="2439399" y="1402739"/>
                    <a:pt x="2606182" y="1397377"/>
                    <a:pt x="2772965" y="1386557"/>
                  </a:cubicBezTo>
                  <a:cubicBezTo>
                    <a:pt x="2923566" y="1376828"/>
                    <a:pt x="3074365" y="1371566"/>
                    <a:pt x="3225066" y="1363623"/>
                  </a:cubicBezTo>
                  <a:cubicBezTo>
                    <a:pt x="3247304" y="1362432"/>
                    <a:pt x="3269442" y="1357370"/>
                    <a:pt x="3291680" y="1354590"/>
                  </a:cubicBezTo>
                  <a:cubicBezTo>
                    <a:pt x="3383907" y="1342974"/>
                    <a:pt x="3472064" y="1314085"/>
                    <a:pt x="3561710" y="1291649"/>
                  </a:cubicBezTo>
                  <a:cubicBezTo>
                    <a:pt x="3573623" y="1288671"/>
                    <a:pt x="3584147" y="1280233"/>
                    <a:pt x="3596457" y="1273680"/>
                  </a:cubicBezTo>
                  <a:cubicBezTo>
                    <a:pt x="3600924" y="1257498"/>
                    <a:pt x="3604696" y="1242110"/>
                    <a:pt x="3609660" y="1227021"/>
                  </a:cubicBezTo>
                  <a:cubicBezTo>
                    <a:pt x="3615220" y="1210044"/>
                    <a:pt x="3621871" y="1193267"/>
                    <a:pt x="3628423" y="1175298"/>
                  </a:cubicBezTo>
                  <a:close/>
                  <a:moveTo>
                    <a:pt x="72270" y="1143133"/>
                  </a:moveTo>
                  <a:lnTo>
                    <a:pt x="69888" y="1147303"/>
                  </a:lnTo>
                  <a:lnTo>
                    <a:pt x="68796" y="1146508"/>
                  </a:lnTo>
                  <a:close/>
                  <a:moveTo>
                    <a:pt x="187529" y="1086546"/>
                  </a:moveTo>
                  <a:lnTo>
                    <a:pt x="183658" y="1089424"/>
                  </a:lnTo>
                  <a:lnTo>
                    <a:pt x="180005" y="1091759"/>
                  </a:lnTo>
                  <a:lnTo>
                    <a:pt x="173929" y="1101338"/>
                  </a:lnTo>
                  <a:cubicBezTo>
                    <a:pt x="173234" y="1102231"/>
                    <a:pt x="169362" y="1100642"/>
                    <a:pt x="166880" y="1100147"/>
                  </a:cubicBezTo>
                  <a:lnTo>
                    <a:pt x="180005" y="1091759"/>
                  </a:lnTo>
                  <a:lnTo>
                    <a:pt x="182367" y="1088035"/>
                  </a:lnTo>
                  <a:close/>
                  <a:moveTo>
                    <a:pt x="1151098" y="1018244"/>
                  </a:moveTo>
                  <a:cubicBezTo>
                    <a:pt x="1151793" y="1019833"/>
                    <a:pt x="1152389" y="1021421"/>
                    <a:pt x="1153084" y="1023009"/>
                  </a:cubicBezTo>
                  <a:cubicBezTo>
                    <a:pt x="1150801" y="1023604"/>
                    <a:pt x="1148418" y="1024598"/>
                    <a:pt x="1146135" y="1024499"/>
                  </a:cubicBezTo>
                  <a:cubicBezTo>
                    <a:pt x="1145440" y="1024499"/>
                    <a:pt x="1144844" y="1021520"/>
                    <a:pt x="1144150" y="1019931"/>
                  </a:cubicBezTo>
                  <a:cubicBezTo>
                    <a:pt x="1146433" y="1019336"/>
                    <a:pt x="1148815" y="1018839"/>
                    <a:pt x="1151098" y="1018244"/>
                  </a:cubicBezTo>
                  <a:close/>
                  <a:moveTo>
                    <a:pt x="2660981" y="973966"/>
                  </a:moveTo>
                  <a:cubicBezTo>
                    <a:pt x="2666343" y="995410"/>
                    <a:pt x="2656614" y="1005934"/>
                    <a:pt x="2643608" y="1014571"/>
                  </a:cubicBezTo>
                  <a:cubicBezTo>
                    <a:pt x="2642021" y="1015564"/>
                    <a:pt x="2637553" y="1013975"/>
                    <a:pt x="2635568" y="1012288"/>
                  </a:cubicBezTo>
                  <a:cubicBezTo>
                    <a:pt x="2633483" y="1010600"/>
                    <a:pt x="2631199" y="1006827"/>
                    <a:pt x="2631795" y="1004743"/>
                  </a:cubicBezTo>
                  <a:cubicBezTo>
                    <a:pt x="2636163" y="989951"/>
                    <a:pt x="2644701" y="979129"/>
                    <a:pt x="2660981" y="973966"/>
                  </a:cubicBezTo>
                  <a:close/>
                  <a:moveTo>
                    <a:pt x="2771278" y="963543"/>
                  </a:moveTo>
                  <a:cubicBezTo>
                    <a:pt x="2773859" y="964933"/>
                    <a:pt x="2777730" y="965727"/>
                    <a:pt x="2778525" y="967811"/>
                  </a:cubicBezTo>
                  <a:cubicBezTo>
                    <a:pt x="2781800" y="975456"/>
                    <a:pt x="2778723" y="978832"/>
                    <a:pt x="2771377" y="975953"/>
                  </a:cubicBezTo>
                  <a:cubicBezTo>
                    <a:pt x="2769093" y="975060"/>
                    <a:pt x="2767108" y="971386"/>
                    <a:pt x="2766710" y="968805"/>
                  </a:cubicBezTo>
                  <a:cubicBezTo>
                    <a:pt x="2766512" y="967316"/>
                    <a:pt x="2769689" y="965330"/>
                    <a:pt x="2771278" y="963543"/>
                  </a:cubicBezTo>
                  <a:close/>
                  <a:moveTo>
                    <a:pt x="1085974" y="903680"/>
                  </a:moveTo>
                  <a:cubicBezTo>
                    <a:pt x="1095504" y="903680"/>
                    <a:pt x="1104936" y="903680"/>
                    <a:pt x="1114268" y="903779"/>
                  </a:cubicBezTo>
                  <a:cubicBezTo>
                    <a:pt x="1114168" y="905269"/>
                    <a:pt x="1114168" y="906758"/>
                    <a:pt x="1114069" y="908246"/>
                  </a:cubicBezTo>
                  <a:cubicBezTo>
                    <a:pt x="1104638" y="907452"/>
                    <a:pt x="1095306" y="906758"/>
                    <a:pt x="1085875" y="906062"/>
                  </a:cubicBezTo>
                  <a:cubicBezTo>
                    <a:pt x="1085974" y="905269"/>
                    <a:pt x="1085974" y="904474"/>
                    <a:pt x="1085974" y="903680"/>
                  </a:cubicBezTo>
                  <a:close/>
                  <a:moveTo>
                    <a:pt x="1828754" y="865558"/>
                  </a:moveTo>
                  <a:cubicBezTo>
                    <a:pt x="1828357" y="866551"/>
                    <a:pt x="1828059" y="867444"/>
                    <a:pt x="1827662" y="868438"/>
                  </a:cubicBezTo>
                  <a:cubicBezTo>
                    <a:pt x="1816643" y="868438"/>
                    <a:pt x="1805524" y="868438"/>
                    <a:pt x="1794405" y="868438"/>
                  </a:cubicBezTo>
                  <a:cubicBezTo>
                    <a:pt x="1794405" y="867444"/>
                    <a:pt x="1794405" y="866551"/>
                    <a:pt x="1794405" y="865558"/>
                  </a:cubicBezTo>
                  <a:cubicBezTo>
                    <a:pt x="1805921" y="865558"/>
                    <a:pt x="1817338" y="865558"/>
                    <a:pt x="1828754" y="865558"/>
                  </a:cubicBezTo>
                  <a:close/>
                  <a:moveTo>
                    <a:pt x="2940343" y="805198"/>
                  </a:moveTo>
                  <a:lnTo>
                    <a:pt x="2940542" y="811651"/>
                  </a:lnTo>
                  <a:lnTo>
                    <a:pt x="2933096" y="808773"/>
                  </a:lnTo>
                  <a:close/>
                  <a:moveTo>
                    <a:pt x="2994263" y="794179"/>
                  </a:moveTo>
                  <a:cubicBezTo>
                    <a:pt x="2996236" y="793186"/>
                    <a:pt x="2999115" y="793931"/>
                    <a:pt x="3002589" y="796561"/>
                  </a:cubicBezTo>
                  <a:cubicBezTo>
                    <a:pt x="3004675" y="798050"/>
                    <a:pt x="3006163" y="802518"/>
                    <a:pt x="3005369" y="804702"/>
                  </a:cubicBezTo>
                  <a:cubicBezTo>
                    <a:pt x="3004773" y="806489"/>
                    <a:pt x="3000306" y="806985"/>
                    <a:pt x="2997626" y="808077"/>
                  </a:cubicBezTo>
                  <a:cubicBezTo>
                    <a:pt x="2995442" y="806092"/>
                    <a:pt x="2991470" y="804205"/>
                    <a:pt x="2991371" y="802220"/>
                  </a:cubicBezTo>
                  <a:cubicBezTo>
                    <a:pt x="2991222" y="797902"/>
                    <a:pt x="2992289" y="795172"/>
                    <a:pt x="2994263" y="794179"/>
                  </a:cubicBezTo>
                  <a:close/>
                  <a:moveTo>
                    <a:pt x="895067" y="491487"/>
                  </a:moveTo>
                  <a:cubicBezTo>
                    <a:pt x="896457" y="491091"/>
                    <a:pt x="899931" y="497543"/>
                    <a:pt x="902512" y="500820"/>
                  </a:cubicBezTo>
                  <a:cubicBezTo>
                    <a:pt x="897251" y="502210"/>
                    <a:pt x="891989" y="503500"/>
                    <a:pt x="886331" y="504988"/>
                  </a:cubicBezTo>
                  <a:cubicBezTo>
                    <a:pt x="884842" y="503401"/>
                    <a:pt x="883154" y="501613"/>
                    <a:pt x="881565" y="499728"/>
                  </a:cubicBezTo>
                  <a:cubicBezTo>
                    <a:pt x="886033" y="496848"/>
                    <a:pt x="890202" y="492877"/>
                    <a:pt x="895067" y="491487"/>
                  </a:cubicBezTo>
                  <a:close/>
                  <a:moveTo>
                    <a:pt x="2501178" y="413517"/>
                  </a:moveTo>
                  <a:lnTo>
                    <a:pt x="2499759" y="413556"/>
                  </a:lnTo>
                  <a:lnTo>
                    <a:pt x="2501049" y="415145"/>
                  </a:lnTo>
                  <a:close/>
                  <a:moveTo>
                    <a:pt x="2599829" y="410776"/>
                  </a:moveTo>
                  <a:lnTo>
                    <a:pt x="2598344" y="410817"/>
                  </a:lnTo>
                  <a:lnTo>
                    <a:pt x="2598041" y="411967"/>
                  </a:lnTo>
                  <a:close/>
                  <a:moveTo>
                    <a:pt x="2772865" y="361039"/>
                  </a:moveTo>
                  <a:cubicBezTo>
                    <a:pt x="2777630" y="359848"/>
                    <a:pt x="2784878" y="363620"/>
                    <a:pt x="2789445" y="367096"/>
                  </a:cubicBezTo>
                  <a:cubicBezTo>
                    <a:pt x="2795898" y="372059"/>
                    <a:pt x="2783488" y="385957"/>
                    <a:pt x="2773561" y="383376"/>
                  </a:cubicBezTo>
                  <a:lnTo>
                    <a:pt x="2750407" y="373066"/>
                  </a:lnTo>
                  <a:lnTo>
                    <a:pt x="2749138" y="373746"/>
                  </a:lnTo>
                  <a:lnTo>
                    <a:pt x="2748027" y="373746"/>
                  </a:lnTo>
                  <a:lnTo>
                    <a:pt x="2744572" y="422789"/>
                  </a:lnTo>
                  <a:cubicBezTo>
                    <a:pt x="2767703" y="438176"/>
                    <a:pt x="2801457" y="407997"/>
                    <a:pt x="2822503" y="436390"/>
                  </a:cubicBezTo>
                  <a:cubicBezTo>
                    <a:pt x="2834417" y="432319"/>
                    <a:pt x="2848216" y="430730"/>
                    <a:pt x="2857846" y="423583"/>
                  </a:cubicBezTo>
                  <a:cubicBezTo>
                    <a:pt x="2872737" y="412464"/>
                    <a:pt x="2882168" y="393106"/>
                    <a:pt x="2905300" y="396779"/>
                  </a:cubicBezTo>
                  <a:cubicBezTo>
                    <a:pt x="2917511" y="410181"/>
                    <a:pt x="2899145" y="418122"/>
                    <a:pt x="2899541" y="429837"/>
                  </a:cubicBezTo>
                  <a:cubicBezTo>
                    <a:pt x="2902421" y="434503"/>
                    <a:pt x="2904406" y="441651"/>
                    <a:pt x="2908973" y="444232"/>
                  </a:cubicBezTo>
                  <a:cubicBezTo>
                    <a:pt x="2926544" y="454159"/>
                    <a:pt x="2947293" y="458528"/>
                    <a:pt x="2964567" y="448998"/>
                  </a:cubicBezTo>
                  <a:cubicBezTo>
                    <a:pt x="3015396" y="420902"/>
                    <a:pt x="3071784" y="434503"/>
                    <a:pt x="3124997" y="424874"/>
                  </a:cubicBezTo>
                  <a:cubicBezTo>
                    <a:pt x="3143065" y="421598"/>
                    <a:pt x="3162721" y="428149"/>
                    <a:pt x="3181584" y="427950"/>
                  </a:cubicBezTo>
                  <a:cubicBezTo>
                    <a:pt x="3210175" y="427753"/>
                    <a:pt x="3239858" y="429738"/>
                    <a:pt x="3267159" y="423086"/>
                  </a:cubicBezTo>
                  <a:cubicBezTo>
                    <a:pt x="3294559" y="416435"/>
                    <a:pt x="3319378" y="399856"/>
                    <a:pt x="3345687" y="388439"/>
                  </a:cubicBezTo>
                  <a:cubicBezTo>
                    <a:pt x="3354323" y="384766"/>
                    <a:pt x="3364052" y="383376"/>
                    <a:pt x="3371995" y="381192"/>
                  </a:cubicBezTo>
                  <a:cubicBezTo>
                    <a:pt x="3381922" y="386156"/>
                    <a:pt x="3383014" y="391915"/>
                    <a:pt x="3374972" y="396680"/>
                  </a:cubicBezTo>
                  <a:cubicBezTo>
                    <a:pt x="3347572" y="412961"/>
                    <a:pt x="3319776" y="428447"/>
                    <a:pt x="3292077" y="444232"/>
                  </a:cubicBezTo>
                  <a:cubicBezTo>
                    <a:pt x="3244723" y="450387"/>
                    <a:pt x="3197070" y="456741"/>
                    <a:pt x="3149319" y="462499"/>
                  </a:cubicBezTo>
                  <a:cubicBezTo>
                    <a:pt x="3136711" y="463988"/>
                    <a:pt x="3123508" y="465378"/>
                    <a:pt x="3111098" y="463293"/>
                  </a:cubicBezTo>
                  <a:cubicBezTo>
                    <a:pt x="3068906" y="456245"/>
                    <a:pt x="3027508" y="462896"/>
                    <a:pt x="2987302" y="472923"/>
                  </a:cubicBezTo>
                  <a:cubicBezTo>
                    <a:pt x="2955135" y="480965"/>
                    <a:pt x="2924956" y="484041"/>
                    <a:pt x="2892592" y="475901"/>
                  </a:cubicBezTo>
                  <a:cubicBezTo>
                    <a:pt x="2864001" y="468754"/>
                    <a:pt x="2835509" y="473817"/>
                    <a:pt x="2807612" y="484141"/>
                  </a:cubicBezTo>
                  <a:cubicBezTo>
                    <a:pt x="2758968" y="502110"/>
                    <a:pt x="2708634" y="509457"/>
                    <a:pt x="2656515" y="509755"/>
                  </a:cubicBezTo>
                  <a:cubicBezTo>
                    <a:pt x="2572924" y="510250"/>
                    <a:pt x="2492610" y="533977"/>
                    <a:pt x="2411304" y="549366"/>
                  </a:cubicBezTo>
                  <a:cubicBezTo>
                    <a:pt x="2343002" y="562370"/>
                    <a:pt x="2296045" y="564454"/>
                    <a:pt x="2232707" y="554726"/>
                  </a:cubicBezTo>
                  <a:cubicBezTo>
                    <a:pt x="2185353" y="547379"/>
                    <a:pt x="2138991" y="547280"/>
                    <a:pt x="2089948" y="555917"/>
                  </a:cubicBezTo>
                  <a:cubicBezTo>
                    <a:pt x="2011521" y="569716"/>
                    <a:pt x="1932001" y="578751"/>
                    <a:pt x="1853176" y="591855"/>
                  </a:cubicBezTo>
                  <a:cubicBezTo>
                    <a:pt x="1834909" y="594833"/>
                    <a:pt x="1815253" y="588380"/>
                    <a:pt x="1796192" y="587785"/>
                  </a:cubicBezTo>
                  <a:cubicBezTo>
                    <a:pt x="1783683" y="587388"/>
                    <a:pt x="1769586" y="586097"/>
                    <a:pt x="1758964" y="591061"/>
                  </a:cubicBezTo>
                  <a:cubicBezTo>
                    <a:pt x="1715481" y="611313"/>
                    <a:pt x="1671601" y="605853"/>
                    <a:pt x="1627225" y="596719"/>
                  </a:cubicBezTo>
                  <a:cubicBezTo>
                    <a:pt x="1614716" y="594139"/>
                    <a:pt x="1602108" y="588678"/>
                    <a:pt x="1589798" y="589373"/>
                  </a:cubicBezTo>
                  <a:cubicBezTo>
                    <a:pt x="1500648" y="594040"/>
                    <a:pt x="1411400" y="598606"/>
                    <a:pt x="1322448" y="606052"/>
                  </a:cubicBezTo>
                  <a:cubicBezTo>
                    <a:pt x="1259110" y="611413"/>
                    <a:pt x="1195674" y="614987"/>
                    <a:pt x="1132336" y="619851"/>
                  </a:cubicBezTo>
                  <a:cubicBezTo>
                    <a:pt x="1087662" y="623325"/>
                    <a:pt x="1043385" y="626404"/>
                    <a:pt x="998810" y="634742"/>
                  </a:cubicBezTo>
                  <a:cubicBezTo>
                    <a:pt x="926636" y="648244"/>
                    <a:pt x="852775" y="658370"/>
                    <a:pt x="779212" y="640997"/>
                  </a:cubicBezTo>
                  <a:cubicBezTo>
                    <a:pt x="764222" y="604662"/>
                    <a:pt x="806414" y="599201"/>
                    <a:pt x="813661" y="572596"/>
                  </a:cubicBezTo>
                  <a:cubicBezTo>
                    <a:pt x="790728" y="573986"/>
                    <a:pt x="768590" y="575376"/>
                    <a:pt x="743771" y="576864"/>
                  </a:cubicBezTo>
                  <a:cubicBezTo>
                    <a:pt x="740098" y="569418"/>
                    <a:pt x="733347" y="561576"/>
                    <a:pt x="732950" y="553534"/>
                  </a:cubicBezTo>
                  <a:cubicBezTo>
                    <a:pt x="732255" y="539339"/>
                    <a:pt x="742977" y="530999"/>
                    <a:pt x="755187" y="525539"/>
                  </a:cubicBezTo>
                  <a:cubicBezTo>
                    <a:pt x="758067" y="524249"/>
                    <a:pt x="761541" y="524547"/>
                    <a:pt x="764718" y="524149"/>
                  </a:cubicBezTo>
                  <a:cubicBezTo>
                    <a:pt x="777425" y="522461"/>
                    <a:pt x="790132" y="520874"/>
                    <a:pt x="805917" y="518788"/>
                  </a:cubicBezTo>
                  <a:cubicBezTo>
                    <a:pt x="820709" y="526333"/>
                    <a:pt x="837586" y="534871"/>
                    <a:pt x="852279" y="542316"/>
                  </a:cubicBezTo>
                  <a:cubicBezTo>
                    <a:pt x="892684" y="539934"/>
                    <a:pt x="930806" y="536956"/>
                    <a:pt x="969027" y="535765"/>
                  </a:cubicBezTo>
                  <a:cubicBezTo>
                    <a:pt x="1053610" y="533084"/>
                    <a:pt x="1133825" y="515313"/>
                    <a:pt x="1207090" y="471136"/>
                  </a:cubicBezTo>
                  <a:cubicBezTo>
                    <a:pt x="1198652" y="469448"/>
                    <a:pt x="1190213" y="467760"/>
                    <a:pt x="1181378" y="465974"/>
                  </a:cubicBezTo>
                  <a:cubicBezTo>
                    <a:pt x="1191703" y="438474"/>
                    <a:pt x="1208381" y="443041"/>
                    <a:pt x="1226250" y="452769"/>
                  </a:cubicBezTo>
                  <a:cubicBezTo>
                    <a:pt x="1230917" y="467364"/>
                    <a:pt x="1235682" y="482056"/>
                    <a:pt x="1241042" y="498734"/>
                  </a:cubicBezTo>
                  <a:cubicBezTo>
                    <a:pt x="1264174" y="511740"/>
                    <a:pt x="1281547" y="494068"/>
                    <a:pt x="1297431" y="480368"/>
                  </a:cubicBezTo>
                  <a:cubicBezTo>
                    <a:pt x="1311628" y="468058"/>
                    <a:pt x="1319966" y="448799"/>
                    <a:pt x="1345183" y="448899"/>
                  </a:cubicBezTo>
                  <a:cubicBezTo>
                    <a:pt x="1353820" y="458528"/>
                    <a:pt x="1363847" y="469746"/>
                    <a:pt x="1374866" y="481957"/>
                  </a:cubicBezTo>
                  <a:cubicBezTo>
                    <a:pt x="1420235" y="493175"/>
                    <a:pt x="1463023" y="478383"/>
                    <a:pt x="1504123" y="460712"/>
                  </a:cubicBezTo>
                  <a:cubicBezTo>
                    <a:pt x="1522588" y="452769"/>
                    <a:pt x="1539465" y="451182"/>
                    <a:pt x="1559022" y="450586"/>
                  </a:cubicBezTo>
                  <a:cubicBezTo>
                    <a:pt x="1603200" y="449196"/>
                    <a:pt x="1649065" y="462599"/>
                    <a:pt x="1691655" y="439964"/>
                  </a:cubicBezTo>
                  <a:cubicBezTo>
                    <a:pt x="1741292" y="460215"/>
                    <a:pt x="1791030" y="434702"/>
                    <a:pt x="1841759" y="440162"/>
                  </a:cubicBezTo>
                  <a:cubicBezTo>
                    <a:pt x="1895070" y="445920"/>
                    <a:pt x="1950069" y="435000"/>
                    <a:pt x="2004373" y="433709"/>
                  </a:cubicBezTo>
                  <a:cubicBezTo>
                    <a:pt x="2038524" y="432914"/>
                    <a:pt x="2064931" y="415145"/>
                    <a:pt x="2094515" y="399558"/>
                  </a:cubicBezTo>
                  <a:cubicBezTo>
                    <a:pt x="2121220" y="407202"/>
                    <a:pt x="2148223" y="415740"/>
                    <a:pt x="2171255" y="433510"/>
                  </a:cubicBezTo>
                  <a:lnTo>
                    <a:pt x="2171969" y="432788"/>
                  </a:lnTo>
                  <a:lnTo>
                    <a:pt x="2169965" y="431922"/>
                  </a:lnTo>
                  <a:lnTo>
                    <a:pt x="2173242" y="431501"/>
                  </a:lnTo>
                  <a:lnTo>
                    <a:pt x="2185997" y="418607"/>
                  </a:lnTo>
                  <a:cubicBezTo>
                    <a:pt x="2191904" y="416286"/>
                    <a:pt x="2199251" y="417825"/>
                    <a:pt x="2209377" y="426859"/>
                  </a:cubicBezTo>
                  <a:lnTo>
                    <a:pt x="2173242" y="431501"/>
                  </a:lnTo>
                  <a:lnTo>
                    <a:pt x="2171969" y="432788"/>
                  </a:lnTo>
                  <a:lnTo>
                    <a:pt x="2207789" y="448265"/>
                  </a:lnTo>
                  <a:cubicBezTo>
                    <a:pt x="2218784" y="449518"/>
                    <a:pt x="2228388" y="446466"/>
                    <a:pt x="2237274" y="438772"/>
                  </a:cubicBezTo>
                  <a:cubicBezTo>
                    <a:pt x="2253753" y="424476"/>
                    <a:pt x="2267950" y="407500"/>
                    <a:pt x="2286217" y="388638"/>
                  </a:cubicBezTo>
                  <a:cubicBezTo>
                    <a:pt x="2327912" y="400650"/>
                    <a:pt x="2370601" y="391716"/>
                    <a:pt x="2409616" y="377221"/>
                  </a:cubicBezTo>
                  <a:cubicBezTo>
                    <a:pt x="2450220" y="393800"/>
                    <a:pt x="2450220" y="393800"/>
                    <a:pt x="2503233" y="387546"/>
                  </a:cubicBezTo>
                  <a:lnTo>
                    <a:pt x="2501178" y="413517"/>
                  </a:lnTo>
                  <a:lnTo>
                    <a:pt x="2598344" y="410817"/>
                  </a:lnTo>
                  <a:lnTo>
                    <a:pt x="2602632" y="394594"/>
                  </a:lnTo>
                  <a:cubicBezTo>
                    <a:pt x="2605982" y="389755"/>
                    <a:pt x="2611492" y="385957"/>
                    <a:pt x="2620179" y="383475"/>
                  </a:cubicBezTo>
                  <a:cubicBezTo>
                    <a:pt x="2632887" y="391815"/>
                    <a:pt x="2647580" y="401445"/>
                    <a:pt x="2667633" y="414548"/>
                  </a:cubicBezTo>
                  <a:cubicBezTo>
                    <a:pt x="2677660" y="399657"/>
                    <a:pt x="2687886" y="384469"/>
                    <a:pt x="2695133" y="373746"/>
                  </a:cubicBezTo>
                  <a:lnTo>
                    <a:pt x="2748027" y="373746"/>
                  </a:lnTo>
                  <a:lnTo>
                    <a:pt x="2748146" y="372059"/>
                  </a:lnTo>
                  <a:lnTo>
                    <a:pt x="2750407" y="373066"/>
                  </a:lnTo>
                  <a:close/>
                  <a:moveTo>
                    <a:pt x="3951069" y="305544"/>
                  </a:moveTo>
                  <a:cubicBezTo>
                    <a:pt x="3958316" y="309317"/>
                    <a:pt x="3963777" y="316663"/>
                    <a:pt x="3970924" y="323613"/>
                  </a:cubicBezTo>
                  <a:cubicBezTo>
                    <a:pt x="3962486" y="327187"/>
                    <a:pt x="3956926" y="331753"/>
                    <a:pt x="3951764" y="331355"/>
                  </a:cubicBezTo>
                  <a:cubicBezTo>
                    <a:pt x="3941539" y="330462"/>
                    <a:pt x="3933497" y="323910"/>
                    <a:pt x="3936377" y="312791"/>
                  </a:cubicBezTo>
                  <a:cubicBezTo>
                    <a:pt x="3937369" y="309118"/>
                    <a:pt x="3947991" y="303955"/>
                    <a:pt x="3951069" y="305544"/>
                  </a:cubicBezTo>
                  <a:close/>
                  <a:moveTo>
                    <a:pt x="523379" y="245979"/>
                  </a:moveTo>
                  <a:cubicBezTo>
                    <a:pt x="525861" y="246277"/>
                    <a:pt x="528045" y="249057"/>
                    <a:pt x="530328" y="250744"/>
                  </a:cubicBezTo>
                  <a:cubicBezTo>
                    <a:pt x="527548" y="251736"/>
                    <a:pt x="524670" y="253822"/>
                    <a:pt x="521989" y="253524"/>
                  </a:cubicBezTo>
                  <a:cubicBezTo>
                    <a:pt x="519607" y="253325"/>
                    <a:pt x="517423" y="250447"/>
                    <a:pt x="515139" y="248759"/>
                  </a:cubicBezTo>
                  <a:cubicBezTo>
                    <a:pt x="517919" y="247766"/>
                    <a:pt x="520798" y="245681"/>
                    <a:pt x="523379" y="245979"/>
                  </a:cubicBezTo>
                  <a:close/>
                  <a:moveTo>
                    <a:pt x="448625" y="243099"/>
                  </a:moveTo>
                  <a:cubicBezTo>
                    <a:pt x="449319" y="242703"/>
                    <a:pt x="452894" y="246872"/>
                    <a:pt x="455077" y="248957"/>
                  </a:cubicBezTo>
                  <a:cubicBezTo>
                    <a:pt x="452496" y="250644"/>
                    <a:pt x="449816" y="252332"/>
                    <a:pt x="447235" y="254021"/>
                  </a:cubicBezTo>
                  <a:cubicBezTo>
                    <a:pt x="444355" y="253325"/>
                    <a:pt x="441377" y="252730"/>
                    <a:pt x="438399" y="252034"/>
                  </a:cubicBezTo>
                  <a:cubicBezTo>
                    <a:pt x="441775" y="248957"/>
                    <a:pt x="444852" y="245483"/>
                    <a:pt x="448625" y="243099"/>
                  </a:cubicBezTo>
                  <a:close/>
                  <a:moveTo>
                    <a:pt x="1679444" y="216792"/>
                  </a:moveTo>
                  <a:cubicBezTo>
                    <a:pt x="1680734" y="216593"/>
                    <a:pt x="1682819" y="221358"/>
                    <a:pt x="1684507" y="223741"/>
                  </a:cubicBezTo>
                  <a:cubicBezTo>
                    <a:pt x="1683216" y="226422"/>
                    <a:pt x="1681926" y="231385"/>
                    <a:pt x="1680635" y="231385"/>
                  </a:cubicBezTo>
                  <a:cubicBezTo>
                    <a:pt x="1656312" y="231783"/>
                    <a:pt x="1631990" y="231684"/>
                    <a:pt x="1597740" y="231684"/>
                  </a:cubicBezTo>
                  <a:cubicBezTo>
                    <a:pt x="1631394" y="225429"/>
                    <a:pt x="1655320" y="220762"/>
                    <a:pt x="1679444" y="216792"/>
                  </a:cubicBezTo>
                  <a:close/>
                  <a:moveTo>
                    <a:pt x="2210469" y="185918"/>
                  </a:moveTo>
                  <a:cubicBezTo>
                    <a:pt x="2213050" y="188300"/>
                    <a:pt x="2215135" y="190385"/>
                    <a:pt x="2217319" y="192370"/>
                  </a:cubicBezTo>
                  <a:cubicBezTo>
                    <a:pt x="2186941" y="192370"/>
                    <a:pt x="2156563" y="192370"/>
                    <a:pt x="2126184" y="192370"/>
                  </a:cubicBezTo>
                  <a:cubicBezTo>
                    <a:pt x="2126184" y="191675"/>
                    <a:pt x="2126284" y="191079"/>
                    <a:pt x="2126284" y="190385"/>
                  </a:cubicBezTo>
                  <a:cubicBezTo>
                    <a:pt x="2154478" y="188895"/>
                    <a:pt x="2182672" y="187406"/>
                    <a:pt x="2210469" y="185918"/>
                  </a:cubicBezTo>
                  <a:close/>
                  <a:moveTo>
                    <a:pt x="2618095" y="169537"/>
                  </a:moveTo>
                  <a:cubicBezTo>
                    <a:pt x="2618095" y="170728"/>
                    <a:pt x="2618095" y="171820"/>
                    <a:pt x="2618095" y="173011"/>
                  </a:cubicBezTo>
                  <a:cubicBezTo>
                    <a:pt x="2572031" y="174897"/>
                    <a:pt x="2526066" y="176784"/>
                    <a:pt x="2480003" y="178669"/>
                  </a:cubicBezTo>
                  <a:cubicBezTo>
                    <a:pt x="2478910" y="175593"/>
                    <a:pt x="2477818" y="172614"/>
                    <a:pt x="2476727" y="169537"/>
                  </a:cubicBezTo>
                  <a:cubicBezTo>
                    <a:pt x="2523783" y="169537"/>
                    <a:pt x="2570939" y="169537"/>
                    <a:pt x="2618095" y="169537"/>
                  </a:cubicBezTo>
                  <a:close/>
                  <a:moveTo>
                    <a:pt x="2793416" y="166062"/>
                  </a:moveTo>
                  <a:cubicBezTo>
                    <a:pt x="2794707" y="164672"/>
                    <a:pt x="2798975" y="165267"/>
                    <a:pt x="2801357" y="166260"/>
                  </a:cubicBezTo>
                  <a:cubicBezTo>
                    <a:pt x="2803244" y="167055"/>
                    <a:pt x="2804336" y="169834"/>
                    <a:pt x="2805726" y="171721"/>
                  </a:cubicBezTo>
                  <a:cubicBezTo>
                    <a:pt x="2803244" y="172912"/>
                    <a:pt x="2800762" y="175096"/>
                    <a:pt x="2798479" y="174996"/>
                  </a:cubicBezTo>
                  <a:cubicBezTo>
                    <a:pt x="2790437" y="174798"/>
                    <a:pt x="2788353" y="171026"/>
                    <a:pt x="2793416" y="166062"/>
                  </a:cubicBezTo>
                  <a:close/>
                  <a:moveTo>
                    <a:pt x="2702777" y="159808"/>
                  </a:moveTo>
                  <a:lnTo>
                    <a:pt x="2704663" y="165864"/>
                  </a:lnTo>
                  <a:lnTo>
                    <a:pt x="2699402" y="164870"/>
                  </a:lnTo>
                  <a:close/>
                  <a:moveTo>
                    <a:pt x="3155872" y="152560"/>
                  </a:moveTo>
                  <a:lnTo>
                    <a:pt x="3161430" y="154942"/>
                  </a:lnTo>
                  <a:lnTo>
                    <a:pt x="3156070" y="157623"/>
                  </a:lnTo>
                  <a:close/>
                  <a:moveTo>
                    <a:pt x="3023239" y="150376"/>
                  </a:moveTo>
                  <a:cubicBezTo>
                    <a:pt x="3028500" y="150674"/>
                    <a:pt x="3033563" y="154447"/>
                    <a:pt x="3038726" y="156730"/>
                  </a:cubicBezTo>
                  <a:cubicBezTo>
                    <a:pt x="3035152" y="161099"/>
                    <a:pt x="3031578" y="169139"/>
                    <a:pt x="3028004" y="169139"/>
                  </a:cubicBezTo>
                  <a:cubicBezTo>
                    <a:pt x="3019963" y="169040"/>
                    <a:pt x="3011922" y="165069"/>
                    <a:pt x="3003979" y="162290"/>
                  </a:cubicBezTo>
                  <a:cubicBezTo>
                    <a:pt x="3003681" y="162191"/>
                    <a:pt x="3004476" y="155439"/>
                    <a:pt x="3005964" y="154844"/>
                  </a:cubicBezTo>
                  <a:cubicBezTo>
                    <a:pt x="3011425" y="152461"/>
                    <a:pt x="3017481" y="150078"/>
                    <a:pt x="3023239" y="150376"/>
                  </a:cubicBezTo>
                  <a:close/>
                  <a:moveTo>
                    <a:pt x="3344098" y="147596"/>
                  </a:moveTo>
                  <a:cubicBezTo>
                    <a:pt x="3375766" y="148689"/>
                    <a:pt x="3407336" y="149086"/>
                    <a:pt x="3439006" y="149979"/>
                  </a:cubicBezTo>
                  <a:cubicBezTo>
                    <a:pt x="3470177" y="150873"/>
                    <a:pt x="3501847" y="146604"/>
                    <a:pt x="3540565" y="155837"/>
                  </a:cubicBezTo>
                  <a:cubicBezTo>
                    <a:pt x="3533020" y="168544"/>
                    <a:pt x="3531729" y="172813"/>
                    <a:pt x="3530339" y="172813"/>
                  </a:cubicBezTo>
                  <a:cubicBezTo>
                    <a:pt x="3444962" y="173706"/>
                    <a:pt x="3359585" y="174302"/>
                    <a:pt x="3274207" y="174302"/>
                  </a:cubicBezTo>
                  <a:cubicBezTo>
                    <a:pt x="3269343" y="174302"/>
                    <a:pt x="3264479" y="168643"/>
                    <a:pt x="3259614" y="165665"/>
                  </a:cubicBezTo>
                  <a:cubicBezTo>
                    <a:pt x="3285129" y="147596"/>
                    <a:pt x="3293963" y="145810"/>
                    <a:pt x="3344098" y="147596"/>
                  </a:cubicBezTo>
                  <a:close/>
                  <a:moveTo>
                    <a:pt x="4032574" y="130223"/>
                  </a:moveTo>
                  <a:cubicBezTo>
                    <a:pt x="4036645" y="137173"/>
                    <a:pt x="4040715" y="144022"/>
                    <a:pt x="4044587" y="150774"/>
                  </a:cubicBezTo>
                  <a:cubicBezTo>
                    <a:pt x="4039722" y="153454"/>
                    <a:pt x="4034957" y="158120"/>
                    <a:pt x="4029894" y="158319"/>
                  </a:cubicBezTo>
                  <a:cubicBezTo>
                    <a:pt x="4018576" y="158814"/>
                    <a:pt x="4010933" y="149185"/>
                    <a:pt x="4015996" y="141540"/>
                  </a:cubicBezTo>
                  <a:cubicBezTo>
                    <a:pt x="4018874" y="137173"/>
                    <a:pt x="4025128" y="135087"/>
                    <a:pt x="4032574" y="130223"/>
                  </a:cubicBezTo>
                  <a:close/>
                  <a:moveTo>
                    <a:pt x="1786066" y="98753"/>
                  </a:moveTo>
                  <a:cubicBezTo>
                    <a:pt x="1798773" y="105404"/>
                    <a:pt x="1808701" y="110567"/>
                    <a:pt x="1818529" y="115729"/>
                  </a:cubicBezTo>
                  <a:cubicBezTo>
                    <a:pt x="1805871" y="141864"/>
                    <a:pt x="1785005" y="139015"/>
                    <a:pt x="1766149" y="140355"/>
                  </a:cubicBezTo>
                  <a:lnTo>
                    <a:pt x="1751116" y="143702"/>
                  </a:lnTo>
                  <a:lnTo>
                    <a:pt x="1749632" y="145611"/>
                  </a:lnTo>
                  <a:lnTo>
                    <a:pt x="1743268" y="145709"/>
                  </a:lnTo>
                  <a:lnTo>
                    <a:pt x="1727356" y="150066"/>
                  </a:lnTo>
                  <a:lnTo>
                    <a:pt x="1711140" y="146204"/>
                  </a:lnTo>
                  <a:lnTo>
                    <a:pt x="1704560" y="146305"/>
                  </a:lnTo>
                  <a:lnTo>
                    <a:pt x="1704153" y="145316"/>
                  </a:lnTo>
                  <a:lnTo>
                    <a:pt x="1680238" y="148924"/>
                  </a:lnTo>
                  <a:cubicBezTo>
                    <a:pt x="1672271" y="152387"/>
                    <a:pt x="1664651" y="157028"/>
                    <a:pt x="1656412" y="159906"/>
                  </a:cubicBezTo>
                  <a:cubicBezTo>
                    <a:pt x="1647378" y="163034"/>
                    <a:pt x="1638592" y="163878"/>
                    <a:pt x="1630985" y="161359"/>
                  </a:cubicBezTo>
                  <a:lnTo>
                    <a:pt x="1612908" y="142914"/>
                  </a:lnTo>
                  <a:lnTo>
                    <a:pt x="1611043" y="144320"/>
                  </a:lnTo>
                  <a:lnTo>
                    <a:pt x="1610534" y="142648"/>
                  </a:lnTo>
                  <a:lnTo>
                    <a:pt x="1576294" y="142910"/>
                  </a:lnTo>
                  <a:lnTo>
                    <a:pt x="1575204" y="144420"/>
                  </a:lnTo>
                  <a:lnTo>
                    <a:pt x="1569942" y="146305"/>
                  </a:lnTo>
                  <a:lnTo>
                    <a:pt x="1573715" y="142930"/>
                  </a:lnTo>
                  <a:lnTo>
                    <a:pt x="1576294" y="142910"/>
                  </a:lnTo>
                  <a:lnTo>
                    <a:pt x="1585529" y="130124"/>
                  </a:lnTo>
                  <a:cubicBezTo>
                    <a:pt x="1596697" y="120221"/>
                    <a:pt x="1602114" y="119309"/>
                    <a:pt x="1606637" y="129859"/>
                  </a:cubicBezTo>
                  <a:lnTo>
                    <a:pt x="1610534" y="142648"/>
                  </a:lnTo>
                  <a:lnTo>
                    <a:pt x="1612631" y="142632"/>
                  </a:lnTo>
                  <a:lnTo>
                    <a:pt x="1612908" y="142914"/>
                  </a:lnTo>
                  <a:lnTo>
                    <a:pt x="1648172" y="116325"/>
                  </a:lnTo>
                  <a:cubicBezTo>
                    <a:pt x="1669020" y="102179"/>
                    <a:pt x="1683614" y="103724"/>
                    <a:pt x="1694633" y="122174"/>
                  </a:cubicBezTo>
                  <a:lnTo>
                    <a:pt x="1704153" y="145316"/>
                  </a:lnTo>
                  <a:lnTo>
                    <a:pt x="1706149" y="145015"/>
                  </a:lnTo>
                  <a:lnTo>
                    <a:pt x="1711140" y="146204"/>
                  </a:lnTo>
                  <a:lnTo>
                    <a:pt x="1743268" y="145709"/>
                  </a:lnTo>
                  <a:lnTo>
                    <a:pt x="1748341" y="144320"/>
                  </a:lnTo>
                  <a:lnTo>
                    <a:pt x="1751116" y="143702"/>
                  </a:lnTo>
                  <a:close/>
                  <a:moveTo>
                    <a:pt x="3253360" y="90513"/>
                  </a:moveTo>
                  <a:lnTo>
                    <a:pt x="3252268" y="96570"/>
                  </a:lnTo>
                  <a:lnTo>
                    <a:pt x="3246510" y="92698"/>
                  </a:lnTo>
                  <a:close/>
                  <a:moveTo>
                    <a:pt x="3398501" y="82571"/>
                  </a:moveTo>
                  <a:cubicBezTo>
                    <a:pt x="3400487" y="82273"/>
                    <a:pt x="3405351" y="87237"/>
                    <a:pt x="3405053" y="87734"/>
                  </a:cubicBezTo>
                  <a:cubicBezTo>
                    <a:pt x="3402571" y="92400"/>
                    <a:pt x="3399791" y="99547"/>
                    <a:pt x="3396118" y="100243"/>
                  </a:cubicBezTo>
                  <a:cubicBezTo>
                    <a:pt x="3382021" y="102725"/>
                    <a:pt x="3367924" y="101731"/>
                    <a:pt x="3334667" y="94186"/>
                  </a:cubicBezTo>
                  <a:cubicBezTo>
                    <a:pt x="3369016" y="87734"/>
                    <a:pt x="3383609" y="84755"/>
                    <a:pt x="3398501" y="82571"/>
                  </a:cubicBezTo>
                  <a:close/>
                  <a:moveTo>
                    <a:pt x="2753606" y="82074"/>
                  </a:moveTo>
                  <a:lnTo>
                    <a:pt x="2751025" y="85549"/>
                  </a:lnTo>
                  <a:lnTo>
                    <a:pt x="2749635" y="84160"/>
                  </a:lnTo>
                  <a:close/>
                  <a:moveTo>
                    <a:pt x="2496582" y="75721"/>
                  </a:moveTo>
                  <a:cubicBezTo>
                    <a:pt x="2500454" y="76317"/>
                    <a:pt x="2504226" y="76812"/>
                    <a:pt x="2508097" y="77409"/>
                  </a:cubicBezTo>
                  <a:cubicBezTo>
                    <a:pt x="2506013" y="78401"/>
                    <a:pt x="2503729" y="80388"/>
                    <a:pt x="2501744" y="79990"/>
                  </a:cubicBezTo>
                  <a:cubicBezTo>
                    <a:pt x="2499858" y="79692"/>
                    <a:pt x="2498269" y="77210"/>
                    <a:pt x="2496582" y="75721"/>
                  </a:cubicBezTo>
                  <a:close/>
                  <a:moveTo>
                    <a:pt x="2225261" y="69566"/>
                  </a:moveTo>
                  <a:cubicBezTo>
                    <a:pt x="2238713" y="73140"/>
                    <a:pt x="2250378" y="77359"/>
                    <a:pt x="2260281" y="83229"/>
                  </a:cubicBezTo>
                  <a:lnTo>
                    <a:pt x="2283198" y="105321"/>
                  </a:lnTo>
                  <a:lnTo>
                    <a:pt x="2286117" y="105206"/>
                  </a:lnTo>
                  <a:lnTo>
                    <a:pt x="2287699" y="106738"/>
                  </a:lnTo>
                  <a:lnTo>
                    <a:pt x="2324872" y="106039"/>
                  </a:lnTo>
                  <a:lnTo>
                    <a:pt x="2325530" y="104411"/>
                  </a:lnTo>
                  <a:lnTo>
                    <a:pt x="2327098" y="105802"/>
                  </a:lnTo>
                  <a:lnTo>
                    <a:pt x="2339440" y="92126"/>
                  </a:lnTo>
                  <a:cubicBezTo>
                    <a:pt x="2344416" y="88900"/>
                    <a:pt x="2350199" y="87386"/>
                    <a:pt x="2356801" y="88528"/>
                  </a:cubicBezTo>
                  <a:cubicBezTo>
                    <a:pt x="2364446" y="89818"/>
                    <a:pt x="2372090" y="96668"/>
                    <a:pt x="2377351" y="103021"/>
                  </a:cubicBezTo>
                  <a:cubicBezTo>
                    <a:pt x="2379238" y="105305"/>
                    <a:pt x="2375664" y="116622"/>
                    <a:pt x="2372189" y="118112"/>
                  </a:cubicBezTo>
                  <a:cubicBezTo>
                    <a:pt x="2364743" y="121289"/>
                    <a:pt x="2354816" y="123373"/>
                    <a:pt x="2347569" y="120991"/>
                  </a:cubicBezTo>
                  <a:cubicBezTo>
                    <a:pt x="2343449" y="119651"/>
                    <a:pt x="2339751" y="116945"/>
                    <a:pt x="2336177" y="113855"/>
                  </a:cubicBezTo>
                  <a:lnTo>
                    <a:pt x="2327098" y="105802"/>
                  </a:lnTo>
                  <a:lnTo>
                    <a:pt x="2326919" y="106000"/>
                  </a:lnTo>
                  <a:lnTo>
                    <a:pt x="2324872" y="106039"/>
                  </a:lnTo>
                  <a:lnTo>
                    <a:pt x="2314212" y="132408"/>
                  </a:lnTo>
                  <a:lnTo>
                    <a:pt x="2287699" y="106738"/>
                  </a:lnTo>
                  <a:lnTo>
                    <a:pt x="2284727" y="106794"/>
                  </a:lnTo>
                  <a:lnTo>
                    <a:pt x="2283198" y="105321"/>
                  </a:lnTo>
                  <a:lnTo>
                    <a:pt x="2242548" y="106919"/>
                  </a:lnTo>
                  <a:cubicBezTo>
                    <a:pt x="2228041" y="107589"/>
                    <a:pt x="2213746" y="108979"/>
                    <a:pt x="2200244" y="112949"/>
                  </a:cubicBezTo>
                  <a:cubicBezTo>
                    <a:pt x="2165596" y="123175"/>
                    <a:pt x="2130850" y="125458"/>
                    <a:pt x="2095806" y="127047"/>
                  </a:cubicBezTo>
                  <a:cubicBezTo>
                    <a:pt x="2057088" y="128735"/>
                    <a:pt x="2018371" y="127940"/>
                    <a:pt x="1993254" y="157822"/>
                  </a:cubicBezTo>
                  <a:cubicBezTo>
                    <a:pt x="1967045" y="148689"/>
                    <a:pt x="1948977" y="142435"/>
                    <a:pt x="1931008" y="136180"/>
                  </a:cubicBezTo>
                  <a:cubicBezTo>
                    <a:pt x="1913238" y="142236"/>
                    <a:pt x="1895666" y="148292"/>
                    <a:pt x="1879583" y="153751"/>
                  </a:cubicBezTo>
                  <a:cubicBezTo>
                    <a:pt x="1863600" y="137768"/>
                    <a:pt x="1863401" y="123572"/>
                    <a:pt x="1873826" y="108581"/>
                  </a:cubicBezTo>
                  <a:cubicBezTo>
                    <a:pt x="1940837" y="88130"/>
                    <a:pt x="2012910" y="103518"/>
                    <a:pt x="2079624" y="79196"/>
                  </a:cubicBezTo>
                  <a:cubicBezTo>
                    <a:pt x="2090941" y="75026"/>
                    <a:pt x="2104939" y="76615"/>
                    <a:pt x="2117448" y="77607"/>
                  </a:cubicBezTo>
                  <a:cubicBezTo>
                    <a:pt x="2136608" y="79097"/>
                    <a:pt x="2155868" y="85549"/>
                    <a:pt x="2174631" y="84061"/>
                  </a:cubicBezTo>
                  <a:cubicBezTo>
                    <a:pt x="2193096" y="82571"/>
                    <a:pt x="2210965" y="73934"/>
                    <a:pt x="2225261" y="69566"/>
                  </a:cubicBezTo>
                  <a:close/>
                  <a:moveTo>
                    <a:pt x="2741098" y="42464"/>
                  </a:moveTo>
                  <a:cubicBezTo>
                    <a:pt x="2740006" y="43257"/>
                    <a:pt x="2736432" y="45839"/>
                    <a:pt x="2732858" y="48420"/>
                  </a:cubicBezTo>
                  <a:lnTo>
                    <a:pt x="2729507" y="48521"/>
                  </a:lnTo>
                  <a:lnTo>
                    <a:pt x="2718562" y="56957"/>
                  </a:lnTo>
                  <a:cubicBezTo>
                    <a:pt x="2717470" y="49711"/>
                    <a:pt x="2720001" y="48544"/>
                    <a:pt x="2723327" y="48706"/>
                  </a:cubicBezTo>
                  <a:lnTo>
                    <a:pt x="2729507" y="48521"/>
                  </a:lnTo>
                  <a:lnTo>
                    <a:pt x="2731568" y="46932"/>
                  </a:lnTo>
                  <a:cubicBezTo>
                    <a:pt x="2735736" y="45045"/>
                    <a:pt x="2739807" y="43060"/>
                    <a:pt x="2741098" y="42464"/>
                  </a:cubicBezTo>
                  <a:close/>
                  <a:moveTo>
                    <a:pt x="3062850" y="13574"/>
                  </a:moveTo>
                  <a:lnTo>
                    <a:pt x="3062353" y="19432"/>
                  </a:lnTo>
                  <a:lnTo>
                    <a:pt x="3056298" y="16056"/>
                  </a:lnTo>
                  <a:close/>
                  <a:moveTo>
                    <a:pt x="3007354" y="6426"/>
                  </a:moveTo>
                  <a:lnTo>
                    <a:pt x="3014006" y="7320"/>
                  </a:lnTo>
                  <a:lnTo>
                    <a:pt x="3009936" y="13574"/>
                  </a:lnTo>
                  <a:close/>
                  <a:moveTo>
                    <a:pt x="4174361" y="0"/>
                  </a:moveTo>
                  <a:lnTo>
                    <a:pt x="3714756" y="0"/>
                  </a:lnTo>
                  <a:lnTo>
                    <a:pt x="3693945" y="16553"/>
                  </a:lnTo>
                  <a:cubicBezTo>
                    <a:pt x="3682826" y="11788"/>
                    <a:pt x="3671310" y="6923"/>
                    <a:pt x="3658504" y="1463"/>
                  </a:cubicBezTo>
                  <a:cubicBezTo>
                    <a:pt x="3621573" y="30452"/>
                    <a:pt x="3575411" y="27672"/>
                    <a:pt x="3531630" y="33132"/>
                  </a:cubicBezTo>
                  <a:cubicBezTo>
                    <a:pt x="3515945" y="35018"/>
                    <a:pt x="3501053" y="26679"/>
                    <a:pt x="3491522" y="11191"/>
                  </a:cubicBezTo>
                  <a:lnTo>
                    <a:pt x="3479273" y="0"/>
                  </a:lnTo>
                  <a:lnTo>
                    <a:pt x="3462439" y="0"/>
                  </a:lnTo>
                  <a:lnTo>
                    <a:pt x="3431857" y="37004"/>
                  </a:lnTo>
                  <a:cubicBezTo>
                    <a:pt x="3343105" y="37004"/>
                    <a:pt x="3253956" y="37004"/>
                    <a:pt x="3164111" y="37004"/>
                  </a:cubicBezTo>
                  <a:lnTo>
                    <a:pt x="3215517" y="0"/>
                  </a:lnTo>
                  <a:lnTo>
                    <a:pt x="0" y="0"/>
                  </a:lnTo>
                  <a:lnTo>
                    <a:pt x="0" y="1130070"/>
                  </a:lnTo>
                  <a:lnTo>
                    <a:pt x="10142" y="1128975"/>
                  </a:lnTo>
                  <a:lnTo>
                    <a:pt x="10124" y="1127447"/>
                  </a:lnTo>
                  <a:cubicBezTo>
                    <a:pt x="16776" y="1120597"/>
                    <a:pt x="23427" y="1113747"/>
                    <a:pt x="29979" y="1106996"/>
                  </a:cubicBezTo>
                  <a:lnTo>
                    <a:pt x="32957" y="1106425"/>
                  </a:lnTo>
                  <a:lnTo>
                    <a:pt x="54302" y="1082873"/>
                  </a:lnTo>
                  <a:cubicBezTo>
                    <a:pt x="56486" y="1080986"/>
                    <a:pt x="63534" y="1084858"/>
                    <a:pt x="68399" y="1086049"/>
                  </a:cubicBezTo>
                  <a:cubicBezTo>
                    <a:pt x="66810" y="1091112"/>
                    <a:pt x="66512" y="1099650"/>
                    <a:pt x="63634" y="1100543"/>
                  </a:cubicBezTo>
                  <a:lnTo>
                    <a:pt x="32957" y="1106425"/>
                  </a:lnTo>
                  <a:lnTo>
                    <a:pt x="31270" y="1108287"/>
                  </a:lnTo>
                  <a:cubicBezTo>
                    <a:pt x="24618" y="1115137"/>
                    <a:pt x="18066" y="1121987"/>
                    <a:pt x="11414" y="1128837"/>
                  </a:cubicBezTo>
                  <a:lnTo>
                    <a:pt x="10142" y="1128975"/>
                  </a:lnTo>
                  <a:lnTo>
                    <a:pt x="10559" y="1165147"/>
                  </a:lnTo>
                  <a:cubicBezTo>
                    <a:pt x="15609" y="1176167"/>
                    <a:pt x="25264" y="1185920"/>
                    <a:pt x="38616" y="1195252"/>
                  </a:cubicBezTo>
                  <a:cubicBezTo>
                    <a:pt x="66512" y="1189296"/>
                    <a:pt x="98181" y="1184829"/>
                    <a:pt x="128163" y="1175298"/>
                  </a:cubicBezTo>
                  <a:cubicBezTo>
                    <a:pt x="165689" y="1163385"/>
                    <a:pt x="204208" y="1158720"/>
                    <a:pt x="241535" y="1165966"/>
                  </a:cubicBezTo>
                  <a:cubicBezTo>
                    <a:pt x="290776" y="1175596"/>
                    <a:pt x="334259" y="1163980"/>
                    <a:pt x="380720" y="1150181"/>
                  </a:cubicBezTo>
                  <a:cubicBezTo>
                    <a:pt x="453191" y="1128639"/>
                    <a:pt x="525563" y="1102629"/>
                    <a:pt x="603196" y="1103522"/>
                  </a:cubicBezTo>
                  <a:cubicBezTo>
                    <a:pt x="611089" y="1103621"/>
                    <a:pt x="619106" y="1103497"/>
                    <a:pt x="626626" y="1101673"/>
                  </a:cubicBezTo>
                  <a:lnTo>
                    <a:pt x="645389" y="1090618"/>
                  </a:lnTo>
                  <a:lnTo>
                    <a:pt x="645389" y="1088661"/>
                  </a:lnTo>
                  <a:lnTo>
                    <a:pt x="623213" y="1076023"/>
                  </a:lnTo>
                  <a:cubicBezTo>
                    <a:pt x="614812" y="1073019"/>
                    <a:pt x="605728" y="1072101"/>
                    <a:pt x="595254" y="1074930"/>
                  </a:cubicBezTo>
                  <a:cubicBezTo>
                    <a:pt x="577584" y="1079695"/>
                    <a:pt x="559217" y="1081978"/>
                    <a:pt x="540951" y="1083865"/>
                  </a:cubicBezTo>
                  <a:cubicBezTo>
                    <a:pt x="538469" y="1084064"/>
                    <a:pt x="535093" y="1075328"/>
                    <a:pt x="532115" y="1070760"/>
                  </a:cubicBezTo>
                  <a:cubicBezTo>
                    <a:pt x="572917" y="1049417"/>
                    <a:pt x="572917" y="1049417"/>
                    <a:pt x="645389" y="1064010"/>
                  </a:cubicBezTo>
                  <a:lnTo>
                    <a:pt x="645389" y="1088661"/>
                  </a:lnTo>
                  <a:lnTo>
                    <a:pt x="647077" y="1089623"/>
                  </a:lnTo>
                  <a:lnTo>
                    <a:pt x="645389" y="1090618"/>
                  </a:lnTo>
                  <a:lnTo>
                    <a:pt x="645389" y="1091112"/>
                  </a:lnTo>
                  <a:cubicBezTo>
                    <a:pt x="670009" y="1091112"/>
                    <a:pt x="694729" y="1091112"/>
                    <a:pt x="722228" y="1091112"/>
                  </a:cubicBezTo>
                  <a:cubicBezTo>
                    <a:pt x="747940" y="1075526"/>
                    <a:pt x="777028" y="1057259"/>
                    <a:pt x="806811" y="1040283"/>
                  </a:cubicBezTo>
                  <a:cubicBezTo>
                    <a:pt x="810981" y="1037901"/>
                    <a:pt x="818624" y="1041574"/>
                    <a:pt x="824581" y="1042467"/>
                  </a:cubicBezTo>
                  <a:cubicBezTo>
                    <a:pt x="830836" y="1056366"/>
                    <a:pt x="837189" y="1070165"/>
                    <a:pt x="842451" y="1081781"/>
                  </a:cubicBezTo>
                  <a:cubicBezTo>
                    <a:pt x="880175" y="1091609"/>
                    <a:pt x="898343" y="1066890"/>
                    <a:pt x="919786" y="1049318"/>
                  </a:cubicBezTo>
                  <a:lnTo>
                    <a:pt x="918496" y="1050608"/>
                  </a:lnTo>
                  <a:cubicBezTo>
                    <a:pt x="968034" y="1026384"/>
                    <a:pt x="1018268" y="1005239"/>
                    <a:pt x="1075351" y="1018045"/>
                  </a:cubicBezTo>
                  <a:cubicBezTo>
                    <a:pt x="1080315" y="1019137"/>
                    <a:pt x="1084187" y="1025392"/>
                    <a:pt x="1088654" y="1029264"/>
                  </a:cubicBezTo>
                  <a:cubicBezTo>
                    <a:pt x="1081010" y="1041375"/>
                    <a:pt x="1073366" y="1053387"/>
                    <a:pt x="1055595" y="1081185"/>
                  </a:cubicBezTo>
                  <a:cubicBezTo>
                    <a:pt x="1118834" y="1068576"/>
                    <a:pt x="1170358" y="1077015"/>
                    <a:pt x="1214933" y="1046935"/>
                  </a:cubicBezTo>
                  <a:cubicBezTo>
                    <a:pt x="1248587" y="1024201"/>
                    <a:pt x="1284724" y="1017747"/>
                    <a:pt x="1324136" y="1016159"/>
                  </a:cubicBezTo>
                  <a:cubicBezTo>
                    <a:pt x="1368711" y="1014372"/>
                    <a:pt x="1414080" y="1018641"/>
                    <a:pt x="1457464" y="1001267"/>
                  </a:cubicBezTo>
                  <a:cubicBezTo>
                    <a:pt x="1468284" y="996999"/>
                    <a:pt x="1482580" y="1000871"/>
                    <a:pt x="1495288" y="1001665"/>
                  </a:cubicBezTo>
                  <a:cubicBezTo>
                    <a:pt x="1510973" y="1002657"/>
                    <a:pt x="1527652" y="1008217"/>
                    <a:pt x="1542344" y="1004842"/>
                  </a:cubicBezTo>
                  <a:cubicBezTo>
                    <a:pt x="1596648" y="992234"/>
                    <a:pt x="1651249" y="1001267"/>
                    <a:pt x="1705653" y="998488"/>
                  </a:cubicBezTo>
                  <a:cubicBezTo>
                    <a:pt x="1714389" y="997992"/>
                    <a:pt x="1717963" y="1000474"/>
                    <a:pt x="1716473" y="1009011"/>
                  </a:cubicBezTo>
                  <a:cubicBezTo>
                    <a:pt x="1701086" y="1018740"/>
                    <a:pt x="1685798" y="1028470"/>
                    <a:pt x="1663162" y="1042864"/>
                  </a:cubicBezTo>
                  <a:cubicBezTo>
                    <a:pt x="1681032" y="1046637"/>
                    <a:pt x="1690463" y="1051700"/>
                    <a:pt x="1697710" y="1049516"/>
                  </a:cubicBezTo>
                  <a:cubicBezTo>
                    <a:pt x="1719055" y="1043063"/>
                    <a:pt x="1740697" y="1035717"/>
                    <a:pt x="1760056" y="1024895"/>
                  </a:cubicBezTo>
                  <a:cubicBezTo>
                    <a:pt x="1800660" y="1002261"/>
                    <a:pt x="1843745" y="995112"/>
                    <a:pt x="1889610" y="994318"/>
                  </a:cubicBezTo>
                  <a:cubicBezTo>
                    <a:pt x="1963174" y="993028"/>
                    <a:pt x="2035546" y="973966"/>
                    <a:pt x="2109903" y="977739"/>
                  </a:cubicBezTo>
                  <a:cubicBezTo>
                    <a:pt x="2128467" y="978633"/>
                    <a:pt x="2148223" y="972677"/>
                    <a:pt x="2166192" y="966423"/>
                  </a:cubicBezTo>
                  <a:cubicBezTo>
                    <a:pt x="2206498" y="952524"/>
                    <a:pt x="2246109" y="958281"/>
                    <a:pt x="2286018" y="963643"/>
                  </a:cubicBezTo>
                  <a:cubicBezTo>
                    <a:pt x="2285720" y="982703"/>
                    <a:pt x="2258717" y="986376"/>
                    <a:pt x="2268843" y="1011097"/>
                  </a:cubicBezTo>
                  <a:cubicBezTo>
                    <a:pt x="2278870" y="1011692"/>
                    <a:pt x="2291577" y="1015265"/>
                    <a:pt x="2302795" y="1012684"/>
                  </a:cubicBezTo>
                  <a:cubicBezTo>
                    <a:pt x="2330891" y="1006231"/>
                    <a:pt x="2357893" y="995609"/>
                    <a:pt x="2385889" y="989057"/>
                  </a:cubicBezTo>
                  <a:cubicBezTo>
                    <a:pt x="2428776" y="979030"/>
                    <a:pt x="2472060" y="970393"/>
                    <a:pt x="2515543" y="963245"/>
                  </a:cubicBezTo>
                  <a:cubicBezTo>
                    <a:pt x="2521301" y="962352"/>
                    <a:pt x="2529045" y="973570"/>
                    <a:pt x="2537881" y="980917"/>
                  </a:cubicBezTo>
                  <a:cubicBezTo>
                    <a:pt x="2523882" y="997397"/>
                    <a:pt x="2511870" y="1011692"/>
                    <a:pt x="2501645" y="1023704"/>
                  </a:cubicBezTo>
                  <a:cubicBezTo>
                    <a:pt x="2468288" y="1020428"/>
                    <a:pt x="2437811" y="1009508"/>
                    <a:pt x="2412594" y="1016854"/>
                  </a:cubicBezTo>
                  <a:cubicBezTo>
                    <a:pt x="2376260" y="1027476"/>
                    <a:pt x="2339726" y="1037206"/>
                    <a:pt x="2302994" y="1046339"/>
                  </a:cubicBezTo>
                  <a:cubicBezTo>
                    <a:pt x="2292670" y="1048821"/>
                    <a:pt x="2277679" y="1055671"/>
                    <a:pt x="2291280" y="1071953"/>
                  </a:cubicBezTo>
                  <a:cubicBezTo>
                    <a:pt x="2364743" y="1081284"/>
                    <a:pt x="2434236" y="1039886"/>
                    <a:pt x="2509388" y="1052991"/>
                  </a:cubicBezTo>
                  <a:cubicBezTo>
                    <a:pt x="2500850" y="1079695"/>
                    <a:pt x="2456673" y="1067186"/>
                    <a:pt x="2462927" y="1106600"/>
                  </a:cubicBezTo>
                  <a:cubicBezTo>
                    <a:pt x="2474542" y="1107592"/>
                    <a:pt x="2487150" y="1110470"/>
                    <a:pt x="2499460" y="1109379"/>
                  </a:cubicBezTo>
                  <a:cubicBezTo>
                    <a:pt x="2579178" y="1102231"/>
                    <a:pt x="2658897" y="1094487"/>
                    <a:pt x="2738516" y="1086546"/>
                  </a:cubicBezTo>
                  <a:cubicBezTo>
                    <a:pt x="2789345" y="1081383"/>
                    <a:pt x="2839579" y="1078206"/>
                    <a:pt x="2890904" y="1086844"/>
                  </a:cubicBezTo>
                  <a:cubicBezTo>
                    <a:pt x="2925254" y="1092602"/>
                    <a:pt x="2961390" y="1090418"/>
                    <a:pt x="2996434" y="1087638"/>
                  </a:cubicBezTo>
                  <a:cubicBezTo>
                    <a:pt x="3060269" y="1082674"/>
                    <a:pt x="3123904" y="1075626"/>
                    <a:pt x="3187341" y="1067584"/>
                  </a:cubicBezTo>
                  <a:cubicBezTo>
                    <a:pt x="3227648" y="1062421"/>
                    <a:pt x="3269244" y="1079497"/>
                    <a:pt x="3308755" y="1060536"/>
                  </a:cubicBezTo>
                  <a:cubicBezTo>
                    <a:pt x="3311139" y="1059444"/>
                    <a:pt x="3315009" y="1061429"/>
                    <a:pt x="3318187" y="1062025"/>
                  </a:cubicBezTo>
                  <a:cubicBezTo>
                    <a:pt x="3400983" y="1076817"/>
                    <a:pt x="3484573" y="1071655"/>
                    <a:pt x="3567667" y="1069272"/>
                  </a:cubicBezTo>
                  <a:cubicBezTo>
                    <a:pt x="3643810" y="1067186"/>
                    <a:pt x="3719756" y="1055771"/>
                    <a:pt x="3787563" y="1016755"/>
                  </a:cubicBezTo>
                  <a:cubicBezTo>
                    <a:pt x="3797391" y="1022315"/>
                    <a:pt x="3805730" y="1026981"/>
                    <a:pt x="3813969" y="1031646"/>
                  </a:cubicBezTo>
                  <a:lnTo>
                    <a:pt x="3812678" y="1030356"/>
                  </a:lnTo>
                  <a:cubicBezTo>
                    <a:pt x="3839185" y="1019535"/>
                    <a:pt x="3865295" y="1007919"/>
                    <a:pt x="3892099" y="998190"/>
                  </a:cubicBezTo>
                  <a:cubicBezTo>
                    <a:pt x="3921782" y="987469"/>
                    <a:pt x="3952062" y="978633"/>
                    <a:pt x="3983632" y="968408"/>
                  </a:cubicBezTo>
                  <a:cubicBezTo>
                    <a:pt x="3980256" y="957488"/>
                    <a:pt x="3977576" y="949049"/>
                    <a:pt x="3975391" y="941901"/>
                  </a:cubicBezTo>
                  <a:cubicBezTo>
                    <a:pt x="3970229" y="940114"/>
                    <a:pt x="3967152" y="938128"/>
                    <a:pt x="3964173" y="938227"/>
                  </a:cubicBezTo>
                  <a:cubicBezTo>
                    <a:pt x="3948389" y="938526"/>
                    <a:pt x="3931909" y="936738"/>
                    <a:pt x="3916918" y="940610"/>
                  </a:cubicBezTo>
                  <a:cubicBezTo>
                    <a:pt x="3858147" y="955799"/>
                    <a:pt x="3805630" y="936143"/>
                    <a:pt x="3753113" y="914699"/>
                  </a:cubicBezTo>
                  <a:lnTo>
                    <a:pt x="3754206" y="915791"/>
                  </a:lnTo>
                  <a:cubicBezTo>
                    <a:pt x="3728692" y="900900"/>
                    <a:pt x="3687393" y="908049"/>
                    <a:pt x="3682727" y="860694"/>
                  </a:cubicBezTo>
                  <a:cubicBezTo>
                    <a:pt x="3684811" y="852057"/>
                    <a:pt x="3687889" y="839747"/>
                    <a:pt x="3690769" y="828032"/>
                  </a:cubicBezTo>
                  <a:cubicBezTo>
                    <a:pt x="3713303" y="809865"/>
                    <a:pt x="3742491" y="807284"/>
                    <a:pt x="3760658" y="779287"/>
                  </a:cubicBezTo>
                  <a:cubicBezTo>
                    <a:pt x="3776939" y="754171"/>
                    <a:pt x="3809105" y="738982"/>
                    <a:pt x="3835313" y="721012"/>
                  </a:cubicBezTo>
                  <a:cubicBezTo>
                    <a:pt x="3848518" y="711880"/>
                    <a:pt x="3865096" y="705128"/>
                    <a:pt x="3880783" y="712574"/>
                  </a:cubicBezTo>
                  <a:cubicBezTo>
                    <a:pt x="3904806" y="723991"/>
                    <a:pt x="3921981" y="715454"/>
                    <a:pt x="3942134" y="702052"/>
                  </a:cubicBezTo>
                  <a:cubicBezTo>
                    <a:pt x="3959806" y="690237"/>
                    <a:pt x="3987701" y="697882"/>
                    <a:pt x="4001898" y="677034"/>
                  </a:cubicBezTo>
                  <a:cubicBezTo>
                    <a:pt x="4010436" y="664426"/>
                    <a:pt x="4015499" y="649336"/>
                    <a:pt x="4024633" y="629977"/>
                  </a:cubicBezTo>
                  <a:cubicBezTo>
                    <a:pt x="4082908" y="618362"/>
                    <a:pt x="4098096" y="565349"/>
                    <a:pt x="4117356" y="514619"/>
                  </a:cubicBezTo>
                  <a:cubicBezTo>
                    <a:pt x="4062556" y="488112"/>
                    <a:pt x="4057393" y="481957"/>
                    <a:pt x="4070598" y="460613"/>
                  </a:cubicBezTo>
                  <a:cubicBezTo>
                    <a:pt x="4088963" y="452572"/>
                    <a:pt x="4118746" y="461408"/>
                    <a:pt x="4120235" y="425965"/>
                  </a:cubicBezTo>
                  <a:cubicBezTo>
                    <a:pt x="4113285" y="413953"/>
                    <a:pt x="4105641" y="400650"/>
                    <a:pt x="4098096" y="387645"/>
                  </a:cubicBezTo>
                  <a:cubicBezTo>
                    <a:pt x="4109712" y="373647"/>
                    <a:pt x="4137609" y="372754"/>
                    <a:pt x="4127779" y="341184"/>
                  </a:cubicBezTo>
                  <a:cubicBezTo>
                    <a:pt x="4110109" y="334632"/>
                    <a:pt x="4089956" y="327187"/>
                    <a:pt x="4072185" y="320634"/>
                  </a:cubicBezTo>
                  <a:cubicBezTo>
                    <a:pt x="4056401" y="285193"/>
                    <a:pt x="4056401" y="285193"/>
                    <a:pt x="4058089" y="259778"/>
                  </a:cubicBezTo>
                  <a:cubicBezTo>
                    <a:pt x="4072583" y="266033"/>
                    <a:pt x="4086878" y="272188"/>
                    <a:pt x="4101174" y="278343"/>
                  </a:cubicBezTo>
                  <a:lnTo>
                    <a:pt x="4101373" y="278144"/>
                  </a:lnTo>
                  <a:cubicBezTo>
                    <a:pt x="4111300" y="258487"/>
                    <a:pt x="4126490" y="239724"/>
                    <a:pt x="4129964" y="218976"/>
                  </a:cubicBezTo>
                  <a:cubicBezTo>
                    <a:pt x="4134034" y="194555"/>
                    <a:pt x="4127383" y="168544"/>
                    <a:pt x="4126390" y="143129"/>
                  </a:cubicBezTo>
                  <a:cubicBezTo>
                    <a:pt x="4125496" y="120892"/>
                    <a:pt x="4126192" y="98654"/>
                    <a:pt x="4126192" y="76812"/>
                  </a:cubicBezTo>
                  <a:cubicBezTo>
                    <a:pt x="4150762" y="55667"/>
                    <a:pt x="4163345" y="29334"/>
                    <a:pt x="4173484" y="2145"/>
                  </a:cubicBezTo>
                  <a:close/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39" name="Freeform 39"/>
            <p:cNvSpPr/>
            <p:nvPr/>
          </p:nvSpPr>
          <p:spPr>
            <a:xfrm flipH="1" rot="0">
              <a:off x="8156924" y="973550"/>
              <a:ext cx="141541" cy="80772"/>
            </a:xfrm>
            <a:custGeom>
              <a:avLst/>
              <a:gdLst/>
              <a:ahLst/>
              <a:cxnLst/>
              <a:rect b="b" l="l" r="r" t="t"/>
              <a:pathLst>
                <a:path h="80770" w="141534">
                  <a:moveTo>
                    <a:pt x="0" y="70784"/>
                  </a:moveTo>
                  <a:cubicBezTo>
                    <a:pt x="1489" y="59764"/>
                    <a:pt x="2681" y="51424"/>
                    <a:pt x="4369" y="39015"/>
                  </a:cubicBezTo>
                  <a:cubicBezTo>
                    <a:pt x="53510" y="43978"/>
                    <a:pt x="94511" y="21245"/>
                    <a:pt x="134320" y="0"/>
                  </a:cubicBezTo>
                  <a:cubicBezTo>
                    <a:pt x="138590" y="6056"/>
                    <a:pt x="142064" y="9331"/>
                    <a:pt x="141468" y="10423"/>
                  </a:cubicBezTo>
                  <a:cubicBezTo>
                    <a:pt x="129853" y="32265"/>
                    <a:pt x="117840" y="53807"/>
                    <a:pt x="107019" y="73365"/>
                  </a:cubicBezTo>
                  <a:cubicBezTo>
                    <a:pt x="68600" y="85079"/>
                    <a:pt x="35343" y="81902"/>
                    <a:pt x="0" y="70784"/>
                  </a:cubicBez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40" name="Freeform 40"/>
            <p:cNvSpPr/>
            <p:nvPr/>
          </p:nvSpPr>
          <p:spPr>
            <a:xfrm flipH="1" rot="0">
              <a:off x="8150447" y="841819"/>
              <a:ext cx="145733" cy="57340"/>
            </a:xfrm>
            <a:custGeom>
              <a:avLst/>
              <a:gdLst/>
              <a:ahLst/>
              <a:cxnLst/>
              <a:rect b="b" l="l" r="r" t="t"/>
              <a:pathLst>
                <a:path h="57308" w="145737">
                  <a:moveTo>
                    <a:pt x="67508" y="57309"/>
                  </a:moveTo>
                  <a:cubicBezTo>
                    <a:pt x="59467" y="40431"/>
                    <a:pt x="55595" y="32092"/>
                    <a:pt x="51723" y="23754"/>
                  </a:cubicBezTo>
                  <a:cubicBezTo>
                    <a:pt x="33853" y="18889"/>
                    <a:pt x="33853" y="35766"/>
                    <a:pt x="26110" y="43807"/>
                  </a:cubicBezTo>
                  <a:cubicBezTo>
                    <a:pt x="22735" y="47381"/>
                    <a:pt x="14991" y="48274"/>
                    <a:pt x="9432" y="48076"/>
                  </a:cubicBezTo>
                  <a:cubicBezTo>
                    <a:pt x="1191" y="47778"/>
                    <a:pt x="596" y="42517"/>
                    <a:pt x="1787" y="34376"/>
                  </a:cubicBezTo>
                  <a:cubicBezTo>
                    <a:pt x="3177" y="25739"/>
                    <a:pt x="894" y="16407"/>
                    <a:pt x="0" y="4296"/>
                  </a:cubicBezTo>
                  <a:cubicBezTo>
                    <a:pt x="49737" y="-10497"/>
                    <a:pt x="96099" y="17599"/>
                    <a:pt x="145737" y="18392"/>
                  </a:cubicBezTo>
                  <a:cubicBezTo>
                    <a:pt x="143852" y="24249"/>
                    <a:pt x="143752" y="28916"/>
                    <a:pt x="141965" y="29511"/>
                  </a:cubicBezTo>
                  <a:cubicBezTo>
                    <a:pt x="119131" y="38546"/>
                    <a:pt x="96000" y="46884"/>
                    <a:pt x="67508" y="57309"/>
                  </a:cubicBez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41" name="Freeform 41"/>
            <p:cNvSpPr/>
            <p:nvPr/>
          </p:nvSpPr>
          <p:spPr>
            <a:xfrm flipH="1" rot="0">
              <a:off x="8353139" y="848487"/>
              <a:ext cx="66294" cy="47149"/>
            </a:xfrm>
            <a:custGeom>
              <a:avLst/>
              <a:gdLst/>
              <a:ahLst/>
              <a:cxnLst/>
              <a:rect b="b" l="l" r="r" t="t"/>
              <a:pathLst>
                <a:path h="47138" w="66315">
                  <a:moveTo>
                    <a:pt x="1092" y="47139"/>
                  </a:moveTo>
                  <a:cubicBezTo>
                    <a:pt x="3474" y="32347"/>
                    <a:pt x="5956" y="17455"/>
                    <a:pt x="8041" y="4648"/>
                  </a:cubicBezTo>
                  <a:cubicBezTo>
                    <a:pt x="34846" y="-4585"/>
                    <a:pt x="53212" y="-514"/>
                    <a:pt x="66315" y="20930"/>
                  </a:cubicBezTo>
                  <a:cubicBezTo>
                    <a:pt x="48743" y="42075"/>
                    <a:pt x="26010" y="48330"/>
                    <a:pt x="0" y="45848"/>
                  </a:cubicBezTo>
                  <a:lnTo>
                    <a:pt x="1092" y="47139"/>
                  </a:ln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42" name="Freeform 42"/>
            <p:cNvSpPr/>
            <p:nvPr/>
          </p:nvSpPr>
          <p:spPr>
            <a:xfrm flipH="1" rot="0">
              <a:off x="10204704" y="1046417"/>
              <a:ext cx="30290" cy="18193"/>
            </a:xfrm>
            <a:custGeom>
              <a:avLst/>
              <a:gdLst/>
              <a:ahLst/>
              <a:cxnLst/>
              <a:rect b="b" l="l" r="r" t="t"/>
              <a:pathLst>
                <a:path h="18164" w="30279">
                  <a:moveTo>
                    <a:pt x="26606" y="13155"/>
                  </a:moveTo>
                  <a:cubicBezTo>
                    <a:pt x="23925" y="14743"/>
                    <a:pt x="21344" y="17622"/>
                    <a:pt x="18663" y="17821"/>
                  </a:cubicBezTo>
                  <a:cubicBezTo>
                    <a:pt x="12806" y="18119"/>
                    <a:pt x="2879" y="18913"/>
                    <a:pt x="1588" y="16232"/>
                  </a:cubicBezTo>
                  <a:cubicBezTo>
                    <a:pt x="-4368" y="3922"/>
                    <a:pt x="7843" y="2333"/>
                    <a:pt x="14891" y="249"/>
                  </a:cubicBezTo>
                  <a:cubicBezTo>
                    <a:pt x="19160" y="-1042"/>
                    <a:pt x="25116" y="3029"/>
                    <a:pt x="30279" y="4616"/>
                  </a:cubicBezTo>
                  <a:cubicBezTo>
                    <a:pt x="29088" y="7496"/>
                    <a:pt x="27797" y="10276"/>
                    <a:pt x="26606" y="13155"/>
                  </a:cubicBez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43" name="Freeform 43"/>
            <p:cNvSpPr/>
            <p:nvPr/>
          </p:nvSpPr>
          <p:spPr>
            <a:xfrm flipH="1" rot="0">
              <a:off x="9790652" y="1094708"/>
              <a:ext cx="37052" cy="14002"/>
            </a:xfrm>
            <a:custGeom>
              <a:avLst/>
              <a:gdLst/>
              <a:ahLst/>
              <a:cxnLst/>
              <a:rect b="b" l="l" r="r" t="t"/>
              <a:pathLst>
                <a:path h="14016" w="37029">
                  <a:moveTo>
                    <a:pt x="1092" y="14017"/>
                  </a:moveTo>
                  <a:cubicBezTo>
                    <a:pt x="9531" y="416"/>
                    <a:pt x="19359" y="-6831"/>
                    <a:pt x="37030" y="8954"/>
                  </a:cubicBezTo>
                  <a:cubicBezTo>
                    <a:pt x="22536" y="10443"/>
                    <a:pt x="11318" y="11634"/>
                    <a:pt x="0" y="12925"/>
                  </a:cubicBezTo>
                  <a:lnTo>
                    <a:pt x="1092" y="14017"/>
                  </a:ln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44" name="Freeform 44"/>
            <p:cNvSpPr/>
            <p:nvPr/>
          </p:nvSpPr>
          <p:spPr>
            <a:xfrm flipH="1" rot="0">
              <a:off x="10308431" y="1053656"/>
              <a:ext cx="21336" cy="16574"/>
            </a:xfrm>
            <a:custGeom>
              <a:avLst/>
              <a:gdLst/>
              <a:ahLst/>
              <a:cxnLst/>
              <a:rect b="b" l="l" r="r" t="t"/>
              <a:pathLst>
                <a:path h="16540" w="21292">
                  <a:moveTo>
                    <a:pt x="794" y="16540"/>
                  </a:moveTo>
                  <a:cubicBezTo>
                    <a:pt x="-1886" y="4429"/>
                    <a:pt x="3078" y="-1330"/>
                    <a:pt x="15289" y="259"/>
                  </a:cubicBezTo>
                  <a:cubicBezTo>
                    <a:pt x="17671" y="557"/>
                    <a:pt x="20848" y="4230"/>
                    <a:pt x="21245" y="6811"/>
                  </a:cubicBezTo>
                  <a:cubicBezTo>
                    <a:pt x="21642" y="9293"/>
                    <a:pt x="19458" y="14158"/>
                    <a:pt x="17572" y="14555"/>
                  </a:cubicBezTo>
                  <a:cubicBezTo>
                    <a:pt x="11913" y="15747"/>
                    <a:pt x="5957" y="15349"/>
                    <a:pt x="0" y="15647"/>
                  </a:cubicBezTo>
                  <a:lnTo>
                    <a:pt x="794" y="16540"/>
                  </a:ln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45" name="Freeform 45"/>
            <p:cNvSpPr/>
            <p:nvPr/>
          </p:nvSpPr>
          <p:spPr>
            <a:xfrm flipH="1" rot="0">
              <a:off x="10328910" y="1069277"/>
              <a:ext cx="8382" cy="4572"/>
            </a:xfrm>
            <a:custGeom>
              <a:avLst/>
              <a:gdLst/>
              <a:ahLst/>
              <a:cxnLst/>
              <a:rect b="b" l="l" r="r" t="t"/>
              <a:pathLst>
                <a:path h="4566" w="8339">
                  <a:moveTo>
                    <a:pt x="7545" y="0"/>
                  </a:moveTo>
                  <a:cubicBezTo>
                    <a:pt x="3773" y="2283"/>
                    <a:pt x="0" y="4566"/>
                    <a:pt x="0" y="4566"/>
                  </a:cubicBezTo>
                  <a:cubicBezTo>
                    <a:pt x="99" y="4566"/>
                    <a:pt x="4170" y="2681"/>
                    <a:pt x="8339" y="893"/>
                  </a:cubicBezTo>
                  <a:lnTo>
                    <a:pt x="7545" y="0"/>
                  </a:ln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46" name="Freeform 46"/>
            <p:cNvSpPr/>
            <p:nvPr/>
          </p:nvSpPr>
          <p:spPr>
            <a:xfrm flipH="1" rot="0">
              <a:off x="11040713" y="1096613"/>
              <a:ext cx="6953" cy="5715"/>
            </a:xfrm>
            <a:custGeom>
              <a:avLst/>
              <a:gdLst/>
              <a:ahLst/>
              <a:cxnLst/>
              <a:rect b="b" l="l" r="r" t="t"/>
              <a:pathLst>
                <a:path h="5757" w="6949">
                  <a:moveTo>
                    <a:pt x="0" y="1985"/>
                  </a:moveTo>
                  <a:lnTo>
                    <a:pt x="6949" y="0"/>
                  </a:lnTo>
                  <a:lnTo>
                    <a:pt x="5957" y="5758"/>
                  </a:ln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47" name="Freeform 47"/>
            <p:cNvSpPr/>
            <p:nvPr/>
          </p:nvSpPr>
          <p:spPr>
            <a:xfrm flipH="1" rot="0">
              <a:off x="10964990" y="1095851"/>
              <a:ext cx="6953" cy="5715"/>
            </a:xfrm>
            <a:custGeom>
              <a:avLst/>
              <a:gdLst/>
              <a:ahLst/>
              <a:cxnLst/>
              <a:rect b="b" l="l" r="r" t="t"/>
              <a:pathLst>
                <a:path h="5758" w="6949">
                  <a:moveTo>
                    <a:pt x="397" y="0"/>
                  </a:moveTo>
                  <a:lnTo>
                    <a:pt x="6949" y="3277"/>
                  </a:lnTo>
                  <a:lnTo>
                    <a:pt x="0" y="5759"/>
                  </a:ln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48" name="Freeform 48"/>
            <p:cNvSpPr/>
            <p:nvPr/>
          </p:nvSpPr>
          <p:spPr>
            <a:xfrm flipH="1" rot="0">
              <a:off x="10150412" y="1268635"/>
              <a:ext cx="10668" cy="8192"/>
            </a:xfrm>
            <a:custGeom>
              <a:avLst/>
              <a:gdLst/>
              <a:ahLst/>
              <a:cxnLst/>
              <a:rect b="b" l="l" r="r" t="t"/>
              <a:pathLst>
                <a:path h="8196" w="10646">
                  <a:moveTo>
                    <a:pt x="8463" y="0"/>
                  </a:moveTo>
                  <a:cubicBezTo>
                    <a:pt x="9158" y="1985"/>
                    <a:pt x="9951" y="4071"/>
                    <a:pt x="10646" y="6056"/>
                  </a:cubicBezTo>
                  <a:cubicBezTo>
                    <a:pt x="7966" y="6751"/>
                    <a:pt x="3995" y="8935"/>
                    <a:pt x="2903" y="7943"/>
                  </a:cubicBezTo>
                  <a:cubicBezTo>
                    <a:pt x="-2458" y="3078"/>
                    <a:pt x="-274" y="99"/>
                    <a:pt x="8463" y="0"/>
                  </a:cubicBez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49" name="Freeform 49"/>
            <p:cNvSpPr/>
            <p:nvPr/>
          </p:nvSpPr>
          <p:spPr>
            <a:xfrm flipH="1" rot="0">
              <a:off x="8083486" y="278511"/>
              <a:ext cx="7715" cy="7239"/>
            </a:xfrm>
            <a:custGeom>
              <a:avLst/>
              <a:gdLst/>
              <a:ahLst/>
              <a:cxnLst/>
              <a:rect b="b" l="l" r="r" t="t"/>
              <a:pathLst>
                <a:path h="7247" w="7743">
                  <a:moveTo>
                    <a:pt x="99" y="0"/>
                  </a:moveTo>
                  <a:cubicBezTo>
                    <a:pt x="2681" y="2383"/>
                    <a:pt x="5163" y="4765"/>
                    <a:pt x="7744" y="7247"/>
                  </a:cubicBezTo>
                  <a:cubicBezTo>
                    <a:pt x="5956" y="7048"/>
                    <a:pt x="3376" y="7644"/>
                    <a:pt x="2482" y="6652"/>
                  </a:cubicBezTo>
                  <a:cubicBezTo>
                    <a:pt x="1092" y="5063"/>
                    <a:pt x="696" y="2383"/>
                    <a:pt x="0" y="199"/>
                  </a:cubicBezTo>
                  <a:lnTo>
                    <a:pt x="99" y="0"/>
                  </a:ln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50" name="Freeform 50"/>
            <p:cNvSpPr/>
            <p:nvPr/>
          </p:nvSpPr>
          <p:spPr>
            <a:xfrm flipH="1" rot="0">
              <a:off x="8418290" y="894493"/>
              <a:ext cx="21050" cy="21717"/>
            </a:xfrm>
            <a:custGeom>
              <a:avLst/>
              <a:gdLst/>
              <a:ahLst/>
              <a:cxnLst/>
              <a:rect b="b" l="l" r="r" t="t"/>
              <a:pathLst>
                <a:path h="21740" w="21046">
                  <a:moveTo>
                    <a:pt x="19855" y="0"/>
                  </a:moveTo>
                  <a:cubicBezTo>
                    <a:pt x="13203" y="6849"/>
                    <a:pt x="6553" y="13798"/>
                    <a:pt x="0" y="20649"/>
                  </a:cubicBezTo>
                  <a:lnTo>
                    <a:pt x="1092" y="21741"/>
                  </a:lnTo>
                  <a:cubicBezTo>
                    <a:pt x="7744" y="14891"/>
                    <a:pt x="14394" y="8041"/>
                    <a:pt x="21046" y="1191"/>
                  </a:cubicBezTo>
                  <a:lnTo>
                    <a:pt x="19855" y="0"/>
                  </a:ln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51" name="Freeform 51"/>
            <p:cNvSpPr/>
            <p:nvPr/>
          </p:nvSpPr>
          <p:spPr>
            <a:xfrm flipH="1" rot="0">
              <a:off x="8378666" y="1030796"/>
              <a:ext cx="1334" cy="1334"/>
            </a:xfrm>
            <a:custGeom>
              <a:avLst/>
              <a:gdLst/>
              <a:ahLst/>
              <a:cxnLst/>
              <a:rect b="b" l="l" r="r" t="t"/>
              <a:pathLst>
                <a:path h="1290" w="1290">
                  <a:moveTo>
                    <a:pt x="0" y="0"/>
                  </a:moveTo>
                  <a:lnTo>
                    <a:pt x="1291" y="1291"/>
                  </a:lnTo>
                  <a:lnTo>
                    <a:pt x="0" y="0"/>
                  </a:ln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52" name="Freeform 52"/>
            <p:cNvSpPr/>
            <p:nvPr/>
          </p:nvSpPr>
          <p:spPr>
            <a:xfrm flipH="1" rot="0">
              <a:off x="9826562" y="1107472"/>
              <a:ext cx="1048" cy="1238"/>
            </a:xfrm>
            <a:custGeom>
              <a:avLst/>
              <a:gdLst/>
              <a:ahLst/>
              <a:cxnLst/>
              <a:rect b="b" l="l" r="r" t="t"/>
              <a:pathLst>
                <a:path h="1191" w="1091">
                  <a:moveTo>
                    <a:pt x="0" y="0"/>
                  </a:moveTo>
                  <a:lnTo>
                    <a:pt x="1092" y="1191"/>
                  </a:lnTo>
                  <a:lnTo>
                    <a:pt x="0" y="0"/>
                  </a:ln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53" name="Freeform 53"/>
            <p:cNvSpPr/>
            <p:nvPr/>
          </p:nvSpPr>
          <p:spPr>
            <a:xfrm flipH="1" rot="0">
              <a:off x="12066080" y="1358741"/>
              <a:ext cx="1334" cy="1334"/>
            </a:xfrm>
            <a:custGeom>
              <a:avLst/>
              <a:gdLst/>
              <a:ahLst/>
              <a:cxnLst/>
              <a:rect b="b" l="l" r="r" t="t"/>
              <a:pathLst>
                <a:path h="1290" w="1290">
                  <a:moveTo>
                    <a:pt x="1291" y="1291"/>
                  </a:moveTo>
                  <a:lnTo>
                    <a:pt x="0" y="0"/>
                  </a:lnTo>
                  <a:lnTo>
                    <a:pt x="1291" y="1291"/>
                  </a:ln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54" name="Freeform 54"/>
            <p:cNvSpPr/>
            <p:nvPr/>
          </p:nvSpPr>
          <p:spPr>
            <a:xfrm flipH="1" rot="0">
              <a:off x="9584912" y="410908"/>
              <a:ext cx="22193" cy="44386"/>
            </a:xfrm>
            <a:custGeom>
              <a:avLst/>
              <a:gdLst/>
              <a:ahLst/>
              <a:cxnLst/>
              <a:rect b="b" l="l" r="r" t="t"/>
              <a:pathLst>
                <a:path h="44375" w="22165">
                  <a:moveTo>
                    <a:pt x="13031" y="1092"/>
                  </a:moveTo>
                  <a:cubicBezTo>
                    <a:pt x="19484" y="11119"/>
                    <a:pt x="26036" y="21643"/>
                    <a:pt x="19384" y="33655"/>
                  </a:cubicBezTo>
                  <a:cubicBezTo>
                    <a:pt x="16903" y="38221"/>
                    <a:pt x="10946" y="40802"/>
                    <a:pt x="6577" y="44376"/>
                  </a:cubicBezTo>
                  <a:cubicBezTo>
                    <a:pt x="4294" y="40108"/>
                    <a:pt x="-868" y="34945"/>
                    <a:pt x="126" y="31868"/>
                  </a:cubicBezTo>
                  <a:cubicBezTo>
                    <a:pt x="3898" y="20848"/>
                    <a:pt x="9755" y="10524"/>
                    <a:pt x="14818" y="0"/>
                  </a:cubicBezTo>
                  <a:lnTo>
                    <a:pt x="13031" y="1092"/>
                  </a:ln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55" name="Freeform 55"/>
            <p:cNvSpPr/>
            <p:nvPr/>
          </p:nvSpPr>
          <p:spPr>
            <a:xfrm flipH="1" rot="0">
              <a:off x="9690925" y="411004"/>
              <a:ext cx="49435" cy="23051"/>
            </a:xfrm>
            <a:custGeom>
              <a:avLst/>
              <a:gdLst/>
              <a:ahLst/>
              <a:cxnLst/>
              <a:rect b="b" l="l" r="r" t="t"/>
              <a:pathLst>
                <a:path h="23041" w="49415">
                  <a:moveTo>
                    <a:pt x="48124" y="2598"/>
                  </a:moveTo>
                  <a:cubicBezTo>
                    <a:pt x="41671" y="9250"/>
                    <a:pt x="36410" y="18383"/>
                    <a:pt x="28567" y="21759"/>
                  </a:cubicBezTo>
                  <a:cubicBezTo>
                    <a:pt x="21419" y="24736"/>
                    <a:pt x="11591" y="21759"/>
                    <a:pt x="3053" y="20568"/>
                  </a:cubicBezTo>
                  <a:cubicBezTo>
                    <a:pt x="1664" y="20369"/>
                    <a:pt x="-421" y="15306"/>
                    <a:pt x="75" y="13023"/>
                  </a:cubicBezTo>
                  <a:cubicBezTo>
                    <a:pt x="2656" y="1606"/>
                    <a:pt x="11889" y="-578"/>
                    <a:pt x="21618" y="116"/>
                  </a:cubicBezTo>
                  <a:cubicBezTo>
                    <a:pt x="30949" y="812"/>
                    <a:pt x="40083" y="2896"/>
                    <a:pt x="49415" y="4386"/>
                  </a:cubicBezTo>
                  <a:lnTo>
                    <a:pt x="48124" y="2598"/>
                  </a:ln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56" name="Freeform 56"/>
            <p:cNvSpPr/>
            <p:nvPr/>
          </p:nvSpPr>
          <p:spPr>
            <a:xfrm flipH="1" rot="0">
              <a:off x="10965275" y="451295"/>
              <a:ext cx="21241" cy="21241"/>
            </a:xfrm>
            <a:custGeom>
              <a:avLst/>
              <a:gdLst/>
              <a:ahLst/>
              <a:cxnLst/>
              <a:rect b="b" l="l" r="r" t="t"/>
              <a:pathLst>
                <a:path h="21245" w="21244">
                  <a:moveTo>
                    <a:pt x="0" y="21245"/>
                  </a:moveTo>
                  <a:cubicBezTo>
                    <a:pt x="7048" y="14196"/>
                    <a:pt x="14196" y="7048"/>
                    <a:pt x="21245" y="0"/>
                  </a:cubicBezTo>
                  <a:cubicBezTo>
                    <a:pt x="14196" y="7148"/>
                    <a:pt x="7148" y="14196"/>
                    <a:pt x="0" y="21245"/>
                  </a:cubicBez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57" name="Freeform 57"/>
            <p:cNvSpPr/>
            <p:nvPr/>
          </p:nvSpPr>
          <p:spPr>
            <a:xfrm rot="1336760">
              <a:off x="6181249" y="383381"/>
              <a:ext cx="2696623" cy="449580"/>
            </a:xfrm>
            <a:custGeom>
              <a:avLst/>
              <a:gdLst/>
              <a:ahLst/>
              <a:cxnLst/>
              <a:rect b="b" l="l" r="r" t="t"/>
              <a:pathLst>
                <a:path h="449541" w="2696596">
                  <a:moveTo>
                    <a:pt x="578551" y="275391"/>
                  </a:moveTo>
                  <a:cubicBezTo>
                    <a:pt x="587287" y="261493"/>
                    <a:pt x="587287" y="261493"/>
                    <a:pt x="581331" y="255734"/>
                  </a:cubicBezTo>
                  <a:cubicBezTo>
                    <a:pt x="579445" y="257422"/>
                    <a:pt x="577558" y="259110"/>
                    <a:pt x="574778" y="261493"/>
                  </a:cubicBezTo>
                  <a:cubicBezTo>
                    <a:pt x="574183" y="258117"/>
                    <a:pt x="572395" y="254543"/>
                    <a:pt x="573388" y="253252"/>
                  </a:cubicBezTo>
                  <a:cubicBezTo>
                    <a:pt x="580933" y="243722"/>
                    <a:pt x="582522" y="230519"/>
                    <a:pt x="592052" y="221980"/>
                  </a:cubicBezTo>
                  <a:cubicBezTo>
                    <a:pt x="595031" y="219301"/>
                    <a:pt x="596122" y="214535"/>
                    <a:pt x="598009" y="210763"/>
                  </a:cubicBezTo>
                  <a:cubicBezTo>
                    <a:pt x="599994" y="206991"/>
                    <a:pt x="600888" y="201530"/>
                    <a:pt x="603966" y="199643"/>
                  </a:cubicBezTo>
                  <a:cubicBezTo>
                    <a:pt x="611610" y="194978"/>
                    <a:pt x="610121" y="184554"/>
                    <a:pt x="617268" y="179987"/>
                  </a:cubicBezTo>
                  <a:cubicBezTo>
                    <a:pt x="625806" y="174428"/>
                    <a:pt x="627593" y="163705"/>
                    <a:pt x="634542" y="156657"/>
                  </a:cubicBezTo>
                  <a:cubicBezTo>
                    <a:pt x="640598" y="150502"/>
                    <a:pt x="647349" y="145141"/>
                    <a:pt x="650724" y="135810"/>
                  </a:cubicBezTo>
                  <a:cubicBezTo>
                    <a:pt x="653305" y="128662"/>
                    <a:pt x="661644" y="123798"/>
                    <a:pt x="667502" y="117840"/>
                  </a:cubicBezTo>
                  <a:cubicBezTo>
                    <a:pt x="675146" y="109998"/>
                    <a:pt x="682889" y="102056"/>
                    <a:pt x="690534" y="94212"/>
                  </a:cubicBezTo>
                  <a:cubicBezTo>
                    <a:pt x="694704" y="95306"/>
                    <a:pt x="697186" y="93021"/>
                    <a:pt x="700064" y="90539"/>
                  </a:cubicBezTo>
                  <a:cubicBezTo>
                    <a:pt x="702546" y="88455"/>
                    <a:pt x="706219" y="88057"/>
                    <a:pt x="709198" y="87065"/>
                  </a:cubicBezTo>
                  <a:cubicBezTo>
                    <a:pt x="709396" y="84682"/>
                    <a:pt x="709496" y="82896"/>
                    <a:pt x="709595" y="81705"/>
                  </a:cubicBezTo>
                  <a:cubicBezTo>
                    <a:pt x="718232" y="72869"/>
                    <a:pt x="726571" y="64430"/>
                    <a:pt x="734414" y="56389"/>
                  </a:cubicBezTo>
                  <a:cubicBezTo>
                    <a:pt x="746724" y="52617"/>
                    <a:pt x="751787" y="40605"/>
                    <a:pt x="762111" y="33456"/>
                  </a:cubicBezTo>
                  <a:lnTo>
                    <a:pt x="771742" y="33456"/>
                  </a:lnTo>
                  <a:cubicBezTo>
                    <a:pt x="773826" y="31570"/>
                    <a:pt x="775811" y="29683"/>
                    <a:pt x="777996" y="27698"/>
                  </a:cubicBezTo>
                  <a:lnTo>
                    <a:pt x="789710" y="27698"/>
                  </a:lnTo>
                  <a:cubicBezTo>
                    <a:pt x="792689" y="23132"/>
                    <a:pt x="795964" y="18069"/>
                    <a:pt x="800431" y="11318"/>
                  </a:cubicBezTo>
                  <a:cubicBezTo>
                    <a:pt x="807877" y="9828"/>
                    <a:pt x="817805" y="11914"/>
                    <a:pt x="827535" y="10424"/>
                  </a:cubicBezTo>
                  <a:cubicBezTo>
                    <a:pt x="828825" y="9134"/>
                    <a:pt x="830116" y="7843"/>
                    <a:pt x="831902" y="5958"/>
                  </a:cubicBezTo>
                  <a:lnTo>
                    <a:pt x="879951" y="5958"/>
                  </a:lnTo>
                  <a:cubicBezTo>
                    <a:pt x="882236" y="4071"/>
                    <a:pt x="884320" y="2482"/>
                    <a:pt x="887100" y="199"/>
                  </a:cubicBezTo>
                  <a:lnTo>
                    <a:pt x="907054" y="199"/>
                  </a:lnTo>
                  <a:cubicBezTo>
                    <a:pt x="915493" y="8836"/>
                    <a:pt x="923732" y="17274"/>
                    <a:pt x="933262" y="27004"/>
                  </a:cubicBezTo>
                  <a:lnTo>
                    <a:pt x="933262" y="41398"/>
                  </a:lnTo>
                  <a:cubicBezTo>
                    <a:pt x="931675" y="43186"/>
                    <a:pt x="929788" y="45171"/>
                    <a:pt x="927902" y="47255"/>
                  </a:cubicBezTo>
                  <a:lnTo>
                    <a:pt x="927902" y="58275"/>
                  </a:lnTo>
                  <a:cubicBezTo>
                    <a:pt x="920952" y="61948"/>
                    <a:pt x="922740" y="71280"/>
                    <a:pt x="916485" y="75847"/>
                  </a:cubicBezTo>
                  <a:cubicBezTo>
                    <a:pt x="910925" y="79917"/>
                    <a:pt x="905664" y="85179"/>
                    <a:pt x="904770" y="93021"/>
                  </a:cubicBezTo>
                  <a:cubicBezTo>
                    <a:pt x="897623" y="97589"/>
                    <a:pt x="896233" y="106325"/>
                    <a:pt x="891169" y="112281"/>
                  </a:cubicBezTo>
                  <a:cubicBezTo>
                    <a:pt x="886404" y="117840"/>
                    <a:pt x="879852" y="122110"/>
                    <a:pt x="876179" y="128265"/>
                  </a:cubicBezTo>
                  <a:cubicBezTo>
                    <a:pt x="872605" y="134320"/>
                    <a:pt x="869727" y="140575"/>
                    <a:pt x="864365" y="145439"/>
                  </a:cubicBezTo>
                  <a:cubicBezTo>
                    <a:pt x="858905" y="150403"/>
                    <a:pt x="854040" y="155863"/>
                    <a:pt x="848878" y="161026"/>
                  </a:cubicBezTo>
                  <a:lnTo>
                    <a:pt x="843418" y="161026"/>
                  </a:lnTo>
                  <a:cubicBezTo>
                    <a:pt x="838653" y="166684"/>
                    <a:pt x="839248" y="177109"/>
                    <a:pt x="828825" y="177803"/>
                  </a:cubicBezTo>
                  <a:cubicBezTo>
                    <a:pt x="827336" y="177902"/>
                    <a:pt x="825648" y="179193"/>
                    <a:pt x="824456" y="180384"/>
                  </a:cubicBezTo>
                  <a:cubicBezTo>
                    <a:pt x="814728" y="190113"/>
                    <a:pt x="805098" y="200041"/>
                    <a:pt x="795468" y="209769"/>
                  </a:cubicBezTo>
                  <a:cubicBezTo>
                    <a:pt x="782165" y="212848"/>
                    <a:pt x="776706" y="225852"/>
                    <a:pt x="766281" y="233397"/>
                  </a:cubicBezTo>
                  <a:cubicBezTo>
                    <a:pt x="764990" y="233397"/>
                    <a:pt x="762111" y="232703"/>
                    <a:pt x="761615" y="233497"/>
                  </a:cubicBezTo>
                  <a:cubicBezTo>
                    <a:pt x="758637" y="238858"/>
                    <a:pt x="752184" y="237766"/>
                    <a:pt x="748213" y="241240"/>
                  </a:cubicBezTo>
                  <a:cubicBezTo>
                    <a:pt x="742852" y="246005"/>
                    <a:pt x="738187" y="253054"/>
                    <a:pt x="732031" y="254940"/>
                  </a:cubicBezTo>
                  <a:cubicBezTo>
                    <a:pt x="724486" y="257124"/>
                    <a:pt x="722898" y="266457"/>
                    <a:pt x="714856" y="266654"/>
                  </a:cubicBezTo>
                  <a:cubicBezTo>
                    <a:pt x="706914" y="266853"/>
                    <a:pt x="706119" y="277675"/>
                    <a:pt x="697582" y="278071"/>
                  </a:cubicBezTo>
                  <a:cubicBezTo>
                    <a:pt x="690633" y="278369"/>
                    <a:pt x="688945" y="288595"/>
                    <a:pt x="680308" y="289389"/>
                  </a:cubicBezTo>
                  <a:cubicBezTo>
                    <a:pt x="673954" y="289985"/>
                    <a:pt x="671870" y="301303"/>
                    <a:pt x="663034" y="300209"/>
                  </a:cubicBezTo>
                  <a:cubicBezTo>
                    <a:pt x="657971" y="306663"/>
                    <a:pt x="647944" y="305869"/>
                    <a:pt x="644072" y="314009"/>
                  </a:cubicBezTo>
                  <a:cubicBezTo>
                    <a:pt x="637223" y="315300"/>
                    <a:pt x="632854" y="322051"/>
                    <a:pt x="625607" y="322250"/>
                  </a:cubicBezTo>
                  <a:cubicBezTo>
                    <a:pt x="619551" y="331581"/>
                    <a:pt x="607241" y="332772"/>
                    <a:pt x="600589" y="341608"/>
                  </a:cubicBezTo>
                  <a:lnTo>
                    <a:pt x="600589" y="380326"/>
                  </a:lnTo>
                  <a:cubicBezTo>
                    <a:pt x="606943" y="385289"/>
                    <a:pt x="605553" y="395911"/>
                    <a:pt x="613893" y="399684"/>
                  </a:cubicBezTo>
                  <a:cubicBezTo>
                    <a:pt x="623324" y="397500"/>
                    <a:pt x="630670" y="403655"/>
                    <a:pt x="637521" y="408024"/>
                  </a:cubicBezTo>
                  <a:cubicBezTo>
                    <a:pt x="642782" y="411300"/>
                    <a:pt x="647647" y="410208"/>
                    <a:pt x="652313" y="411399"/>
                  </a:cubicBezTo>
                  <a:cubicBezTo>
                    <a:pt x="654497" y="413384"/>
                    <a:pt x="656482" y="415171"/>
                    <a:pt x="657971" y="416363"/>
                  </a:cubicBezTo>
                  <a:lnTo>
                    <a:pt x="718133" y="416363"/>
                  </a:lnTo>
                  <a:cubicBezTo>
                    <a:pt x="719720" y="414774"/>
                    <a:pt x="721011" y="413483"/>
                    <a:pt x="722798" y="411598"/>
                  </a:cubicBezTo>
                  <a:cubicBezTo>
                    <a:pt x="724486" y="412988"/>
                    <a:pt x="726372" y="414476"/>
                    <a:pt x="728556" y="416263"/>
                  </a:cubicBezTo>
                  <a:cubicBezTo>
                    <a:pt x="730244" y="414873"/>
                    <a:pt x="732031" y="413285"/>
                    <a:pt x="734215" y="411399"/>
                  </a:cubicBezTo>
                  <a:lnTo>
                    <a:pt x="760920" y="411399"/>
                  </a:lnTo>
                  <a:cubicBezTo>
                    <a:pt x="762906" y="409413"/>
                    <a:pt x="764891" y="407626"/>
                    <a:pt x="766975" y="405640"/>
                  </a:cubicBezTo>
                  <a:lnTo>
                    <a:pt x="788618" y="405640"/>
                  </a:lnTo>
                  <a:cubicBezTo>
                    <a:pt x="790603" y="403754"/>
                    <a:pt x="792589" y="401869"/>
                    <a:pt x="794674" y="399883"/>
                  </a:cubicBezTo>
                  <a:lnTo>
                    <a:pt x="810458" y="399883"/>
                  </a:lnTo>
                  <a:cubicBezTo>
                    <a:pt x="812643" y="397997"/>
                    <a:pt x="814529" y="396408"/>
                    <a:pt x="816118" y="395018"/>
                  </a:cubicBezTo>
                  <a:cubicBezTo>
                    <a:pt x="818500" y="397003"/>
                    <a:pt x="820585" y="398691"/>
                    <a:pt x="822173" y="399982"/>
                  </a:cubicBezTo>
                  <a:cubicBezTo>
                    <a:pt x="831405" y="400875"/>
                    <a:pt x="832994" y="390353"/>
                    <a:pt x="840738" y="387871"/>
                  </a:cubicBezTo>
                  <a:cubicBezTo>
                    <a:pt x="843617" y="390054"/>
                    <a:pt x="846297" y="392139"/>
                    <a:pt x="849474" y="394521"/>
                  </a:cubicBezTo>
                  <a:cubicBezTo>
                    <a:pt x="850566" y="391345"/>
                    <a:pt x="851658" y="388169"/>
                    <a:pt x="853048" y="383899"/>
                  </a:cubicBezTo>
                  <a:cubicBezTo>
                    <a:pt x="856920" y="383601"/>
                    <a:pt x="861188" y="383303"/>
                    <a:pt x="865557" y="383006"/>
                  </a:cubicBezTo>
                  <a:cubicBezTo>
                    <a:pt x="866847" y="381716"/>
                    <a:pt x="868138" y="380425"/>
                    <a:pt x="870421" y="378042"/>
                  </a:cubicBezTo>
                  <a:lnTo>
                    <a:pt x="891766" y="378042"/>
                  </a:lnTo>
                  <a:cubicBezTo>
                    <a:pt x="898714" y="373376"/>
                    <a:pt x="900005" y="367023"/>
                    <a:pt x="902884" y="361662"/>
                  </a:cubicBezTo>
                  <a:cubicBezTo>
                    <a:pt x="905565" y="363547"/>
                    <a:pt x="908246" y="365335"/>
                    <a:pt x="910529" y="366824"/>
                  </a:cubicBezTo>
                  <a:cubicBezTo>
                    <a:pt x="918371" y="365832"/>
                    <a:pt x="920456" y="358386"/>
                    <a:pt x="925916" y="355507"/>
                  </a:cubicBezTo>
                  <a:cubicBezTo>
                    <a:pt x="932866" y="352032"/>
                    <a:pt x="934851" y="366129"/>
                    <a:pt x="943587" y="358683"/>
                  </a:cubicBezTo>
                  <a:cubicBezTo>
                    <a:pt x="943786" y="357989"/>
                    <a:pt x="944283" y="355407"/>
                    <a:pt x="945077" y="351834"/>
                  </a:cubicBezTo>
                  <a:cubicBezTo>
                    <a:pt x="948452" y="346373"/>
                    <a:pt x="957089" y="353520"/>
                    <a:pt x="961159" y="346969"/>
                  </a:cubicBezTo>
                  <a:cubicBezTo>
                    <a:pt x="964733" y="341111"/>
                    <a:pt x="971781" y="347267"/>
                    <a:pt x="975852" y="342998"/>
                  </a:cubicBezTo>
                  <a:cubicBezTo>
                    <a:pt x="976944" y="339822"/>
                    <a:pt x="978036" y="336545"/>
                    <a:pt x="979127" y="333368"/>
                  </a:cubicBezTo>
                  <a:lnTo>
                    <a:pt x="990445" y="333368"/>
                  </a:lnTo>
                  <a:cubicBezTo>
                    <a:pt x="994416" y="329497"/>
                    <a:pt x="998288" y="325724"/>
                    <a:pt x="1001862" y="322349"/>
                  </a:cubicBezTo>
                  <a:cubicBezTo>
                    <a:pt x="1005933" y="322150"/>
                    <a:pt x="1010996" y="323341"/>
                    <a:pt x="1012881" y="321455"/>
                  </a:cubicBezTo>
                  <a:cubicBezTo>
                    <a:pt x="1019136" y="315003"/>
                    <a:pt x="1030851" y="316491"/>
                    <a:pt x="1032737" y="304976"/>
                  </a:cubicBezTo>
                  <a:lnTo>
                    <a:pt x="1058946" y="304976"/>
                  </a:lnTo>
                  <a:cubicBezTo>
                    <a:pt x="1057060" y="301203"/>
                    <a:pt x="1055769" y="298721"/>
                    <a:pt x="1054578" y="296140"/>
                  </a:cubicBezTo>
                  <a:cubicBezTo>
                    <a:pt x="1058450" y="292467"/>
                    <a:pt x="1063314" y="295444"/>
                    <a:pt x="1067483" y="294154"/>
                  </a:cubicBezTo>
                  <a:cubicBezTo>
                    <a:pt x="1068377" y="292666"/>
                    <a:pt x="1069766" y="291176"/>
                    <a:pt x="1069965" y="289687"/>
                  </a:cubicBezTo>
                  <a:cubicBezTo>
                    <a:pt x="1070362" y="286014"/>
                    <a:pt x="1069866" y="282241"/>
                    <a:pt x="1070164" y="278568"/>
                  </a:cubicBezTo>
                  <a:cubicBezTo>
                    <a:pt x="1070362" y="274994"/>
                    <a:pt x="1069766" y="269434"/>
                    <a:pt x="1071653" y="268342"/>
                  </a:cubicBezTo>
                  <a:cubicBezTo>
                    <a:pt x="1079594" y="263677"/>
                    <a:pt x="1071554" y="253252"/>
                    <a:pt x="1079198" y="248984"/>
                  </a:cubicBezTo>
                  <a:cubicBezTo>
                    <a:pt x="1081084" y="241538"/>
                    <a:pt x="1086246" y="235582"/>
                    <a:pt x="1087239" y="227143"/>
                  </a:cubicBezTo>
                  <a:cubicBezTo>
                    <a:pt x="1088034" y="220095"/>
                    <a:pt x="1091806" y="212053"/>
                    <a:pt x="1098556" y="207089"/>
                  </a:cubicBezTo>
                  <a:cubicBezTo>
                    <a:pt x="1105109" y="202224"/>
                    <a:pt x="1109477" y="195176"/>
                    <a:pt x="1111761" y="187731"/>
                  </a:cubicBezTo>
                  <a:cubicBezTo>
                    <a:pt x="1115930" y="174627"/>
                    <a:pt x="1127446" y="168372"/>
                    <a:pt x="1135190" y="158246"/>
                  </a:cubicBezTo>
                  <a:cubicBezTo>
                    <a:pt x="1135289" y="156955"/>
                    <a:pt x="1135487" y="155168"/>
                    <a:pt x="1135685" y="153382"/>
                  </a:cubicBezTo>
                  <a:cubicBezTo>
                    <a:pt x="1138962" y="147722"/>
                    <a:pt x="1146804" y="149410"/>
                    <a:pt x="1150378" y="143454"/>
                  </a:cubicBezTo>
                  <a:cubicBezTo>
                    <a:pt x="1154647" y="136405"/>
                    <a:pt x="1162689" y="133923"/>
                    <a:pt x="1169042" y="129356"/>
                  </a:cubicBezTo>
                  <a:cubicBezTo>
                    <a:pt x="1174900" y="125186"/>
                    <a:pt x="1179367" y="119031"/>
                    <a:pt x="1184629" y="113870"/>
                  </a:cubicBezTo>
                  <a:cubicBezTo>
                    <a:pt x="1188996" y="109601"/>
                    <a:pt x="1195648" y="109501"/>
                    <a:pt x="1199918" y="104239"/>
                  </a:cubicBezTo>
                  <a:cubicBezTo>
                    <a:pt x="1204782" y="98184"/>
                    <a:pt x="1213419" y="96993"/>
                    <a:pt x="1218978" y="90539"/>
                  </a:cubicBezTo>
                  <a:cubicBezTo>
                    <a:pt x="1223942" y="84782"/>
                    <a:pt x="1231288" y="81009"/>
                    <a:pt x="1237642" y="76542"/>
                  </a:cubicBezTo>
                  <a:cubicBezTo>
                    <a:pt x="1242605" y="73067"/>
                    <a:pt x="1248661" y="70883"/>
                    <a:pt x="1252434" y="66416"/>
                  </a:cubicBezTo>
                  <a:cubicBezTo>
                    <a:pt x="1256306" y="61948"/>
                    <a:pt x="1262361" y="62345"/>
                    <a:pt x="1265638" y="58672"/>
                  </a:cubicBezTo>
                  <a:cubicBezTo>
                    <a:pt x="1270105" y="53609"/>
                    <a:pt x="1275763" y="56488"/>
                    <a:pt x="1281224" y="54701"/>
                  </a:cubicBezTo>
                  <a:cubicBezTo>
                    <a:pt x="1282216" y="51823"/>
                    <a:pt x="1283408" y="48645"/>
                    <a:pt x="1284698" y="44773"/>
                  </a:cubicBezTo>
                  <a:lnTo>
                    <a:pt x="1299490" y="44773"/>
                  </a:lnTo>
                  <a:cubicBezTo>
                    <a:pt x="1308028" y="38618"/>
                    <a:pt x="1318154" y="36534"/>
                    <a:pt x="1323217" y="27599"/>
                  </a:cubicBezTo>
                  <a:lnTo>
                    <a:pt x="1334435" y="27599"/>
                  </a:lnTo>
                  <a:cubicBezTo>
                    <a:pt x="1338407" y="23727"/>
                    <a:pt x="1342279" y="19955"/>
                    <a:pt x="1346250" y="16182"/>
                  </a:cubicBezTo>
                  <a:lnTo>
                    <a:pt x="1362332" y="16182"/>
                  </a:lnTo>
                  <a:cubicBezTo>
                    <a:pt x="1365807" y="12708"/>
                    <a:pt x="1368983" y="9432"/>
                    <a:pt x="1372656" y="5759"/>
                  </a:cubicBezTo>
                  <a:lnTo>
                    <a:pt x="1388343" y="5759"/>
                  </a:lnTo>
                  <a:cubicBezTo>
                    <a:pt x="1390526" y="3872"/>
                    <a:pt x="1392511" y="2185"/>
                    <a:pt x="1394993" y="0"/>
                  </a:cubicBezTo>
                  <a:lnTo>
                    <a:pt x="1454857" y="0"/>
                  </a:lnTo>
                  <a:cubicBezTo>
                    <a:pt x="1458232" y="3277"/>
                    <a:pt x="1462104" y="7049"/>
                    <a:pt x="1465876" y="10623"/>
                  </a:cubicBezTo>
                  <a:cubicBezTo>
                    <a:pt x="1467863" y="8736"/>
                    <a:pt x="1469848" y="6950"/>
                    <a:pt x="1471436" y="5560"/>
                  </a:cubicBezTo>
                  <a:lnTo>
                    <a:pt x="1482456" y="5560"/>
                  </a:lnTo>
                  <a:cubicBezTo>
                    <a:pt x="1487121" y="9432"/>
                    <a:pt x="1483448" y="14594"/>
                    <a:pt x="1486129" y="20153"/>
                  </a:cubicBezTo>
                  <a:cubicBezTo>
                    <a:pt x="1487718" y="20749"/>
                    <a:pt x="1490894" y="21742"/>
                    <a:pt x="1494070" y="22834"/>
                  </a:cubicBezTo>
                  <a:cubicBezTo>
                    <a:pt x="1497843" y="28691"/>
                    <a:pt x="1495163" y="35243"/>
                    <a:pt x="1495858" y="41398"/>
                  </a:cubicBezTo>
                  <a:cubicBezTo>
                    <a:pt x="1494567" y="42689"/>
                    <a:pt x="1493276" y="43980"/>
                    <a:pt x="1490993" y="46263"/>
                  </a:cubicBezTo>
                  <a:lnTo>
                    <a:pt x="1490993" y="63239"/>
                  </a:lnTo>
                  <a:cubicBezTo>
                    <a:pt x="1479775" y="71579"/>
                    <a:pt x="1477691" y="85973"/>
                    <a:pt x="1466869" y="93121"/>
                  </a:cubicBezTo>
                  <a:cubicBezTo>
                    <a:pt x="1458828" y="98482"/>
                    <a:pt x="1455849" y="110593"/>
                    <a:pt x="1444036" y="110891"/>
                  </a:cubicBezTo>
                  <a:cubicBezTo>
                    <a:pt x="1436491" y="116848"/>
                    <a:pt x="1431925" y="126280"/>
                    <a:pt x="1421302" y="128959"/>
                  </a:cubicBezTo>
                  <a:cubicBezTo>
                    <a:pt x="1416735" y="130150"/>
                    <a:pt x="1412764" y="135909"/>
                    <a:pt x="1409785" y="140376"/>
                  </a:cubicBezTo>
                  <a:cubicBezTo>
                    <a:pt x="1406410" y="145538"/>
                    <a:pt x="1399263" y="142560"/>
                    <a:pt x="1396383" y="148120"/>
                  </a:cubicBezTo>
                  <a:cubicBezTo>
                    <a:pt x="1392810" y="154871"/>
                    <a:pt x="1384471" y="154772"/>
                    <a:pt x="1379209" y="159735"/>
                  </a:cubicBezTo>
                  <a:cubicBezTo>
                    <a:pt x="1373551" y="165095"/>
                    <a:pt x="1366700" y="168967"/>
                    <a:pt x="1360446" y="173732"/>
                  </a:cubicBezTo>
                  <a:cubicBezTo>
                    <a:pt x="1354887" y="177902"/>
                    <a:pt x="1348136" y="179392"/>
                    <a:pt x="1342477" y="183164"/>
                  </a:cubicBezTo>
                  <a:cubicBezTo>
                    <a:pt x="1339598" y="185050"/>
                    <a:pt x="1336818" y="187333"/>
                    <a:pt x="1334137" y="189419"/>
                  </a:cubicBezTo>
                  <a:cubicBezTo>
                    <a:pt x="1332053" y="191006"/>
                    <a:pt x="1330068" y="193985"/>
                    <a:pt x="1327883" y="193985"/>
                  </a:cubicBezTo>
                  <a:cubicBezTo>
                    <a:pt x="1323615" y="194084"/>
                    <a:pt x="1321332" y="196566"/>
                    <a:pt x="1319048" y="199247"/>
                  </a:cubicBezTo>
                  <a:cubicBezTo>
                    <a:pt x="1313687" y="205402"/>
                    <a:pt x="1305745" y="206792"/>
                    <a:pt x="1299193" y="210961"/>
                  </a:cubicBezTo>
                  <a:cubicBezTo>
                    <a:pt x="1292740" y="215131"/>
                    <a:pt x="1284798" y="216521"/>
                    <a:pt x="1279436" y="222775"/>
                  </a:cubicBezTo>
                  <a:cubicBezTo>
                    <a:pt x="1273579" y="229724"/>
                    <a:pt x="1264049" y="230022"/>
                    <a:pt x="1257099" y="234787"/>
                  </a:cubicBezTo>
                  <a:cubicBezTo>
                    <a:pt x="1249257" y="240049"/>
                    <a:pt x="1240819" y="245112"/>
                    <a:pt x="1232380" y="247693"/>
                  </a:cubicBezTo>
                  <a:cubicBezTo>
                    <a:pt x="1222651" y="250671"/>
                    <a:pt x="1218779" y="262088"/>
                    <a:pt x="1208157" y="262088"/>
                  </a:cubicBezTo>
                  <a:cubicBezTo>
                    <a:pt x="1197336" y="270626"/>
                    <a:pt x="1184231" y="274895"/>
                    <a:pt x="1172319" y="281348"/>
                  </a:cubicBezTo>
                  <a:cubicBezTo>
                    <a:pt x="1160504" y="287800"/>
                    <a:pt x="1148492" y="294353"/>
                    <a:pt x="1136083" y="299416"/>
                  </a:cubicBezTo>
                  <a:cubicBezTo>
                    <a:pt x="1131417" y="301303"/>
                    <a:pt x="1129530" y="305273"/>
                    <a:pt x="1125957" y="306663"/>
                  </a:cubicBezTo>
                  <a:cubicBezTo>
                    <a:pt x="1120893" y="317186"/>
                    <a:pt x="1129530" y="323738"/>
                    <a:pt x="1132012" y="331680"/>
                  </a:cubicBezTo>
                  <a:cubicBezTo>
                    <a:pt x="1133502" y="336346"/>
                    <a:pt x="1138764" y="342105"/>
                    <a:pt x="1143230" y="343097"/>
                  </a:cubicBezTo>
                  <a:cubicBezTo>
                    <a:pt x="1154051" y="345579"/>
                    <a:pt x="1158022" y="355705"/>
                    <a:pt x="1166263" y="360966"/>
                  </a:cubicBezTo>
                  <a:cubicBezTo>
                    <a:pt x="1173510" y="359478"/>
                    <a:pt x="1177382" y="370993"/>
                    <a:pt x="1185621" y="366526"/>
                  </a:cubicBezTo>
                  <a:cubicBezTo>
                    <a:pt x="1192769" y="374071"/>
                    <a:pt x="1202002" y="371987"/>
                    <a:pt x="1210639" y="372086"/>
                  </a:cubicBezTo>
                  <a:cubicBezTo>
                    <a:pt x="1228707" y="372284"/>
                    <a:pt x="1246775" y="372086"/>
                    <a:pt x="1263950" y="372086"/>
                  </a:cubicBezTo>
                  <a:cubicBezTo>
                    <a:pt x="1266134" y="369802"/>
                    <a:pt x="1267424" y="368511"/>
                    <a:pt x="1269708" y="366228"/>
                  </a:cubicBezTo>
                  <a:lnTo>
                    <a:pt x="1302469" y="366228"/>
                  </a:lnTo>
                  <a:cubicBezTo>
                    <a:pt x="1304653" y="363945"/>
                    <a:pt x="1306043" y="362654"/>
                    <a:pt x="1307433" y="361165"/>
                  </a:cubicBezTo>
                  <a:lnTo>
                    <a:pt x="1350717" y="361165"/>
                  </a:lnTo>
                  <a:cubicBezTo>
                    <a:pt x="1352801" y="359279"/>
                    <a:pt x="1354787" y="357392"/>
                    <a:pt x="1356772" y="355507"/>
                  </a:cubicBezTo>
                  <a:cubicBezTo>
                    <a:pt x="1365509" y="359180"/>
                    <a:pt x="1371168" y="350841"/>
                    <a:pt x="1378712" y="349153"/>
                  </a:cubicBezTo>
                  <a:cubicBezTo>
                    <a:pt x="1384769" y="347862"/>
                    <a:pt x="1390030" y="342799"/>
                    <a:pt x="1395590" y="339523"/>
                  </a:cubicBezTo>
                  <a:cubicBezTo>
                    <a:pt x="1397178" y="341111"/>
                    <a:pt x="1398469" y="342402"/>
                    <a:pt x="1400057" y="343990"/>
                  </a:cubicBezTo>
                  <a:cubicBezTo>
                    <a:pt x="1401943" y="342402"/>
                    <a:pt x="1403730" y="340814"/>
                    <a:pt x="1405915" y="338927"/>
                  </a:cubicBezTo>
                  <a:lnTo>
                    <a:pt x="1421799" y="338927"/>
                  </a:lnTo>
                  <a:cubicBezTo>
                    <a:pt x="1423883" y="337042"/>
                    <a:pt x="1425770" y="335155"/>
                    <a:pt x="1427854" y="333170"/>
                  </a:cubicBezTo>
                  <a:lnTo>
                    <a:pt x="1438576" y="333170"/>
                  </a:lnTo>
                  <a:cubicBezTo>
                    <a:pt x="1440562" y="331283"/>
                    <a:pt x="1442547" y="329397"/>
                    <a:pt x="1444631" y="327412"/>
                  </a:cubicBezTo>
                  <a:lnTo>
                    <a:pt x="1460714" y="327412"/>
                  </a:lnTo>
                  <a:cubicBezTo>
                    <a:pt x="1464090" y="323936"/>
                    <a:pt x="1467266" y="320661"/>
                    <a:pt x="1471039" y="316988"/>
                  </a:cubicBezTo>
                  <a:lnTo>
                    <a:pt x="1496850" y="316988"/>
                  </a:lnTo>
                  <a:cubicBezTo>
                    <a:pt x="1502311" y="312818"/>
                    <a:pt x="1506678" y="307854"/>
                    <a:pt x="1512139" y="305769"/>
                  </a:cubicBezTo>
                  <a:cubicBezTo>
                    <a:pt x="1517600" y="303685"/>
                    <a:pt x="1521769" y="299217"/>
                    <a:pt x="1528817" y="299217"/>
                  </a:cubicBezTo>
                  <a:cubicBezTo>
                    <a:pt x="1534874" y="299217"/>
                    <a:pt x="1540731" y="292368"/>
                    <a:pt x="1548176" y="293955"/>
                  </a:cubicBezTo>
                  <a:cubicBezTo>
                    <a:pt x="1552048" y="285517"/>
                    <a:pt x="1561678" y="291573"/>
                    <a:pt x="1566840" y="286113"/>
                  </a:cubicBezTo>
                  <a:cubicBezTo>
                    <a:pt x="1567733" y="285121"/>
                    <a:pt x="1569322" y="284723"/>
                    <a:pt x="1570513" y="284127"/>
                  </a:cubicBezTo>
                  <a:cubicBezTo>
                    <a:pt x="1571903" y="285616"/>
                    <a:pt x="1573194" y="286907"/>
                    <a:pt x="1575576" y="289190"/>
                  </a:cubicBezTo>
                  <a:cubicBezTo>
                    <a:pt x="1581135" y="286708"/>
                    <a:pt x="1587093" y="284127"/>
                    <a:pt x="1593248" y="281447"/>
                  </a:cubicBezTo>
                  <a:cubicBezTo>
                    <a:pt x="1593942" y="278966"/>
                    <a:pt x="1594538" y="276484"/>
                    <a:pt x="1595133" y="273902"/>
                  </a:cubicBezTo>
                  <a:cubicBezTo>
                    <a:pt x="1598906" y="270130"/>
                    <a:pt x="1603770" y="273107"/>
                    <a:pt x="1607940" y="272016"/>
                  </a:cubicBezTo>
                  <a:cubicBezTo>
                    <a:pt x="1613103" y="266754"/>
                    <a:pt x="1618264" y="261493"/>
                    <a:pt x="1624321" y="255338"/>
                  </a:cubicBezTo>
                  <a:lnTo>
                    <a:pt x="1657280" y="255338"/>
                  </a:lnTo>
                  <a:cubicBezTo>
                    <a:pt x="1658571" y="253650"/>
                    <a:pt x="1659464" y="253054"/>
                    <a:pt x="1659663" y="252260"/>
                  </a:cubicBezTo>
                  <a:cubicBezTo>
                    <a:pt x="1659961" y="250473"/>
                    <a:pt x="1659961" y="248686"/>
                    <a:pt x="1660060" y="245707"/>
                  </a:cubicBezTo>
                  <a:cubicBezTo>
                    <a:pt x="1664825" y="244913"/>
                    <a:pt x="1669789" y="244120"/>
                    <a:pt x="1674753" y="243225"/>
                  </a:cubicBezTo>
                  <a:cubicBezTo>
                    <a:pt x="1675447" y="240447"/>
                    <a:pt x="1676043" y="237865"/>
                    <a:pt x="1676738" y="235185"/>
                  </a:cubicBezTo>
                  <a:cubicBezTo>
                    <a:pt x="1682397" y="231015"/>
                    <a:pt x="1688850" y="234093"/>
                    <a:pt x="1693912" y="233298"/>
                  </a:cubicBezTo>
                  <a:cubicBezTo>
                    <a:pt x="1702648" y="227540"/>
                    <a:pt x="1711584" y="223768"/>
                    <a:pt x="1717937" y="215825"/>
                  </a:cubicBezTo>
                  <a:cubicBezTo>
                    <a:pt x="1724192" y="207983"/>
                    <a:pt x="1734219" y="202423"/>
                    <a:pt x="1738488" y="193786"/>
                  </a:cubicBezTo>
                  <a:cubicBezTo>
                    <a:pt x="1745636" y="179292"/>
                    <a:pt x="1757846" y="170258"/>
                    <a:pt x="1767973" y="159139"/>
                  </a:cubicBezTo>
                  <a:cubicBezTo>
                    <a:pt x="1778495" y="147623"/>
                    <a:pt x="1789614" y="136603"/>
                    <a:pt x="1800733" y="125783"/>
                  </a:cubicBezTo>
                  <a:cubicBezTo>
                    <a:pt x="1805697" y="121018"/>
                    <a:pt x="1813540" y="120620"/>
                    <a:pt x="1817909" y="114068"/>
                  </a:cubicBezTo>
                  <a:cubicBezTo>
                    <a:pt x="1821383" y="108807"/>
                    <a:pt x="1826743" y="104736"/>
                    <a:pt x="1831410" y="99971"/>
                  </a:cubicBezTo>
                  <a:lnTo>
                    <a:pt x="1842032" y="99971"/>
                  </a:lnTo>
                  <a:cubicBezTo>
                    <a:pt x="1846896" y="93717"/>
                    <a:pt x="1855235" y="90639"/>
                    <a:pt x="1856426" y="81109"/>
                  </a:cubicBezTo>
                  <a:cubicBezTo>
                    <a:pt x="1856824" y="78130"/>
                    <a:pt x="1860596" y="73862"/>
                    <a:pt x="1863376" y="73365"/>
                  </a:cubicBezTo>
                  <a:cubicBezTo>
                    <a:pt x="1872311" y="71777"/>
                    <a:pt x="1877076" y="65125"/>
                    <a:pt x="1882040" y="59070"/>
                  </a:cubicBezTo>
                  <a:cubicBezTo>
                    <a:pt x="1885813" y="54404"/>
                    <a:pt x="1891868" y="56290"/>
                    <a:pt x="1895840" y="51723"/>
                  </a:cubicBezTo>
                  <a:cubicBezTo>
                    <a:pt x="1898123" y="49142"/>
                    <a:pt x="1903980" y="49936"/>
                    <a:pt x="1908645" y="49043"/>
                  </a:cubicBezTo>
                  <a:cubicBezTo>
                    <a:pt x="1913412" y="44178"/>
                    <a:pt x="1918573" y="38916"/>
                    <a:pt x="1924034" y="33356"/>
                  </a:cubicBezTo>
                  <a:lnTo>
                    <a:pt x="1935749" y="33356"/>
                  </a:lnTo>
                  <a:cubicBezTo>
                    <a:pt x="1938627" y="29585"/>
                    <a:pt x="1942003" y="25316"/>
                    <a:pt x="1944583" y="21941"/>
                  </a:cubicBezTo>
                  <a:lnTo>
                    <a:pt x="1955306" y="21941"/>
                  </a:lnTo>
                  <a:cubicBezTo>
                    <a:pt x="1963446" y="17572"/>
                    <a:pt x="1970197" y="13998"/>
                    <a:pt x="1977146" y="10226"/>
                  </a:cubicBezTo>
                  <a:cubicBezTo>
                    <a:pt x="1979528" y="12113"/>
                    <a:pt x="1981515" y="13799"/>
                    <a:pt x="1984096" y="15786"/>
                  </a:cubicBezTo>
                  <a:cubicBezTo>
                    <a:pt x="1985683" y="14495"/>
                    <a:pt x="1987471" y="13006"/>
                    <a:pt x="1989754" y="11119"/>
                  </a:cubicBezTo>
                  <a:lnTo>
                    <a:pt x="2005837" y="11119"/>
                  </a:lnTo>
                  <a:cubicBezTo>
                    <a:pt x="2011496" y="13998"/>
                    <a:pt x="2013779" y="23231"/>
                    <a:pt x="2022615" y="22139"/>
                  </a:cubicBezTo>
                  <a:cubicBezTo>
                    <a:pt x="2027082" y="26706"/>
                    <a:pt x="2031648" y="31272"/>
                    <a:pt x="2036116" y="35838"/>
                  </a:cubicBezTo>
                  <a:lnTo>
                    <a:pt x="2036116" y="46958"/>
                  </a:lnTo>
                  <a:cubicBezTo>
                    <a:pt x="2029166" y="50632"/>
                    <a:pt x="2030854" y="59864"/>
                    <a:pt x="2024699" y="64529"/>
                  </a:cubicBezTo>
                  <a:cubicBezTo>
                    <a:pt x="2018246" y="69493"/>
                    <a:pt x="2012984" y="76045"/>
                    <a:pt x="2007227" y="82002"/>
                  </a:cubicBezTo>
                  <a:cubicBezTo>
                    <a:pt x="2002064" y="87264"/>
                    <a:pt x="1996802" y="92327"/>
                    <a:pt x="1991839" y="97787"/>
                  </a:cubicBezTo>
                  <a:cubicBezTo>
                    <a:pt x="1988662" y="101262"/>
                    <a:pt x="1983003" y="98482"/>
                    <a:pt x="1980423" y="103545"/>
                  </a:cubicBezTo>
                  <a:cubicBezTo>
                    <a:pt x="1976947" y="110494"/>
                    <a:pt x="1968211" y="109799"/>
                    <a:pt x="1963446" y="115358"/>
                  </a:cubicBezTo>
                  <a:cubicBezTo>
                    <a:pt x="1958681" y="120918"/>
                    <a:pt x="1953220" y="125882"/>
                    <a:pt x="1948059" y="131144"/>
                  </a:cubicBezTo>
                  <a:cubicBezTo>
                    <a:pt x="1947463" y="131838"/>
                    <a:pt x="1946669" y="133129"/>
                    <a:pt x="1946172" y="133030"/>
                  </a:cubicBezTo>
                  <a:cubicBezTo>
                    <a:pt x="1937237" y="131838"/>
                    <a:pt x="1935451" y="142858"/>
                    <a:pt x="1928799" y="143850"/>
                  </a:cubicBezTo>
                  <a:cubicBezTo>
                    <a:pt x="1923736" y="144546"/>
                    <a:pt x="1921452" y="148418"/>
                    <a:pt x="1917481" y="149907"/>
                  </a:cubicBezTo>
                  <a:cubicBezTo>
                    <a:pt x="1908645" y="153282"/>
                    <a:pt x="1899712" y="156657"/>
                    <a:pt x="1893358" y="164500"/>
                  </a:cubicBezTo>
                  <a:cubicBezTo>
                    <a:pt x="1892365" y="165692"/>
                    <a:pt x="1890379" y="165890"/>
                    <a:pt x="1888790" y="166485"/>
                  </a:cubicBezTo>
                  <a:cubicBezTo>
                    <a:pt x="1879062" y="170258"/>
                    <a:pt x="1871318" y="177406"/>
                    <a:pt x="1862583" y="182767"/>
                  </a:cubicBezTo>
                  <a:cubicBezTo>
                    <a:pt x="1853349" y="188426"/>
                    <a:pt x="1843223" y="193191"/>
                    <a:pt x="1833296" y="197758"/>
                  </a:cubicBezTo>
                  <a:cubicBezTo>
                    <a:pt x="1824064" y="201928"/>
                    <a:pt x="1814731" y="206096"/>
                    <a:pt x="1806094" y="211159"/>
                  </a:cubicBezTo>
                  <a:cubicBezTo>
                    <a:pt x="1796465" y="216720"/>
                    <a:pt x="1788721" y="224959"/>
                    <a:pt x="1777403" y="228037"/>
                  </a:cubicBezTo>
                  <a:cubicBezTo>
                    <a:pt x="1772837" y="229328"/>
                    <a:pt x="1768965" y="234887"/>
                    <a:pt x="1765789" y="239255"/>
                  </a:cubicBezTo>
                  <a:cubicBezTo>
                    <a:pt x="1762810" y="243325"/>
                    <a:pt x="1761122" y="248288"/>
                    <a:pt x="1757946" y="254642"/>
                  </a:cubicBezTo>
                  <a:lnTo>
                    <a:pt x="1757946" y="263478"/>
                  </a:lnTo>
                  <a:cubicBezTo>
                    <a:pt x="1756059" y="265562"/>
                    <a:pt x="1754173" y="267549"/>
                    <a:pt x="1752286" y="269633"/>
                  </a:cubicBezTo>
                  <a:lnTo>
                    <a:pt x="1752286" y="280256"/>
                  </a:lnTo>
                  <a:cubicBezTo>
                    <a:pt x="1750301" y="282539"/>
                    <a:pt x="1748514" y="284624"/>
                    <a:pt x="1746529" y="286907"/>
                  </a:cubicBezTo>
                  <a:cubicBezTo>
                    <a:pt x="1748018" y="295941"/>
                    <a:pt x="1756059" y="299515"/>
                    <a:pt x="1760825" y="305075"/>
                  </a:cubicBezTo>
                  <a:lnTo>
                    <a:pt x="1842727" y="305075"/>
                  </a:lnTo>
                  <a:cubicBezTo>
                    <a:pt x="1844216" y="303486"/>
                    <a:pt x="1845506" y="302196"/>
                    <a:pt x="1847789" y="299913"/>
                  </a:cubicBezTo>
                  <a:lnTo>
                    <a:pt x="1869631" y="299913"/>
                  </a:lnTo>
                  <a:cubicBezTo>
                    <a:pt x="1871914" y="297629"/>
                    <a:pt x="1873205" y="296339"/>
                    <a:pt x="1874893" y="294551"/>
                  </a:cubicBezTo>
                  <a:lnTo>
                    <a:pt x="1896038" y="294551"/>
                  </a:lnTo>
                  <a:cubicBezTo>
                    <a:pt x="1898222" y="292666"/>
                    <a:pt x="1900207" y="290878"/>
                    <a:pt x="1902689" y="288794"/>
                  </a:cubicBezTo>
                  <a:lnTo>
                    <a:pt x="1929296" y="288794"/>
                  </a:lnTo>
                  <a:cubicBezTo>
                    <a:pt x="1931380" y="286907"/>
                    <a:pt x="1933365" y="285021"/>
                    <a:pt x="1935451" y="283035"/>
                  </a:cubicBezTo>
                  <a:lnTo>
                    <a:pt x="1962453" y="283035"/>
                  </a:lnTo>
                  <a:cubicBezTo>
                    <a:pt x="1963843" y="281744"/>
                    <a:pt x="1965134" y="280454"/>
                    <a:pt x="1966425" y="279163"/>
                  </a:cubicBezTo>
                  <a:cubicBezTo>
                    <a:pt x="1967119" y="278568"/>
                    <a:pt x="1967715" y="277476"/>
                    <a:pt x="1968410" y="277476"/>
                  </a:cubicBezTo>
                  <a:cubicBezTo>
                    <a:pt x="1979330" y="277377"/>
                    <a:pt x="1990152" y="277377"/>
                    <a:pt x="2000873" y="277377"/>
                  </a:cubicBezTo>
                  <a:cubicBezTo>
                    <a:pt x="2002362" y="275887"/>
                    <a:pt x="2003653" y="274597"/>
                    <a:pt x="2005837" y="272314"/>
                  </a:cubicBezTo>
                  <a:lnTo>
                    <a:pt x="2027677" y="272314"/>
                  </a:lnTo>
                  <a:cubicBezTo>
                    <a:pt x="2029961" y="270030"/>
                    <a:pt x="2031252" y="268740"/>
                    <a:pt x="2033436" y="266457"/>
                  </a:cubicBezTo>
                  <a:lnTo>
                    <a:pt x="2055276" y="266457"/>
                  </a:lnTo>
                  <a:cubicBezTo>
                    <a:pt x="2057559" y="264172"/>
                    <a:pt x="2058850" y="262883"/>
                    <a:pt x="2060438" y="261195"/>
                  </a:cubicBezTo>
                  <a:lnTo>
                    <a:pt x="2081584" y="261195"/>
                  </a:lnTo>
                  <a:cubicBezTo>
                    <a:pt x="2083768" y="259308"/>
                    <a:pt x="2085754" y="257522"/>
                    <a:pt x="2088137" y="255437"/>
                  </a:cubicBezTo>
                  <a:lnTo>
                    <a:pt x="2109282" y="255437"/>
                  </a:lnTo>
                  <a:cubicBezTo>
                    <a:pt x="2111367" y="253550"/>
                    <a:pt x="2113352" y="251665"/>
                    <a:pt x="2115437" y="249678"/>
                  </a:cubicBezTo>
                  <a:lnTo>
                    <a:pt x="2126358" y="249678"/>
                  </a:lnTo>
                  <a:cubicBezTo>
                    <a:pt x="2127449" y="248388"/>
                    <a:pt x="2128641" y="246998"/>
                    <a:pt x="2129733" y="245807"/>
                  </a:cubicBezTo>
                  <a:cubicBezTo>
                    <a:pt x="2135888" y="242432"/>
                    <a:pt x="2142341" y="244913"/>
                    <a:pt x="2148396" y="243822"/>
                  </a:cubicBezTo>
                  <a:cubicBezTo>
                    <a:pt x="2149687" y="242531"/>
                    <a:pt x="2150978" y="241240"/>
                    <a:pt x="2152268" y="239850"/>
                  </a:cubicBezTo>
                  <a:cubicBezTo>
                    <a:pt x="2157332" y="237170"/>
                    <a:pt x="2162792" y="238957"/>
                    <a:pt x="2169145" y="238361"/>
                  </a:cubicBezTo>
                  <a:cubicBezTo>
                    <a:pt x="2170435" y="237368"/>
                    <a:pt x="2172521" y="235780"/>
                    <a:pt x="2176194" y="233001"/>
                  </a:cubicBezTo>
                  <a:lnTo>
                    <a:pt x="2191780" y="233001"/>
                  </a:lnTo>
                  <a:cubicBezTo>
                    <a:pt x="2194063" y="230717"/>
                    <a:pt x="2195354" y="229426"/>
                    <a:pt x="2197539" y="227143"/>
                  </a:cubicBezTo>
                  <a:lnTo>
                    <a:pt x="2219379" y="227143"/>
                  </a:lnTo>
                  <a:cubicBezTo>
                    <a:pt x="2221662" y="224860"/>
                    <a:pt x="2222953" y="223569"/>
                    <a:pt x="2224343" y="222080"/>
                  </a:cubicBezTo>
                  <a:lnTo>
                    <a:pt x="2240326" y="222080"/>
                  </a:lnTo>
                  <a:cubicBezTo>
                    <a:pt x="2242410" y="220194"/>
                    <a:pt x="2244396" y="218307"/>
                    <a:pt x="2246381" y="216322"/>
                  </a:cubicBezTo>
                  <a:lnTo>
                    <a:pt x="2267925" y="216322"/>
                  </a:lnTo>
                  <a:cubicBezTo>
                    <a:pt x="2269910" y="214436"/>
                    <a:pt x="2271896" y="212549"/>
                    <a:pt x="2273980" y="210564"/>
                  </a:cubicBezTo>
                  <a:lnTo>
                    <a:pt x="2290063" y="210564"/>
                  </a:lnTo>
                  <a:cubicBezTo>
                    <a:pt x="2291453" y="209075"/>
                    <a:pt x="2292744" y="207784"/>
                    <a:pt x="2295027" y="205501"/>
                  </a:cubicBezTo>
                  <a:lnTo>
                    <a:pt x="2316867" y="205501"/>
                  </a:lnTo>
                  <a:cubicBezTo>
                    <a:pt x="2319151" y="203218"/>
                    <a:pt x="2320442" y="201928"/>
                    <a:pt x="2322228" y="200041"/>
                  </a:cubicBezTo>
                  <a:lnTo>
                    <a:pt x="2354095" y="200041"/>
                  </a:lnTo>
                  <a:cubicBezTo>
                    <a:pt x="2356380" y="198155"/>
                    <a:pt x="2358365" y="196467"/>
                    <a:pt x="2361045" y="194283"/>
                  </a:cubicBezTo>
                  <a:lnTo>
                    <a:pt x="2376432" y="194283"/>
                  </a:lnTo>
                  <a:cubicBezTo>
                    <a:pt x="2378617" y="192396"/>
                    <a:pt x="2380602" y="190610"/>
                    <a:pt x="2382885" y="188524"/>
                  </a:cubicBezTo>
                  <a:lnTo>
                    <a:pt x="2409591" y="188524"/>
                  </a:lnTo>
                  <a:cubicBezTo>
                    <a:pt x="2411676" y="186639"/>
                    <a:pt x="2413661" y="184752"/>
                    <a:pt x="2415647" y="182767"/>
                  </a:cubicBezTo>
                  <a:lnTo>
                    <a:pt x="2437388" y="182767"/>
                  </a:lnTo>
                  <a:cubicBezTo>
                    <a:pt x="2438579" y="181476"/>
                    <a:pt x="2439870" y="180186"/>
                    <a:pt x="2442055" y="177902"/>
                  </a:cubicBezTo>
                  <a:lnTo>
                    <a:pt x="2463994" y="177902"/>
                  </a:lnTo>
                  <a:cubicBezTo>
                    <a:pt x="2466277" y="175619"/>
                    <a:pt x="2467568" y="174329"/>
                    <a:pt x="2469752" y="172045"/>
                  </a:cubicBezTo>
                  <a:lnTo>
                    <a:pt x="2513433" y="172045"/>
                  </a:lnTo>
                  <a:cubicBezTo>
                    <a:pt x="2515716" y="169762"/>
                    <a:pt x="2516908" y="168472"/>
                    <a:pt x="2519191" y="166089"/>
                  </a:cubicBezTo>
                  <a:cubicBezTo>
                    <a:pt x="2531700" y="166089"/>
                    <a:pt x="2545300" y="164996"/>
                    <a:pt x="2558703" y="166386"/>
                  </a:cubicBezTo>
                  <a:cubicBezTo>
                    <a:pt x="2570715" y="167677"/>
                    <a:pt x="2580047" y="159437"/>
                    <a:pt x="2591464" y="159040"/>
                  </a:cubicBezTo>
                  <a:cubicBezTo>
                    <a:pt x="2592754" y="159040"/>
                    <a:pt x="2594045" y="156558"/>
                    <a:pt x="2595634" y="154969"/>
                  </a:cubicBezTo>
                  <a:cubicBezTo>
                    <a:pt x="2627998" y="154969"/>
                    <a:pt x="2660659" y="154969"/>
                    <a:pt x="2693420" y="155069"/>
                  </a:cubicBezTo>
                  <a:cubicBezTo>
                    <a:pt x="2694114" y="155069"/>
                    <a:pt x="2694810" y="156062"/>
                    <a:pt x="2696596" y="157550"/>
                  </a:cubicBezTo>
                  <a:cubicBezTo>
                    <a:pt x="2696200" y="160032"/>
                    <a:pt x="2695703" y="163210"/>
                    <a:pt x="2695009" y="167082"/>
                  </a:cubicBezTo>
                  <a:cubicBezTo>
                    <a:pt x="2692030" y="164302"/>
                    <a:pt x="2690045" y="162514"/>
                    <a:pt x="2688158" y="160728"/>
                  </a:cubicBezTo>
                  <a:cubicBezTo>
                    <a:pt x="2683691" y="164500"/>
                    <a:pt x="2686471" y="169464"/>
                    <a:pt x="2685577" y="173931"/>
                  </a:cubicBezTo>
                  <a:cubicBezTo>
                    <a:pt x="2687265" y="175818"/>
                    <a:pt x="2689052" y="177902"/>
                    <a:pt x="2690839" y="179887"/>
                  </a:cubicBezTo>
                  <a:cubicBezTo>
                    <a:pt x="2685974" y="186738"/>
                    <a:pt x="2678827" y="179591"/>
                    <a:pt x="2673366" y="183363"/>
                  </a:cubicBezTo>
                  <a:cubicBezTo>
                    <a:pt x="2668303" y="186639"/>
                    <a:pt x="2662943" y="189220"/>
                    <a:pt x="2655993" y="188227"/>
                  </a:cubicBezTo>
                  <a:cubicBezTo>
                    <a:pt x="2654306" y="186738"/>
                    <a:pt x="2652320" y="184951"/>
                    <a:pt x="2650136" y="182966"/>
                  </a:cubicBezTo>
                  <a:cubicBezTo>
                    <a:pt x="2648348" y="184654"/>
                    <a:pt x="2646463" y="186440"/>
                    <a:pt x="2644477" y="188227"/>
                  </a:cubicBezTo>
                  <a:cubicBezTo>
                    <a:pt x="2619162" y="188227"/>
                    <a:pt x="2593647" y="188227"/>
                    <a:pt x="2568234" y="188227"/>
                  </a:cubicBezTo>
                  <a:cubicBezTo>
                    <a:pt x="2566943" y="189518"/>
                    <a:pt x="2565652" y="190809"/>
                    <a:pt x="2563270" y="193291"/>
                  </a:cubicBezTo>
                  <a:cubicBezTo>
                    <a:pt x="2552945" y="194679"/>
                    <a:pt x="2541231" y="192992"/>
                    <a:pt x="2529715" y="194084"/>
                  </a:cubicBezTo>
                  <a:cubicBezTo>
                    <a:pt x="2528424" y="195375"/>
                    <a:pt x="2527133" y="196666"/>
                    <a:pt x="2524850" y="198949"/>
                  </a:cubicBezTo>
                  <a:lnTo>
                    <a:pt x="2497351" y="198949"/>
                  </a:lnTo>
                  <a:cubicBezTo>
                    <a:pt x="2495067" y="201232"/>
                    <a:pt x="2493777" y="202523"/>
                    <a:pt x="2492486" y="203913"/>
                  </a:cubicBezTo>
                  <a:cubicBezTo>
                    <a:pt x="2484247" y="207089"/>
                    <a:pt x="2474220" y="201033"/>
                    <a:pt x="2466874" y="207983"/>
                  </a:cubicBezTo>
                  <a:cubicBezTo>
                    <a:pt x="2460619" y="213840"/>
                    <a:pt x="2449302" y="204409"/>
                    <a:pt x="2447415" y="217712"/>
                  </a:cubicBezTo>
                  <a:cubicBezTo>
                    <a:pt x="2441657" y="214337"/>
                    <a:pt x="2438083" y="212152"/>
                    <a:pt x="2435005" y="210366"/>
                  </a:cubicBezTo>
                  <a:cubicBezTo>
                    <a:pt x="2427758" y="210763"/>
                    <a:pt x="2426865" y="218307"/>
                    <a:pt x="2421901" y="221286"/>
                  </a:cubicBezTo>
                  <a:lnTo>
                    <a:pt x="2399067" y="221286"/>
                  </a:lnTo>
                  <a:cubicBezTo>
                    <a:pt x="2396784" y="223569"/>
                    <a:pt x="2395494" y="224860"/>
                    <a:pt x="2393310" y="227143"/>
                  </a:cubicBezTo>
                  <a:lnTo>
                    <a:pt x="2360548" y="227143"/>
                  </a:lnTo>
                  <a:cubicBezTo>
                    <a:pt x="2358265" y="229426"/>
                    <a:pt x="2356975" y="230717"/>
                    <a:pt x="2355485" y="232305"/>
                  </a:cubicBezTo>
                  <a:lnTo>
                    <a:pt x="2339601" y="232305"/>
                  </a:lnTo>
                  <a:cubicBezTo>
                    <a:pt x="2337517" y="234192"/>
                    <a:pt x="2335531" y="236078"/>
                    <a:pt x="2333248" y="238064"/>
                  </a:cubicBezTo>
                  <a:lnTo>
                    <a:pt x="2300983" y="238064"/>
                  </a:lnTo>
                  <a:cubicBezTo>
                    <a:pt x="2299593" y="239353"/>
                    <a:pt x="2298203" y="240644"/>
                    <a:pt x="2296417" y="242332"/>
                  </a:cubicBezTo>
                  <a:cubicBezTo>
                    <a:pt x="2291155" y="245807"/>
                    <a:pt x="2284602" y="242133"/>
                    <a:pt x="2277852" y="244615"/>
                  </a:cubicBezTo>
                  <a:cubicBezTo>
                    <a:pt x="2276760" y="245707"/>
                    <a:pt x="2274774" y="247495"/>
                    <a:pt x="2272889" y="249281"/>
                  </a:cubicBezTo>
                  <a:lnTo>
                    <a:pt x="2259089" y="249281"/>
                  </a:lnTo>
                  <a:cubicBezTo>
                    <a:pt x="2255217" y="251168"/>
                    <a:pt x="2250949" y="255139"/>
                    <a:pt x="2247771" y="254444"/>
                  </a:cubicBezTo>
                  <a:cubicBezTo>
                    <a:pt x="2239532" y="252458"/>
                    <a:pt x="2236156" y="262585"/>
                    <a:pt x="2228016" y="260698"/>
                  </a:cubicBezTo>
                  <a:cubicBezTo>
                    <a:pt x="2221166" y="259209"/>
                    <a:pt x="2213819" y="260401"/>
                    <a:pt x="2207763" y="260401"/>
                  </a:cubicBezTo>
                  <a:cubicBezTo>
                    <a:pt x="2205381" y="262784"/>
                    <a:pt x="2204090" y="264172"/>
                    <a:pt x="2202602" y="265662"/>
                  </a:cubicBezTo>
                  <a:lnTo>
                    <a:pt x="2186717" y="265662"/>
                  </a:lnTo>
                  <a:cubicBezTo>
                    <a:pt x="2184632" y="267549"/>
                    <a:pt x="2182647" y="269434"/>
                    <a:pt x="2180462" y="271420"/>
                  </a:cubicBezTo>
                  <a:lnTo>
                    <a:pt x="2164578" y="271420"/>
                  </a:lnTo>
                  <a:cubicBezTo>
                    <a:pt x="2162494" y="273406"/>
                    <a:pt x="2160508" y="275193"/>
                    <a:pt x="2158523" y="277178"/>
                  </a:cubicBezTo>
                  <a:lnTo>
                    <a:pt x="2131619" y="277178"/>
                  </a:lnTo>
                  <a:cubicBezTo>
                    <a:pt x="2129534" y="279163"/>
                    <a:pt x="2127549" y="280951"/>
                    <a:pt x="2125861" y="282440"/>
                  </a:cubicBezTo>
                  <a:cubicBezTo>
                    <a:pt x="2121791" y="282639"/>
                    <a:pt x="2117323" y="281546"/>
                    <a:pt x="2114941" y="283432"/>
                  </a:cubicBezTo>
                  <a:cubicBezTo>
                    <a:pt x="2111168" y="286212"/>
                    <a:pt x="2108191" y="288496"/>
                    <a:pt x="2103127" y="288496"/>
                  </a:cubicBezTo>
                  <a:cubicBezTo>
                    <a:pt x="2100049" y="288496"/>
                    <a:pt x="2096873" y="290679"/>
                    <a:pt x="2088632" y="293955"/>
                  </a:cubicBezTo>
                  <a:lnTo>
                    <a:pt x="2065899" y="293955"/>
                  </a:lnTo>
                  <a:cubicBezTo>
                    <a:pt x="2063616" y="296239"/>
                    <a:pt x="2062325" y="297530"/>
                    <a:pt x="2060836" y="299118"/>
                  </a:cubicBezTo>
                  <a:lnTo>
                    <a:pt x="2034031" y="299118"/>
                  </a:lnTo>
                  <a:cubicBezTo>
                    <a:pt x="2031946" y="301004"/>
                    <a:pt x="2029961" y="302890"/>
                    <a:pt x="2027776" y="304876"/>
                  </a:cubicBezTo>
                  <a:lnTo>
                    <a:pt x="2000873" y="304876"/>
                  </a:lnTo>
                  <a:cubicBezTo>
                    <a:pt x="1999483" y="306167"/>
                    <a:pt x="1998192" y="307458"/>
                    <a:pt x="1995215" y="310336"/>
                  </a:cubicBezTo>
                  <a:cubicBezTo>
                    <a:pt x="1989159" y="311230"/>
                    <a:pt x="1981117" y="309939"/>
                    <a:pt x="1973175" y="310733"/>
                  </a:cubicBezTo>
                  <a:cubicBezTo>
                    <a:pt x="1971884" y="312024"/>
                    <a:pt x="1970593" y="313315"/>
                    <a:pt x="1968509" y="315498"/>
                  </a:cubicBezTo>
                  <a:cubicBezTo>
                    <a:pt x="1959673" y="317286"/>
                    <a:pt x="1949746" y="315200"/>
                    <a:pt x="1940116" y="316590"/>
                  </a:cubicBezTo>
                  <a:cubicBezTo>
                    <a:pt x="1938826" y="317881"/>
                    <a:pt x="1937535" y="319171"/>
                    <a:pt x="1935351" y="321554"/>
                  </a:cubicBezTo>
                  <a:lnTo>
                    <a:pt x="1908050" y="321554"/>
                  </a:lnTo>
                  <a:cubicBezTo>
                    <a:pt x="1905767" y="323837"/>
                    <a:pt x="1904477" y="325128"/>
                    <a:pt x="1902293" y="327412"/>
                  </a:cubicBezTo>
                  <a:lnTo>
                    <a:pt x="1874992" y="327412"/>
                  </a:lnTo>
                  <a:cubicBezTo>
                    <a:pt x="1872708" y="329695"/>
                    <a:pt x="1871417" y="330986"/>
                    <a:pt x="1869929" y="332573"/>
                  </a:cubicBezTo>
                  <a:lnTo>
                    <a:pt x="1832104" y="332573"/>
                  </a:lnTo>
                  <a:cubicBezTo>
                    <a:pt x="1830020" y="334460"/>
                    <a:pt x="1828034" y="336346"/>
                    <a:pt x="1825949" y="338332"/>
                  </a:cubicBezTo>
                  <a:lnTo>
                    <a:pt x="1793585" y="338332"/>
                  </a:lnTo>
                  <a:cubicBezTo>
                    <a:pt x="1791501" y="340218"/>
                    <a:pt x="1789515" y="342105"/>
                    <a:pt x="1787629" y="343891"/>
                  </a:cubicBezTo>
                  <a:cubicBezTo>
                    <a:pt x="1781970" y="345977"/>
                    <a:pt x="1779985" y="340218"/>
                    <a:pt x="1776212" y="338332"/>
                  </a:cubicBezTo>
                  <a:lnTo>
                    <a:pt x="1761619" y="338332"/>
                  </a:lnTo>
                  <a:cubicBezTo>
                    <a:pt x="1760129" y="337240"/>
                    <a:pt x="1758144" y="335652"/>
                    <a:pt x="1755066" y="333368"/>
                  </a:cubicBezTo>
                  <a:lnTo>
                    <a:pt x="1741068" y="333368"/>
                  </a:lnTo>
                  <a:cubicBezTo>
                    <a:pt x="1732729" y="327114"/>
                    <a:pt x="1722901" y="324632"/>
                    <a:pt x="1717044" y="316194"/>
                  </a:cubicBezTo>
                  <a:cubicBezTo>
                    <a:pt x="1703344" y="317286"/>
                    <a:pt x="1705230" y="302494"/>
                    <a:pt x="1697983" y="296834"/>
                  </a:cubicBezTo>
                  <a:cubicBezTo>
                    <a:pt x="1697090" y="287006"/>
                    <a:pt x="1698876" y="276880"/>
                    <a:pt x="1696792" y="266457"/>
                  </a:cubicBezTo>
                  <a:cubicBezTo>
                    <a:pt x="1690935" y="269832"/>
                    <a:pt x="1685474" y="271023"/>
                    <a:pt x="1679816" y="272214"/>
                  </a:cubicBezTo>
                  <a:cubicBezTo>
                    <a:pt x="1675447" y="273107"/>
                    <a:pt x="1670087" y="275987"/>
                    <a:pt x="1666513" y="279064"/>
                  </a:cubicBezTo>
                  <a:cubicBezTo>
                    <a:pt x="1661747" y="283134"/>
                    <a:pt x="1654301" y="282142"/>
                    <a:pt x="1651026" y="288297"/>
                  </a:cubicBezTo>
                  <a:cubicBezTo>
                    <a:pt x="1642190" y="284922"/>
                    <a:pt x="1636631" y="293758"/>
                    <a:pt x="1628987" y="294452"/>
                  </a:cubicBezTo>
                  <a:cubicBezTo>
                    <a:pt x="1625115" y="302890"/>
                    <a:pt x="1615187" y="296239"/>
                    <a:pt x="1610323" y="302295"/>
                  </a:cubicBezTo>
                  <a:cubicBezTo>
                    <a:pt x="1606848" y="306762"/>
                    <a:pt x="1601785" y="303784"/>
                    <a:pt x="1597814" y="305075"/>
                  </a:cubicBezTo>
                  <a:cubicBezTo>
                    <a:pt x="1594637" y="306068"/>
                    <a:pt x="1592155" y="309443"/>
                    <a:pt x="1589078" y="310236"/>
                  </a:cubicBezTo>
                  <a:cubicBezTo>
                    <a:pt x="1584908" y="311230"/>
                    <a:pt x="1580143" y="309343"/>
                    <a:pt x="1576867" y="314009"/>
                  </a:cubicBezTo>
                  <a:cubicBezTo>
                    <a:pt x="1574186" y="317781"/>
                    <a:pt x="1568924" y="315697"/>
                    <a:pt x="1565351" y="319569"/>
                  </a:cubicBezTo>
                  <a:cubicBezTo>
                    <a:pt x="1562274" y="322944"/>
                    <a:pt x="1555920" y="323143"/>
                    <a:pt x="1552247" y="327114"/>
                  </a:cubicBezTo>
                  <a:cubicBezTo>
                    <a:pt x="1544304" y="323640"/>
                    <a:pt x="1539539" y="332078"/>
                    <a:pt x="1532689" y="332673"/>
                  </a:cubicBezTo>
                  <a:cubicBezTo>
                    <a:pt x="1529015" y="332971"/>
                    <a:pt x="1525442" y="332673"/>
                    <a:pt x="1521868" y="332673"/>
                  </a:cubicBezTo>
                  <a:cubicBezTo>
                    <a:pt x="1515812" y="336147"/>
                    <a:pt x="1509955" y="339523"/>
                    <a:pt x="1502609" y="343692"/>
                  </a:cubicBezTo>
                  <a:lnTo>
                    <a:pt x="1493575" y="343692"/>
                  </a:lnTo>
                  <a:cubicBezTo>
                    <a:pt x="1491490" y="345579"/>
                    <a:pt x="1489603" y="347465"/>
                    <a:pt x="1487519" y="349451"/>
                  </a:cubicBezTo>
                  <a:lnTo>
                    <a:pt x="1476896" y="349451"/>
                  </a:lnTo>
                  <a:cubicBezTo>
                    <a:pt x="1474811" y="351337"/>
                    <a:pt x="1472826" y="353224"/>
                    <a:pt x="1470840" y="355209"/>
                  </a:cubicBezTo>
                  <a:lnTo>
                    <a:pt x="1454757" y="355209"/>
                  </a:lnTo>
                  <a:cubicBezTo>
                    <a:pt x="1453268" y="356698"/>
                    <a:pt x="1451977" y="359180"/>
                    <a:pt x="1450687" y="359180"/>
                  </a:cubicBezTo>
                  <a:cubicBezTo>
                    <a:pt x="1440065" y="358981"/>
                    <a:pt x="1431825" y="368611"/>
                    <a:pt x="1420707" y="366327"/>
                  </a:cubicBezTo>
                  <a:cubicBezTo>
                    <a:pt x="1418621" y="365930"/>
                    <a:pt x="1415544" y="367519"/>
                    <a:pt x="1413856" y="369207"/>
                  </a:cubicBezTo>
                  <a:cubicBezTo>
                    <a:pt x="1408594" y="374666"/>
                    <a:pt x="1398567" y="367618"/>
                    <a:pt x="1395093" y="377050"/>
                  </a:cubicBezTo>
                  <a:lnTo>
                    <a:pt x="1384371" y="377050"/>
                  </a:lnTo>
                  <a:cubicBezTo>
                    <a:pt x="1382287" y="379035"/>
                    <a:pt x="1380301" y="380821"/>
                    <a:pt x="1378316" y="382807"/>
                  </a:cubicBezTo>
                  <a:lnTo>
                    <a:pt x="1362034" y="382807"/>
                  </a:lnTo>
                  <a:cubicBezTo>
                    <a:pt x="1360744" y="384197"/>
                    <a:pt x="1359453" y="385488"/>
                    <a:pt x="1357071" y="387771"/>
                  </a:cubicBezTo>
                  <a:cubicBezTo>
                    <a:pt x="1352007" y="388069"/>
                    <a:pt x="1345952" y="388366"/>
                    <a:pt x="1339797" y="388664"/>
                  </a:cubicBezTo>
                  <a:cubicBezTo>
                    <a:pt x="1338506" y="389955"/>
                    <a:pt x="1337215" y="391246"/>
                    <a:pt x="1334932" y="393529"/>
                  </a:cubicBezTo>
                  <a:lnTo>
                    <a:pt x="1313091" y="393529"/>
                  </a:lnTo>
                  <a:cubicBezTo>
                    <a:pt x="1310808" y="395812"/>
                    <a:pt x="1309517" y="397103"/>
                    <a:pt x="1307333" y="399387"/>
                  </a:cubicBezTo>
                  <a:lnTo>
                    <a:pt x="1269113" y="399387"/>
                  </a:lnTo>
                  <a:cubicBezTo>
                    <a:pt x="1266829" y="401670"/>
                    <a:pt x="1265539" y="402961"/>
                    <a:pt x="1264049" y="404548"/>
                  </a:cubicBezTo>
                  <a:lnTo>
                    <a:pt x="1236550" y="404548"/>
                  </a:lnTo>
                  <a:cubicBezTo>
                    <a:pt x="1235060" y="403158"/>
                    <a:pt x="1233075" y="401372"/>
                    <a:pt x="1230990" y="399485"/>
                  </a:cubicBezTo>
                  <a:cubicBezTo>
                    <a:pt x="1229104" y="401173"/>
                    <a:pt x="1227218" y="402961"/>
                    <a:pt x="1225332" y="404747"/>
                  </a:cubicBezTo>
                  <a:lnTo>
                    <a:pt x="1214610" y="404747"/>
                  </a:lnTo>
                  <a:cubicBezTo>
                    <a:pt x="1212525" y="402762"/>
                    <a:pt x="1210540" y="400974"/>
                    <a:pt x="1208852" y="399387"/>
                  </a:cubicBezTo>
                  <a:cubicBezTo>
                    <a:pt x="1202796" y="397103"/>
                    <a:pt x="1201109" y="403556"/>
                    <a:pt x="1197038" y="404747"/>
                  </a:cubicBezTo>
                  <a:cubicBezTo>
                    <a:pt x="1186316" y="406634"/>
                    <a:pt x="1180260" y="396905"/>
                    <a:pt x="1171326" y="393827"/>
                  </a:cubicBezTo>
                  <a:lnTo>
                    <a:pt x="1144521" y="393827"/>
                  </a:lnTo>
                  <a:cubicBezTo>
                    <a:pt x="1137870" y="387573"/>
                    <a:pt x="1128140" y="386381"/>
                    <a:pt x="1123177" y="378339"/>
                  </a:cubicBezTo>
                  <a:cubicBezTo>
                    <a:pt x="1114540" y="377050"/>
                    <a:pt x="1109874" y="370199"/>
                    <a:pt x="1104216" y="364541"/>
                  </a:cubicBezTo>
                  <a:cubicBezTo>
                    <a:pt x="1097763" y="358088"/>
                    <a:pt x="1091508" y="351237"/>
                    <a:pt x="1084856" y="344983"/>
                  </a:cubicBezTo>
                  <a:cubicBezTo>
                    <a:pt x="1079198" y="339623"/>
                    <a:pt x="1080787" y="328702"/>
                    <a:pt x="1070760" y="326816"/>
                  </a:cubicBezTo>
                  <a:cubicBezTo>
                    <a:pt x="1063314" y="326716"/>
                    <a:pt x="1061328" y="334361"/>
                    <a:pt x="1056265" y="337935"/>
                  </a:cubicBezTo>
                  <a:cubicBezTo>
                    <a:pt x="1049911" y="337340"/>
                    <a:pt x="1043657" y="337340"/>
                    <a:pt x="1039488" y="343495"/>
                  </a:cubicBezTo>
                  <a:cubicBezTo>
                    <a:pt x="1032538" y="341608"/>
                    <a:pt x="1029858" y="351535"/>
                    <a:pt x="1022908" y="349650"/>
                  </a:cubicBezTo>
                  <a:cubicBezTo>
                    <a:pt x="1018342" y="355308"/>
                    <a:pt x="1011195" y="358484"/>
                    <a:pt x="1005237" y="359478"/>
                  </a:cubicBezTo>
                  <a:cubicBezTo>
                    <a:pt x="998785" y="360470"/>
                    <a:pt x="993921" y="363350"/>
                    <a:pt x="988559" y="365832"/>
                  </a:cubicBezTo>
                  <a:cubicBezTo>
                    <a:pt x="979326" y="370100"/>
                    <a:pt x="969299" y="373376"/>
                    <a:pt x="961557" y="379532"/>
                  </a:cubicBezTo>
                  <a:cubicBezTo>
                    <a:pt x="955500" y="384396"/>
                    <a:pt x="947459" y="379035"/>
                    <a:pt x="942098" y="386580"/>
                  </a:cubicBezTo>
                  <a:cubicBezTo>
                    <a:pt x="939220" y="390651"/>
                    <a:pt x="931575" y="393133"/>
                    <a:pt x="926115" y="393033"/>
                  </a:cubicBezTo>
                  <a:cubicBezTo>
                    <a:pt x="918570" y="392934"/>
                    <a:pt x="914401" y="401571"/>
                    <a:pt x="906458" y="399288"/>
                  </a:cubicBezTo>
                  <a:cubicBezTo>
                    <a:pt x="904671" y="398791"/>
                    <a:pt x="902091" y="401571"/>
                    <a:pt x="899806" y="402663"/>
                  </a:cubicBezTo>
                  <a:cubicBezTo>
                    <a:pt x="894446" y="405244"/>
                    <a:pt x="888886" y="410108"/>
                    <a:pt x="883823" y="409611"/>
                  </a:cubicBezTo>
                  <a:cubicBezTo>
                    <a:pt x="876477" y="408917"/>
                    <a:pt x="873102" y="416561"/>
                    <a:pt x="866947" y="415568"/>
                  </a:cubicBezTo>
                  <a:cubicBezTo>
                    <a:pt x="860792" y="414575"/>
                    <a:pt x="857515" y="419738"/>
                    <a:pt x="852750" y="421028"/>
                  </a:cubicBezTo>
                  <a:cubicBezTo>
                    <a:pt x="847587" y="422319"/>
                    <a:pt x="841929" y="421028"/>
                    <a:pt x="836468" y="421426"/>
                  </a:cubicBezTo>
                  <a:cubicBezTo>
                    <a:pt x="834086" y="421625"/>
                    <a:pt x="831208" y="422716"/>
                    <a:pt x="829619" y="424403"/>
                  </a:cubicBezTo>
                  <a:cubicBezTo>
                    <a:pt x="824357" y="429765"/>
                    <a:pt x="814430" y="423113"/>
                    <a:pt x="810955" y="432247"/>
                  </a:cubicBezTo>
                  <a:lnTo>
                    <a:pt x="800134" y="432247"/>
                  </a:lnTo>
                  <a:cubicBezTo>
                    <a:pt x="798049" y="434232"/>
                    <a:pt x="796163" y="436019"/>
                    <a:pt x="794079" y="438004"/>
                  </a:cubicBezTo>
                  <a:lnTo>
                    <a:pt x="750596" y="438004"/>
                  </a:lnTo>
                  <a:cubicBezTo>
                    <a:pt x="749305" y="439295"/>
                    <a:pt x="748015" y="440685"/>
                    <a:pt x="745732" y="442968"/>
                  </a:cubicBezTo>
                  <a:lnTo>
                    <a:pt x="723890" y="442968"/>
                  </a:lnTo>
                  <a:cubicBezTo>
                    <a:pt x="721607" y="445252"/>
                    <a:pt x="720316" y="446543"/>
                    <a:pt x="718431" y="448528"/>
                  </a:cubicBezTo>
                  <a:lnTo>
                    <a:pt x="674252" y="448528"/>
                  </a:lnTo>
                  <a:cubicBezTo>
                    <a:pt x="673459" y="447932"/>
                    <a:pt x="671472" y="446344"/>
                    <a:pt x="667899" y="443564"/>
                  </a:cubicBezTo>
                  <a:lnTo>
                    <a:pt x="641293" y="443564"/>
                  </a:lnTo>
                  <a:cubicBezTo>
                    <a:pt x="639010" y="441281"/>
                    <a:pt x="637720" y="439990"/>
                    <a:pt x="636230" y="438402"/>
                  </a:cubicBezTo>
                  <a:lnTo>
                    <a:pt x="620346" y="438402"/>
                  </a:lnTo>
                  <a:cubicBezTo>
                    <a:pt x="618261" y="436516"/>
                    <a:pt x="616276" y="434629"/>
                    <a:pt x="613993" y="432644"/>
                  </a:cubicBezTo>
                  <a:lnTo>
                    <a:pt x="598108" y="432644"/>
                  </a:lnTo>
                  <a:cubicBezTo>
                    <a:pt x="594137" y="425893"/>
                    <a:pt x="585302" y="427482"/>
                    <a:pt x="580636" y="421128"/>
                  </a:cubicBezTo>
                  <a:cubicBezTo>
                    <a:pt x="576565" y="415568"/>
                    <a:pt x="571701" y="410406"/>
                    <a:pt x="563957" y="408718"/>
                  </a:cubicBezTo>
                  <a:cubicBezTo>
                    <a:pt x="560582" y="408024"/>
                    <a:pt x="563064" y="399883"/>
                    <a:pt x="558100" y="397699"/>
                  </a:cubicBezTo>
                  <a:cubicBezTo>
                    <a:pt x="557206" y="389856"/>
                    <a:pt x="551846" y="385091"/>
                    <a:pt x="546584" y="380821"/>
                  </a:cubicBezTo>
                  <a:cubicBezTo>
                    <a:pt x="545988" y="375957"/>
                    <a:pt x="545492" y="371589"/>
                    <a:pt x="544797" y="365434"/>
                  </a:cubicBezTo>
                  <a:cubicBezTo>
                    <a:pt x="542117" y="367419"/>
                    <a:pt x="540429" y="368710"/>
                    <a:pt x="537748" y="370696"/>
                  </a:cubicBezTo>
                  <a:lnTo>
                    <a:pt x="523651" y="370696"/>
                  </a:lnTo>
                  <a:cubicBezTo>
                    <a:pt x="515312" y="377050"/>
                    <a:pt x="504889" y="378637"/>
                    <a:pt x="500024" y="387970"/>
                  </a:cubicBezTo>
                  <a:lnTo>
                    <a:pt x="494266" y="387970"/>
                  </a:lnTo>
                  <a:cubicBezTo>
                    <a:pt x="492479" y="387970"/>
                    <a:pt x="490592" y="387771"/>
                    <a:pt x="488806" y="388069"/>
                  </a:cubicBezTo>
                  <a:cubicBezTo>
                    <a:pt x="488111" y="388169"/>
                    <a:pt x="487515" y="389360"/>
                    <a:pt x="486820" y="389756"/>
                  </a:cubicBezTo>
                  <a:cubicBezTo>
                    <a:pt x="481657" y="392735"/>
                    <a:pt x="476495" y="395713"/>
                    <a:pt x="470638" y="399089"/>
                  </a:cubicBezTo>
                  <a:lnTo>
                    <a:pt x="451379" y="399089"/>
                  </a:lnTo>
                  <a:cubicBezTo>
                    <a:pt x="449989" y="400280"/>
                    <a:pt x="448102" y="403060"/>
                    <a:pt x="445918" y="403357"/>
                  </a:cubicBezTo>
                  <a:cubicBezTo>
                    <a:pt x="438274" y="404449"/>
                    <a:pt x="432914" y="413185"/>
                    <a:pt x="424078" y="410208"/>
                  </a:cubicBezTo>
                  <a:cubicBezTo>
                    <a:pt x="416732" y="416363"/>
                    <a:pt x="406109" y="417753"/>
                    <a:pt x="401344" y="426985"/>
                  </a:cubicBezTo>
                  <a:lnTo>
                    <a:pt x="384665" y="426985"/>
                  </a:lnTo>
                  <a:cubicBezTo>
                    <a:pt x="383276" y="428375"/>
                    <a:pt x="381985" y="429765"/>
                    <a:pt x="379701" y="432048"/>
                  </a:cubicBezTo>
                  <a:lnTo>
                    <a:pt x="358358" y="432048"/>
                  </a:lnTo>
                  <a:cubicBezTo>
                    <a:pt x="354982" y="434828"/>
                    <a:pt x="352997" y="436615"/>
                    <a:pt x="350117" y="438998"/>
                  </a:cubicBezTo>
                  <a:cubicBezTo>
                    <a:pt x="346543" y="436813"/>
                    <a:pt x="342970" y="434629"/>
                    <a:pt x="338205" y="431750"/>
                  </a:cubicBezTo>
                  <a:cubicBezTo>
                    <a:pt x="335822" y="433338"/>
                    <a:pt x="333042" y="435225"/>
                    <a:pt x="329269" y="437807"/>
                  </a:cubicBezTo>
                  <a:lnTo>
                    <a:pt x="319739" y="437807"/>
                  </a:lnTo>
                  <a:cubicBezTo>
                    <a:pt x="317654" y="439792"/>
                    <a:pt x="315669" y="441579"/>
                    <a:pt x="313684" y="443564"/>
                  </a:cubicBezTo>
                  <a:lnTo>
                    <a:pt x="292140" y="443564"/>
                  </a:lnTo>
                  <a:cubicBezTo>
                    <a:pt x="290155" y="445450"/>
                    <a:pt x="288169" y="447337"/>
                    <a:pt x="286383" y="449025"/>
                  </a:cubicBezTo>
                  <a:cubicBezTo>
                    <a:pt x="280724" y="451308"/>
                    <a:pt x="278937" y="445350"/>
                    <a:pt x="275065" y="444159"/>
                  </a:cubicBezTo>
                  <a:cubicBezTo>
                    <a:pt x="271788" y="450414"/>
                    <a:pt x="265932" y="448925"/>
                    <a:pt x="260075" y="449123"/>
                  </a:cubicBezTo>
                  <a:cubicBezTo>
                    <a:pt x="258387" y="447734"/>
                    <a:pt x="256401" y="446046"/>
                    <a:pt x="253721" y="443862"/>
                  </a:cubicBezTo>
                  <a:lnTo>
                    <a:pt x="237539" y="443862"/>
                  </a:lnTo>
                  <a:cubicBezTo>
                    <a:pt x="236149" y="445053"/>
                    <a:pt x="234164" y="446840"/>
                    <a:pt x="231881" y="448925"/>
                  </a:cubicBezTo>
                  <a:lnTo>
                    <a:pt x="215699" y="448925"/>
                  </a:lnTo>
                  <a:cubicBezTo>
                    <a:pt x="214011" y="447337"/>
                    <a:pt x="212026" y="445450"/>
                    <a:pt x="210139" y="443663"/>
                  </a:cubicBezTo>
                  <a:cubicBezTo>
                    <a:pt x="208253" y="445450"/>
                    <a:pt x="206267" y="447337"/>
                    <a:pt x="204580" y="448925"/>
                  </a:cubicBezTo>
                  <a:lnTo>
                    <a:pt x="193857" y="448925"/>
                  </a:lnTo>
                  <a:cubicBezTo>
                    <a:pt x="191574" y="446939"/>
                    <a:pt x="189589" y="445153"/>
                    <a:pt x="187404" y="443167"/>
                  </a:cubicBezTo>
                  <a:lnTo>
                    <a:pt x="149780" y="443167"/>
                  </a:lnTo>
                  <a:cubicBezTo>
                    <a:pt x="146305" y="439593"/>
                    <a:pt x="143028" y="436317"/>
                    <a:pt x="139454" y="432644"/>
                  </a:cubicBezTo>
                  <a:lnTo>
                    <a:pt x="118209" y="432644"/>
                  </a:lnTo>
                  <a:cubicBezTo>
                    <a:pt x="116026" y="430757"/>
                    <a:pt x="114041" y="428971"/>
                    <a:pt x="111756" y="426885"/>
                  </a:cubicBezTo>
                  <a:lnTo>
                    <a:pt x="101333" y="426885"/>
                  </a:lnTo>
                  <a:cubicBezTo>
                    <a:pt x="99247" y="425000"/>
                    <a:pt x="97362" y="423113"/>
                    <a:pt x="95277" y="421128"/>
                  </a:cubicBezTo>
                  <a:lnTo>
                    <a:pt x="84555" y="421128"/>
                  </a:lnTo>
                  <a:cubicBezTo>
                    <a:pt x="82570" y="419242"/>
                    <a:pt x="80585" y="417355"/>
                    <a:pt x="78499" y="415370"/>
                  </a:cubicBezTo>
                  <a:lnTo>
                    <a:pt x="68373" y="415370"/>
                  </a:lnTo>
                  <a:cubicBezTo>
                    <a:pt x="58049" y="407428"/>
                    <a:pt x="52191" y="395217"/>
                    <a:pt x="39186" y="391345"/>
                  </a:cubicBezTo>
                  <a:cubicBezTo>
                    <a:pt x="36406" y="390551"/>
                    <a:pt x="34521" y="386183"/>
                    <a:pt x="32634" y="383205"/>
                  </a:cubicBezTo>
                  <a:cubicBezTo>
                    <a:pt x="31244" y="381119"/>
                    <a:pt x="30848" y="378241"/>
                    <a:pt x="29358" y="376354"/>
                  </a:cubicBezTo>
                  <a:cubicBezTo>
                    <a:pt x="27174" y="373475"/>
                    <a:pt x="23897" y="371291"/>
                    <a:pt x="21912" y="368314"/>
                  </a:cubicBezTo>
                  <a:cubicBezTo>
                    <a:pt x="20522" y="366327"/>
                    <a:pt x="20721" y="363250"/>
                    <a:pt x="19827" y="360966"/>
                  </a:cubicBezTo>
                  <a:cubicBezTo>
                    <a:pt x="18537" y="357889"/>
                    <a:pt x="16750" y="354910"/>
                    <a:pt x="14268" y="350245"/>
                  </a:cubicBezTo>
                  <a:cubicBezTo>
                    <a:pt x="13077" y="349847"/>
                    <a:pt x="9899" y="348656"/>
                    <a:pt x="6029" y="347267"/>
                  </a:cubicBezTo>
                  <a:lnTo>
                    <a:pt x="6029" y="332673"/>
                  </a:lnTo>
                  <a:cubicBezTo>
                    <a:pt x="2553" y="326022"/>
                    <a:pt x="-1516" y="321058"/>
                    <a:pt x="568" y="311230"/>
                  </a:cubicBezTo>
                  <a:cubicBezTo>
                    <a:pt x="1958" y="310137"/>
                    <a:pt x="5432" y="307358"/>
                    <a:pt x="9106" y="304479"/>
                  </a:cubicBezTo>
                  <a:cubicBezTo>
                    <a:pt x="10496" y="304578"/>
                    <a:pt x="12184" y="304777"/>
                    <a:pt x="14467" y="304976"/>
                  </a:cubicBezTo>
                  <a:cubicBezTo>
                    <a:pt x="15559" y="307953"/>
                    <a:pt x="16651" y="311230"/>
                    <a:pt x="17941" y="314705"/>
                  </a:cubicBezTo>
                  <a:cubicBezTo>
                    <a:pt x="22111" y="315200"/>
                    <a:pt x="26379" y="315697"/>
                    <a:pt x="30549" y="316194"/>
                  </a:cubicBezTo>
                  <a:cubicBezTo>
                    <a:pt x="33131" y="320860"/>
                    <a:pt x="33230" y="326716"/>
                    <a:pt x="38194" y="329992"/>
                  </a:cubicBezTo>
                  <a:lnTo>
                    <a:pt x="38194" y="340715"/>
                  </a:lnTo>
                  <a:cubicBezTo>
                    <a:pt x="51894" y="354614"/>
                    <a:pt x="65395" y="368412"/>
                    <a:pt x="78897" y="382211"/>
                  </a:cubicBezTo>
                  <a:lnTo>
                    <a:pt x="89916" y="382211"/>
                  </a:lnTo>
                  <a:cubicBezTo>
                    <a:pt x="92994" y="385488"/>
                    <a:pt x="96071" y="388764"/>
                    <a:pt x="98553" y="391444"/>
                  </a:cubicBezTo>
                  <a:cubicBezTo>
                    <a:pt x="104410" y="395416"/>
                    <a:pt x="110069" y="391643"/>
                    <a:pt x="115529" y="392934"/>
                  </a:cubicBezTo>
                  <a:cubicBezTo>
                    <a:pt x="117614" y="394521"/>
                    <a:pt x="119699" y="396110"/>
                    <a:pt x="123273" y="398890"/>
                  </a:cubicBezTo>
                  <a:lnTo>
                    <a:pt x="138859" y="398890"/>
                  </a:lnTo>
                  <a:cubicBezTo>
                    <a:pt x="141143" y="401173"/>
                    <a:pt x="142433" y="402464"/>
                    <a:pt x="144617" y="404747"/>
                  </a:cubicBezTo>
                  <a:lnTo>
                    <a:pt x="177378" y="404747"/>
                  </a:lnTo>
                  <a:cubicBezTo>
                    <a:pt x="179662" y="407030"/>
                    <a:pt x="180952" y="408321"/>
                    <a:pt x="182440" y="409810"/>
                  </a:cubicBezTo>
                  <a:lnTo>
                    <a:pt x="297104" y="409810"/>
                  </a:lnTo>
                  <a:cubicBezTo>
                    <a:pt x="298693" y="408321"/>
                    <a:pt x="300678" y="406435"/>
                    <a:pt x="302762" y="404548"/>
                  </a:cubicBezTo>
                  <a:lnTo>
                    <a:pt x="330063" y="404548"/>
                  </a:lnTo>
                  <a:cubicBezTo>
                    <a:pt x="331156" y="403258"/>
                    <a:pt x="332447" y="401869"/>
                    <a:pt x="333539" y="400676"/>
                  </a:cubicBezTo>
                  <a:cubicBezTo>
                    <a:pt x="339595" y="397301"/>
                    <a:pt x="346048" y="399883"/>
                    <a:pt x="352103" y="398691"/>
                  </a:cubicBezTo>
                  <a:cubicBezTo>
                    <a:pt x="353394" y="397401"/>
                    <a:pt x="354685" y="396110"/>
                    <a:pt x="356670" y="394026"/>
                  </a:cubicBezTo>
                  <a:lnTo>
                    <a:pt x="371859" y="394026"/>
                  </a:lnTo>
                  <a:cubicBezTo>
                    <a:pt x="374242" y="392238"/>
                    <a:pt x="376326" y="390651"/>
                    <a:pt x="380297" y="387573"/>
                  </a:cubicBezTo>
                  <a:cubicBezTo>
                    <a:pt x="384467" y="384991"/>
                    <a:pt x="392607" y="391544"/>
                    <a:pt x="398464" y="384892"/>
                  </a:cubicBezTo>
                  <a:cubicBezTo>
                    <a:pt x="403627" y="379134"/>
                    <a:pt x="410477" y="383303"/>
                    <a:pt x="415937" y="382211"/>
                  </a:cubicBezTo>
                  <a:cubicBezTo>
                    <a:pt x="422191" y="378538"/>
                    <a:pt x="428148" y="375163"/>
                    <a:pt x="435197" y="371092"/>
                  </a:cubicBezTo>
                  <a:lnTo>
                    <a:pt x="444528" y="371092"/>
                  </a:lnTo>
                  <a:cubicBezTo>
                    <a:pt x="446515" y="369207"/>
                    <a:pt x="448500" y="367320"/>
                    <a:pt x="450387" y="365534"/>
                  </a:cubicBezTo>
                  <a:lnTo>
                    <a:pt x="458825" y="365534"/>
                  </a:lnTo>
                  <a:cubicBezTo>
                    <a:pt x="463888" y="360868"/>
                    <a:pt x="471531" y="360966"/>
                    <a:pt x="476594" y="355606"/>
                  </a:cubicBezTo>
                  <a:cubicBezTo>
                    <a:pt x="477984" y="354117"/>
                    <a:pt x="481856" y="355407"/>
                    <a:pt x="484139" y="354315"/>
                  </a:cubicBezTo>
                  <a:cubicBezTo>
                    <a:pt x="499428" y="347068"/>
                    <a:pt x="514419" y="339225"/>
                    <a:pt x="529807" y="332376"/>
                  </a:cubicBezTo>
                  <a:cubicBezTo>
                    <a:pt x="536855" y="329198"/>
                    <a:pt x="540131" y="322448"/>
                    <a:pt x="545790" y="318080"/>
                  </a:cubicBezTo>
                  <a:lnTo>
                    <a:pt x="545790" y="307159"/>
                  </a:lnTo>
                  <a:cubicBezTo>
                    <a:pt x="549066" y="303784"/>
                    <a:pt x="552342" y="300508"/>
                    <a:pt x="555915" y="296934"/>
                  </a:cubicBezTo>
                  <a:cubicBezTo>
                    <a:pt x="556313" y="292963"/>
                    <a:pt x="556810" y="288595"/>
                    <a:pt x="557008" y="286907"/>
                  </a:cubicBezTo>
                  <a:cubicBezTo>
                    <a:pt x="558993" y="278568"/>
                    <a:pt x="565745" y="286312"/>
                    <a:pt x="568028" y="279660"/>
                  </a:cubicBezTo>
                  <a:cubicBezTo>
                    <a:pt x="569020" y="276681"/>
                    <a:pt x="575076" y="275589"/>
                    <a:pt x="578849" y="273604"/>
                  </a:cubicBezTo>
                  <a:cubicBezTo>
                    <a:pt x="582621" y="272711"/>
                    <a:pt x="586294" y="270824"/>
                    <a:pt x="578551" y="275391"/>
                  </a:cubicBezTo>
                  <a:cubicBezTo>
                    <a:pt x="568424" y="286014"/>
                    <a:pt x="568028" y="290381"/>
                    <a:pt x="572793" y="286609"/>
                  </a:cubicBezTo>
                  <a:cubicBezTo>
                    <a:pt x="571304" y="285220"/>
                    <a:pt x="569814" y="283929"/>
                    <a:pt x="578551" y="275391"/>
                  </a:cubicBezTo>
                  <a:moveTo>
                    <a:pt x="1117518" y="194978"/>
                  </a:moveTo>
                  <a:cubicBezTo>
                    <a:pt x="1121787" y="193786"/>
                    <a:pt x="1125957" y="194184"/>
                    <a:pt x="1122283" y="189319"/>
                  </a:cubicBezTo>
                  <a:cubicBezTo>
                    <a:pt x="1120993" y="190809"/>
                    <a:pt x="1119802" y="192396"/>
                    <a:pt x="1120595" y="193687"/>
                  </a:cubicBezTo>
                  <a:cubicBezTo>
                    <a:pt x="1116327" y="194878"/>
                    <a:pt x="1112157" y="194482"/>
                    <a:pt x="1115830" y="199346"/>
                  </a:cubicBezTo>
                  <a:cubicBezTo>
                    <a:pt x="1117022" y="197857"/>
                    <a:pt x="1118312" y="196368"/>
                    <a:pt x="1117518" y="194978"/>
                  </a:cubicBezTo>
                  <a:moveTo>
                    <a:pt x="1975855" y="55397"/>
                  </a:moveTo>
                  <a:cubicBezTo>
                    <a:pt x="1972977" y="57083"/>
                    <a:pt x="1970098" y="58772"/>
                    <a:pt x="1967218" y="60460"/>
                  </a:cubicBezTo>
                  <a:cubicBezTo>
                    <a:pt x="1963148" y="53907"/>
                    <a:pt x="1956894" y="54999"/>
                    <a:pt x="1950738" y="55892"/>
                  </a:cubicBezTo>
                  <a:cubicBezTo>
                    <a:pt x="1943392" y="62147"/>
                    <a:pt x="1938428" y="70883"/>
                    <a:pt x="1928104" y="73862"/>
                  </a:cubicBezTo>
                  <a:cubicBezTo>
                    <a:pt x="1922743" y="75450"/>
                    <a:pt x="1920758" y="84384"/>
                    <a:pt x="1913014" y="83193"/>
                  </a:cubicBezTo>
                  <a:cubicBezTo>
                    <a:pt x="1908546" y="87761"/>
                    <a:pt x="1904079" y="92327"/>
                    <a:pt x="1899612" y="96893"/>
                  </a:cubicBezTo>
                  <a:cubicBezTo>
                    <a:pt x="1897031" y="99474"/>
                    <a:pt x="1894748" y="103943"/>
                    <a:pt x="1891868" y="104339"/>
                  </a:cubicBezTo>
                  <a:cubicBezTo>
                    <a:pt x="1882834" y="105729"/>
                    <a:pt x="1878566" y="112876"/>
                    <a:pt x="1873205" y="118436"/>
                  </a:cubicBezTo>
                  <a:cubicBezTo>
                    <a:pt x="1867050" y="124790"/>
                    <a:pt x="1859107" y="129655"/>
                    <a:pt x="1855831" y="138490"/>
                  </a:cubicBezTo>
                  <a:cubicBezTo>
                    <a:pt x="1852556" y="138788"/>
                    <a:pt x="1849279" y="138986"/>
                    <a:pt x="1845011" y="139284"/>
                  </a:cubicBezTo>
                  <a:cubicBezTo>
                    <a:pt x="1845308" y="143156"/>
                    <a:pt x="1845407" y="146135"/>
                    <a:pt x="1845705" y="149808"/>
                  </a:cubicBezTo>
                  <a:cubicBezTo>
                    <a:pt x="1851166" y="146730"/>
                    <a:pt x="1855038" y="144049"/>
                    <a:pt x="1855831" y="138689"/>
                  </a:cubicBezTo>
                  <a:cubicBezTo>
                    <a:pt x="1858711" y="140376"/>
                    <a:pt x="1861589" y="142064"/>
                    <a:pt x="1864866" y="144049"/>
                  </a:cubicBezTo>
                  <a:cubicBezTo>
                    <a:pt x="1867248" y="140674"/>
                    <a:pt x="1870822" y="137398"/>
                    <a:pt x="1872013" y="133427"/>
                  </a:cubicBezTo>
                  <a:cubicBezTo>
                    <a:pt x="1873701" y="127570"/>
                    <a:pt x="1877572" y="124790"/>
                    <a:pt x="1881643" y="122209"/>
                  </a:cubicBezTo>
                  <a:cubicBezTo>
                    <a:pt x="1885515" y="122010"/>
                    <a:pt x="1888989" y="121811"/>
                    <a:pt x="1892167" y="121613"/>
                  </a:cubicBezTo>
                  <a:cubicBezTo>
                    <a:pt x="1893557" y="117741"/>
                    <a:pt x="1894648" y="114564"/>
                    <a:pt x="1895641" y="111586"/>
                  </a:cubicBezTo>
                  <a:cubicBezTo>
                    <a:pt x="1900505" y="111090"/>
                    <a:pt x="1904775" y="110593"/>
                    <a:pt x="1908844" y="110098"/>
                  </a:cubicBezTo>
                  <a:cubicBezTo>
                    <a:pt x="1910135" y="106424"/>
                    <a:pt x="1911227" y="103247"/>
                    <a:pt x="1912220" y="100170"/>
                  </a:cubicBezTo>
                  <a:cubicBezTo>
                    <a:pt x="1918871" y="99872"/>
                    <a:pt x="1924927" y="99574"/>
                    <a:pt x="1930982" y="99276"/>
                  </a:cubicBezTo>
                  <a:cubicBezTo>
                    <a:pt x="1931976" y="93220"/>
                    <a:pt x="1932869" y="88256"/>
                    <a:pt x="1933762" y="82797"/>
                  </a:cubicBezTo>
                  <a:cubicBezTo>
                    <a:pt x="1938726" y="85774"/>
                    <a:pt x="1941506" y="93518"/>
                    <a:pt x="1947860" y="86669"/>
                  </a:cubicBezTo>
                  <a:lnTo>
                    <a:pt x="1949746" y="79223"/>
                  </a:lnTo>
                  <a:cubicBezTo>
                    <a:pt x="1959178" y="75252"/>
                    <a:pt x="1969105" y="72074"/>
                    <a:pt x="1975955" y="63636"/>
                  </a:cubicBezTo>
                  <a:cubicBezTo>
                    <a:pt x="1975955" y="60856"/>
                    <a:pt x="1975955" y="58077"/>
                    <a:pt x="1974465" y="55992"/>
                  </a:cubicBezTo>
                  <a:cubicBezTo>
                    <a:pt x="1978735" y="54800"/>
                    <a:pt x="1982905" y="55198"/>
                    <a:pt x="1979232" y="50333"/>
                  </a:cubicBezTo>
                  <a:cubicBezTo>
                    <a:pt x="1977842" y="51922"/>
                    <a:pt x="1976551" y="53410"/>
                    <a:pt x="1975855" y="55397"/>
                  </a:cubicBezTo>
                  <a:moveTo>
                    <a:pt x="633351" y="227739"/>
                  </a:moveTo>
                  <a:cubicBezTo>
                    <a:pt x="632358" y="224165"/>
                    <a:pt x="635932" y="219201"/>
                    <a:pt x="630175" y="217116"/>
                  </a:cubicBezTo>
                  <a:cubicBezTo>
                    <a:pt x="627792" y="224462"/>
                    <a:pt x="627792" y="224462"/>
                    <a:pt x="633351" y="229129"/>
                  </a:cubicBezTo>
                  <a:lnTo>
                    <a:pt x="633351" y="235978"/>
                  </a:lnTo>
                  <a:cubicBezTo>
                    <a:pt x="631465" y="238064"/>
                    <a:pt x="629678" y="240049"/>
                    <a:pt x="627693" y="242034"/>
                  </a:cubicBezTo>
                  <a:lnTo>
                    <a:pt x="627693" y="255139"/>
                  </a:lnTo>
                  <a:cubicBezTo>
                    <a:pt x="624416" y="257422"/>
                    <a:pt x="620048" y="260599"/>
                    <a:pt x="616574" y="263080"/>
                  </a:cubicBezTo>
                  <a:cubicBezTo>
                    <a:pt x="618062" y="271023"/>
                    <a:pt x="613993" y="277872"/>
                    <a:pt x="619750" y="283035"/>
                  </a:cubicBezTo>
                  <a:cubicBezTo>
                    <a:pt x="621735" y="281149"/>
                    <a:pt x="623721" y="279362"/>
                    <a:pt x="625806" y="277377"/>
                  </a:cubicBezTo>
                  <a:lnTo>
                    <a:pt x="641194" y="277377"/>
                  </a:lnTo>
                  <a:cubicBezTo>
                    <a:pt x="643974" y="273306"/>
                    <a:pt x="648739" y="266556"/>
                    <a:pt x="652611" y="260897"/>
                  </a:cubicBezTo>
                  <a:lnTo>
                    <a:pt x="662736" y="260897"/>
                  </a:lnTo>
                  <a:cubicBezTo>
                    <a:pt x="670082" y="256330"/>
                    <a:pt x="673954" y="247495"/>
                    <a:pt x="682790" y="243921"/>
                  </a:cubicBezTo>
                  <a:cubicBezTo>
                    <a:pt x="688251" y="241737"/>
                    <a:pt x="692122" y="234787"/>
                    <a:pt x="697582" y="233596"/>
                  </a:cubicBezTo>
                  <a:cubicBezTo>
                    <a:pt x="704829" y="232007"/>
                    <a:pt x="706914" y="223569"/>
                    <a:pt x="712176" y="222775"/>
                  </a:cubicBezTo>
                  <a:cubicBezTo>
                    <a:pt x="719720" y="221783"/>
                    <a:pt x="722500" y="216223"/>
                    <a:pt x="727166" y="212450"/>
                  </a:cubicBezTo>
                  <a:cubicBezTo>
                    <a:pt x="729251" y="210763"/>
                    <a:pt x="730840" y="207188"/>
                    <a:pt x="733024" y="206792"/>
                  </a:cubicBezTo>
                  <a:cubicBezTo>
                    <a:pt x="740768" y="205501"/>
                    <a:pt x="744242" y="197758"/>
                    <a:pt x="750198" y="195276"/>
                  </a:cubicBezTo>
                  <a:cubicBezTo>
                    <a:pt x="757048" y="192496"/>
                    <a:pt x="763105" y="185050"/>
                    <a:pt x="772039" y="188524"/>
                  </a:cubicBezTo>
                  <a:cubicBezTo>
                    <a:pt x="782364" y="180285"/>
                    <a:pt x="789115" y="167677"/>
                    <a:pt x="802616" y="163309"/>
                  </a:cubicBezTo>
                  <a:lnTo>
                    <a:pt x="802616" y="157948"/>
                  </a:lnTo>
                  <a:cubicBezTo>
                    <a:pt x="809764" y="150701"/>
                    <a:pt x="816812" y="143553"/>
                    <a:pt x="823861" y="136306"/>
                  </a:cubicBezTo>
                  <a:cubicBezTo>
                    <a:pt x="823265" y="128761"/>
                    <a:pt x="829818" y="125783"/>
                    <a:pt x="833392" y="120918"/>
                  </a:cubicBezTo>
                  <a:cubicBezTo>
                    <a:pt x="836369" y="116748"/>
                    <a:pt x="836866" y="111488"/>
                    <a:pt x="840937" y="107318"/>
                  </a:cubicBezTo>
                  <a:cubicBezTo>
                    <a:pt x="845503" y="102652"/>
                    <a:pt x="850765" y="100368"/>
                    <a:pt x="856224" y="97688"/>
                  </a:cubicBezTo>
                  <a:cubicBezTo>
                    <a:pt x="858509" y="96497"/>
                    <a:pt x="861685" y="94015"/>
                    <a:pt x="861784" y="91929"/>
                  </a:cubicBezTo>
                  <a:cubicBezTo>
                    <a:pt x="862281" y="83491"/>
                    <a:pt x="869230" y="80017"/>
                    <a:pt x="873597" y="74556"/>
                  </a:cubicBezTo>
                  <a:lnTo>
                    <a:pt x="873597" y="63636"/>
                  </a:lnTo>
                  <a:cubicBezTo>
                    <a:pt x="875484" y="61552"/>
                    <a:pt x="877272" y="59565"/>
                    <a:pt x="879058" y="57580"/>
                  </a:cubicBezTo>
                  <a:cubicBezTo>
                    <a:pt x="876477" y="48050"/>
                    <a:pt x="872903" y="39215"/>
                    <a:pt x="865159" y="33060"/>
                  </a:cubicBezTo>
                  <a:lnTo>
                    <a:pt x="849077" y="33060"/>
                  </a:lnTo>
                  <a:cubicBezTo>
                    <a:pt x="846893" y="35045"/>
                    <a:pt x="844908" y="36832"/>
                    <a:pt x="842822" y="38817"/>
                  </a:cubicBezTo>
                  <a:lnTo>
                    <a:pt x="826938" y="38817"/>
                  </a:lnTo>
                  <a:cubicBezTo>
                    <a:pt x="823464" y="42292"/>
                    <a:pt x="820783" y="46561"/>
                    <a:pt x="817011" y="48645"/>
                  </a:cubicBezTo>
                  <a:cubicBezTo>
                    <a:pt x="808175" y="53510"/>
                    <a:pt x="798744" y="57282"/>
                    <a:pt x="786236" y="63041"/>
                  </a:cubicBezTo>
                  <a:cubicBezTo>
                    <a:pt x="781966" y="67607"/>
                    <a:pt x="775017" y="74854"/>
                    <a:pt x="768069" y="82101"/>
                  </a:cubicBezTo>
                  <a:cubicBezTo>
                    <a:pt x="756055" y="83690"/>
                    <a:pt x="751688" y="95206"/>
                    <a:pt x="743348" y="101758"/>
                  </a:cubicBezTo>
                  <a:cubicBezTo>
                    <a:pt x="736498" y="107119"/>
                    <a:pt x="732229" y="115161"/>
                    <a:pt x="722600" y="117940"/>
                  </a:cubicBezTo>
                  <a:cubicBezTo>
                    <a:pt x="717536" y="119429"/>
                    <a:pt x="714062" y="126775"/>
                    <a:pt x="709793" y="131441"/>
                  </a:cubicBezTo>
                  <a:cubicBezTo>
                    <a:pt x="710091" y="142560"/>
                    <a:pt x="699767" y="142163"/>
                    <a:pt x="693809" y="146432"/>
                  </a:cubicBezTo>
                  <a:lnTo>
                    <a:pt x="693413" y="151793"/>
                  </a:lnTo>
                  <a:cubicBezTo>
                    <a:pt x="686166" y="159835"/>
                    <a:pt x="676834" y="166784"/>
                    <a:pt x="672069" y="176115"/>
                  </a:cubicBezTo>
                  <a:cubicBezTo>
                    <a:pt x="666509" y="187234"/>
                    <a:pt x="656284" y="193092"/>
                    <a:pt x="650327" y="203119"/>
                  </a:cubicBezTo>
                  <a:cubicBezTo>
                    <a:pt x="645959" y="212351"/>
                    <a:pt x="643676" y="222875"/>
                    <a:pt x="633351" y="227739"/>
                  </a:cubicBezTo>
                  <a:moveTo>
                    <a:pt x="1198130" y="149907"/>
                  </a:moveTo>
                  <a:cubicBezTo>
                    <a:pt x="1189096" y="159040"/>
                    <a:pt x="1178076" y="166982"/>
                    <a:pt x="1171723" y="177704"/>
                  </a:cubicBezTo>
                  <a:cubicBezTo>
                    <a:pt x="1164674" y="189617"/>
                    <a:pt x="1155045" y="198452"/>
                    <a:pt x="1148890" y="205501"/>
                  </a:cubicBezTo>
                  <a:cubicBezTo>
                    <a:pt x="1145117" y="213641"/>
                    <a:pt x="1143032" y="218209"/>
                    <a:pt x="1140848" y="222875"/>
                  </a:cubicBezTo>
                  <a:cubicBezTo>
                    <a:pt x="1139062" y="226746"/>
                    <a:pt x="1135487" y="230717"/>
                    <a:pt x="1135785" y="234390"/>
                  </a:cubicBezTo>
                  <a:cubicBezTo>
                    <a:pt x="1136282" y="240743"/>
                    <a:pt x="1131714" y="244020"/>
                    <a:pt x="1130127" y="248785"/>
                  </a:cubicBezTo>
                  <a:cubicBezTo>
                    <a:pt x="1129530" y="250671"/>
                    <a:pt x="1131517" y="253352"/>
                    <a:pt x="1132112" y="255338"/>
                  </a:cubicBezTo>
                  <a:lnTo>
                    <a:pt x="1143429" y="255338"/>
                  </a:lnTo>
                  <a:cubicBezTo>
                    <a:pt x="1145712" y="253352"/>
                    <a:pt x="1147699" y="251565"/>
                    <a:pt x="1149783" y="249579"/>
                  </a:cubicBezTo>
                  <a:lnTo>
                    <a:pt x="1165567" y="249579"/>
                  </a:lnTo>
                  <a:cubicBezTo>
                    <a:pt x="1167156" y="247992"/>
                    <a:pt x="1168447" y="246701"/>
                    <a:pt x="1170631" y="244417"/>
                  </a:cubicBezTo>
                  <a:lnTo>
                    <a:pt x="1187606" y="244417"/>
                  </a:lnTo>
                  <a:cubicBezTo>
                    <a:pt x="1190188" y="238758"/>
                    <a:pt x="1190685" y="233100"/>
                    <a:pt x="1195648" y="230022"/>
                  </a:cubicBezTo>
                  <a:cubicBezTo>
                    <a:pt x="1200811" y="226944"/>
                    <a:pt x="1206668" y="225555"/>
                    <a:pt x="1210937" y="220393"/>
                  </a:cubicBezTo>
                  <a:cubicBezTo>
                    <a:pt x="1215305" y="215131"/>
                    <a:pt x="1222750" y="213940"/>
                    <a:pt x="1228112" y="208876"/>
                  </a:cubicBezTo>
                  <a:cubicBezTo>
                    <a:pt x="1234762" y="202721"/>
                    <a:pt x="1243896" y="198849"/>
                    <a:pt x="1254321" y="198651"/>
                  </a:cubicBezTo>
                  <a:cubicBezTo>
                    <a:pt x="1259284" y="189815"/>
                    <a:pt x="1269212" y="187830"/>
                    <a:pt x="1277451" y="183164"/>
                  </a:cubicBezTo>
                  <a:cubicBezTo>
                    <a:pt x="1291748" y="175122"/>
                    <a:pt x="1308028" y="170159"/>
                    <a:pt x="1317460" y="155367"/>
                  </a:cubicBezTo>
                  <a:lnTo>
                    <a:pt x="1328380" y="155367"/>
                  </a:lnTo>
                  <a:cubicBezTo>
                    <a:pt x="1334634" y="149609"/>
                    <a:pt x="1339995" y="142957"/>
                    <a:pt x="1346746" y="138986"/>
                  </a:cubicBezTo>
                  <a:cubicBezTo>
                    <a:pt x="1353099" y="135213"/>
                    <a:pt x="1360247" y="131441"/>
                    <a:pt x="1367891" y="132236"/>
                  </a:cubicBezTo>
                  <a:cubicBezTo>
                    <a:pt x="1373054" y="128265"/>
                    <a:pt x="1375536" y="120918"/>
                    <a:pt x="1383974" y="122010"/>
                  </a:cubicBezTo>
                  <a:cubicBezTo>
                    <a:pt x="1390626" y="115061"/>
                    <a:pt x="1397575" y="107813"/>
                    <a:pt x="1404624" y="100467"/>
                  </a:cubicBezTo>
                  <a:cubicBezTo>
                    <a:pt x="1422890" y="94114"/>
                    <a:pt x="1430634" y="78627"/>
                    <a:pt x="1437086" y="61948"/>
                  </a:cubicBezTo>
                  <a:cubicBezTo>
                    <a:pt x="1437682" y="60360"/>
                    <a:pt x="1439568" y="59268"/>
                    <a:pt x="1440859" y="57978"/>
                  </a:cubicBezTo>
                  <a:lnTo>
                    <a:pt x="1440859" y="41200"/>
                  </a:lnTo>
                  <a:cubicBezTo>
                    <a:pt x="1438277" y="38618"/>
                    <a:pt x="1435697" y="36037"/>
                    <a:pt x="1432818" y="33159"/>
                  </a:cubicBezTo>
                  <a:lnTo>
                    <a:pt x="1394597" y="33159"/>
                  </a:lnTo>
                  <a:cubicBezTo>
                    <a:pt x="1393108" y="34549"/>
                    <a:pt x="1391121" y="36335"/>
                    <a:pt x="1388739" y="38420"/>
                  </a:cubicBezTo>
                  <a:cubicBezTo>
                    <a:pt x="1385563" y="38420"/>
                    <a:pt x="1380400" y="36931"/>
                    <a:pt x="1378712" y="38718"/>
                  </a:cubicBezTo>
                  <a:cubicBezTo>
                    <a:pt x="1374742" y="42888"/>
                    <a:pt x="1368289" y="42292"/>
                    <a:pt x="1365409" y="46163"/>
                  </a:cubicBezTo>
                  <a:cubicBezTo>
                    <a:pt x="1360644" y="52517"/>
                    <a:pt x="1353696" y="47553"/>
                    <a:pt x="1348235" y="51525"/>
                  </a:cubicBezTo>
                  <a:cubicBezTo>
                    <a:pt x="1340095" y="57481"/>
                    <a:pt x="1330862" y="62345"/>
                    <a:pt x="1321431" y="65720"/>
                  </a:cubicBezTo>
                  <a:cubicBezTo>
                    <a:pt x="1316764" y="67409"/>
                    <a:pt x="1313389" y="70089"/>
                    <a:pt x="1311106" y="73564"/>
                  </a:cubicBezTo>
                  <a:cubicBezTo>
                    <a:pt x="1307632" y="78627"/>
                    <a:pt x="1301476" y="76741"/>
                    <a:pt x="1297406" y="80910"/>
                  </a:cubicBezTo>
                  <a:cubicBezTo>
                    <a:pt x="1293534" y="84881"/>
                    <a:pt x="1287081" y="86569"/>
                    <a:pt x="1281522" y="88256"/>
                  </a:cubicBezTo>
                  <a:cubicBezTo>
                    <a:pt x="1274473" y="90242"/>
                    <a:pt x="1273084" y="100765"/>
                    <a:pt x="1264248" y="99474"/>
                  </a:cubicBezTo>
                  <a:cubicBezTo>
                    <a:pt x="1259681" y="103843"/>
                    <a:pt x="1255313" y="108509"/>
                    <a:pt x="1250449" y="112480"/>
                  </a:cubicBezTo>
                  <a:cubicBezTo>
                    <a:pt x="1245187" y="116947"/>
                    <a:pt x="1237146" y="117344"/>
                    <a:pt x="1233472" y="124293"/>
                  </a:cubicBezTo>
                  <a:cubicBezTo>
                    <a:pt x="1222949" y="126477"/>
                    <a:pt x="1218085" y="138490"/>
                    <a:pt x="1207264" y="139682"/>
                  </a:cubicBezTo>
                  <a:cubicBezTo>
                    <a:pt x="1206073" y="143255"/>
                    <a:pt x="1204980" y="146432"/>
                    <a:pt x="1203987" y="149510"/>
                  </a:cubicBezTo>
                  <a:lnTo>
                    <a:pt x="1198130" y="149510"/>
                  </a:lnTo>
                  <a:close/>
                  <a:moveTo>
                    <a:pt x="624020" y="213443"/>
                  </a:moveTo>
                  <a:cubicBezTo>
                    <a:pt x="611213" y="210763"/>
                    <a:pt x="611213" y="210861"/>
                    <a:pt x="606844" y="214634"/>
                  </a:cubicBezTo>
                  <a:cubicBezTo>
                    <a:pt x="611610" y="217712"/>
                    <a:pt x="616474" y="217414"/>
                    <a:pt x="624020" y="213443"/>
                  </a:cubicBezTo>
                  <a:moveTo>
                    <a:pt x="1731339" y="276979"/>
                  </a:moveTo>
                  <a:cubicBezTo>
                    <a:pt x="1732531" y="276880"/>
                    <a:pt x="1733622" y="276880"/>
                    <a:pt x="1734814" y="276781"/>
                  </a:cubicBezTo>
                  <a:cubicBezTo>
                    <a:pt x="1735112" y="274299"/>
                    <a:pt x="1735609" y="271817"/>
                    <a:pt x="1735708" y="269335"/>
                  </a:cubicBezTo>
                  <a:cubicBezTo>
                    <a:pt x="1735708" y="268740"/>
                    <a:pt x="1734417" y="267449"/>
                    <a:pt x="1733921" y="267549"/>
                  </a:cubicBezTo>
                  <a:cubicBezTo>
                    <a:pt x="1732630" y="267945"/>
                    <a:pt x="1730546" y="268740"/>
                    <a:pt x="1730446" y="269534"/>
                  </a:cubicBezTo>
                  <a:cubicBezTo>
                    <a:pt x="1730347" y="272016"/>
                    <a:pt x="1730943" y="274497"/>
                    <a:pt x="1731339" y="276979"/>
                  </a:cubicBezTo>
                  <a:moveTo>
                    <a:pt x="568623" y="386878"/>
                  </a:moveTo>
                  <a:cubicBezTo>
                    <a:pt x="569319" y="387573"/>
                    <a:pt x="569914" y="388267"/>
                    <a:pt x="570609" y="388863"/>
                  </a:cubicBezTo>
                  <a:cubicBezTo>
                    <a:pt x="571204" y="387672"/>
                    <a:pt x="571999" y="386481"/>
                    <a:pt x="572296" y="385091"/>
                  </a:cubicBezTo>
                  <a:cubicBezTo>
                    <a:pt x="572395" y="384594"/>
                    <a:pt x="571204" y="383899"/>
                    <a:pt x="570609" y="383205"/>
                  </a:cubicBezTo>
                  <a:cubicBezTo>
                    <a:pt x="569914" y="384496"/>
                    <a:pt x="569219" y="385687"/>
                    <a:pt x="568623" y="386878"/>
                  </a:cubicBezTo>
                  <a:moveTo>
                    <a:pt x="739774" y="72074"/>
                  </a:moveTo>
                  <a:cubicBezTo>
                    <a:pt x="739179" y="72670"/>
                    <a:pt x="737988" y="73464"/>
                    <a:pt x="738087" y="73862"/>
                  </a:cubicBezTo>
                  <a:cubicBezTo>
                    <a:pt x="738384" y="75152"/>
                    <a:pt x="739179" y="76344"/>
                    <a:pt x="739774" y="77634"/>
                  </a:cubicBezTo>
                  <a:cubicBezTo>
                    <a:pt x="740370" y="77038"/>
                    <a:pt x="741562" y="76244"/>
                    <a:pt x="741462" y="75847"/>
                  </a:cubicBezTo>
                  <a:cubicBezTo>
                    <a:pt x="741164" y="74457"/>
                    <a:pt x="740370" y="73265"/>
                    <a:pt x="739774" y="72074"/>
                  </a:cubicBezTo>
                  <a:moveTo>
                    <a:pt x="2657284" y="164600"/>
                  </a:moveTo>
                  <a:cubicBezTo>
                    <a:pt x="2656688" y="163409"/>
                    <a:pt x="2655993" y="162217"/>
                    <a:pt x="2655298" y="161026"/>
                  </a:cubicBezTo>
                  <a:cubicBezTo>
                    <a:pt x="2654702" y="161621"/>
                    <a:pt x="2653511" y="162415"/>
                    <a:pt x="2653610" y="162812"/>
                  </a:cubicBezTo>
                  <a:cubicBezTo>
                    <a:pt x="2653908" y="164103"/>
                    <a:pt x="2654702" y="165294"/>
                    <a:pt x="2655298" y="166585"/>
                  </a:cubicBezTo>
                  <a:cubicBezTo>
                    <a:pt x="2655993" y="165990"/>
                    <a:pt x="2656589" y="165294"/>
                    <a:pt x="2657284" y="164600"/>
                  </a:cubicBezTo>
                  <a:moveTo>
                    <a:pt x="2647157" y="169365"/>
                  </a:moveTo>
                  <a:cubicBezTo>
                    <a:pt x="2646562" y="168769"/>
                    <a:pt x="2645767" y="167478"/>
                    <a:pt x="2645371" y="167577"/>
                  </a:cubicBezTo>
                  <a:cubicBezTo>
                    <a:pt x="2644080" y="167875"/>
                    <a:pt x="2642889" y="168669"/>
                    <a:pt x="2641698" y="169365"/>
                  </a:cubicBezTo>
                  <a:cubicBezTo>
                    <a:pt x="2642293" y="169960"/>
                    <a:pt x="2643088" y="171250"/>
                    <a:pt x="2643484" y="171053"/>
                  </a:cubicBezTo>
                  <a:cubicBezTo>
                    <a:pt x="2644775" y="170755"/>
                    <a:pt x="2645966" y="169960"/>
                    <a:pt x="2647157" y="169365"/>
                  </a:cubicBezTo>
                  <a:moveTo>
                    <a:pt x="636825" y="176910"/>
                  </a:moveTo>
                  <a:cubicBezTo>
                    <a:pt x="637521" y="176214"/>
                    <a:pt x="638116" y="175520"/>
                    <a:pt x="638812" y="174924"/>
                  </a:cubicBezTo>
                  <a:cubicBezTo>
                    <a:pt x="637620" y="174329"/>
                    <a:pt x="636429" y="173435"/>
                    <a:pt x="635138" y="173237"/>
                  </a:cubicBezTo>
                  <a:cubicBezTo>
                    <a:pt x="634641" y="173137"/>
                    <a:pt x="633947" y="174329"/>
                    <a:pt x="633351" y="174924"/>
                  </a:cubicBezTo>
                  <a:cubicBezTo>
                    <a:pt x="634443" y="175520"/>
                    <a:pt x="635634" y="176214"/>
                    <a:pt x="636825" y="176910"/>
                  </a:cubicBezTo>
                  <a:moveTo>
                    <a:pt x="1766583" y="182469"/>
                  </a:moveTo>
                  <a:cubicBezTo>
                    <a:pt x="1767277" y="181675"/>
                    <a:pt x="1767873" y="181079"/>
                    <a:pt x="1768568" y="180484"/>
                  </a:cubicBezTo>
                  <a:cubicBezTo>
                    <a:pt x="1767376" y="179887"/>
                    <a:pt x="1766185" y="178994"/>
                    <a:pt x="1764895" y="178796"/>
                  </a:cubicBezTo>
                  <a:cubicBezTo>
                    <a:pt x="1764498" y="178696"/>
                    <a:pt x="1763703" y="179887"/>
                    <a:pt x="1763108" y="180484"/>
                  </a:cubicBezTo>
                  <a:cubicBezTo>
                    <a:pt x="1764200" y="181079"/>
                    <a:pt x="1765391" y="181774"/>
                    <a:pt x="1766583" y="182469"/>
                  </a:cubicBezTo>
                  <a:moveTo>
                    <a:pt x="1106201" y="221286"/>
                  </a:moveTo>
                  <a:cubicBezTo>
                    <a:pt x="1106895" y="220591"/>
                    <a:pt x="1107491" y="219896"/>
                    <a:pt x="1108088" y="219301"/>
                  </a:cubicBezTo>
                  <a:cubicBezTo>
                    <a:pt x="1106895" y="218705"/>
                    <a:pt x="1105704" y="217811"/>
                    <a:pt x="1104413" y="217513"/>
                  </a:cubicBezTo>
                  <a:cubicBezTo>
                    <a:pt x="1104017" y="217414"/>
                    <a:pt x="1103222" y="218605"/>
                    <a:pt x="1102627" y="219301"/>
                  </a:cubicBezTo>
                  <a:cubicBezTo>
                    <a:pt x="1103818" y="219995"/>
                    <a:pt x="1105010" y="220691"/>
                    <a:pt x="1106201" y="221286"/>
                  </a:cubicBezTo>
                  <a:moveTo>
                    <a:pt x="619651" y="222179"/>
                  </a:moveTo>
                  <a:cubicBezTo>
                    <a:pt x="619056" y="222775"/>
                    <a:pt x="617864" y="223569"/>
                    <a:pt x="617963" y="224066"/>
                  </a:cubicBezTo>
                  <a:cubicBezTo>
                    <a:pt x="618261" y="225356"/>
                    <a:pt x="619056" y="226548"/>
                    <a:pt x="619651" y="227838"/>
                  </a:cubicBezTo>
                  <a:cubicBezTo>
                    <a:pt x="620247" y="227242"/>
                    <a:pt x="621438" y="226448"/>
                    <a:pt x="621339" y="226051"/>
                  </a:cubicBezTo>
                  <a:cubicBezTo>
                    <a:pt x="621041" y="224561"/>
                    <a:pt x="620247" y="223370"/>
                    <a:pt x="619651" y="222179"/>
                  </a:cubicBezTo>
                  <a:moveTo>
                    <a:pt x="1815624" y="311825"/>
                  </a:moveTo>
                  <a:cubicBezTo>
                    <a:pt x="1814433" y="312421"/>
                    <a:pt x="1813341" y="313116"/>
                    <a:pt x="1812150" y="313810"/>
                  </a:cubicBezTo>
                  <a:cubicBezTo>
                    <a:pt x="1812746" y="314406"/>
                    <a:pt x="1813440" y="315697"/>
                    <a:pt x="1813937" y="315598"/>
                  </a:cubicBezTo>
                  <a:cubicBezTo>
                    <a:pt x="1815228" y="315300"/>
                    <a:pt x="1816419" y="314506"/>
                    <a:pt x="1817610" y="313810"/>
                  </a:cubicBezTo>
                  <a:cubicBezTo>
                    <a:pt x="1817014" y="313215"/>
                    <a:pt x="1816419" y="312619"/>
                    <a:pt x="1815624" y="311825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</p:grpSp>
      <p:grpSp>
        <p:nvGrpSpPr>
          <p:cNvPr id="58" name="Group 58"/>
          <p:cNvGrpSpPr/>
          <p:nvPr/>
        </p:nvGrpSpPr>
        <p:grpSpPr>
          <a:xfrm rot="0">
            <a:off x="8531447" y="4431030"/>
            <a:ext cx="3660553" cy="2426970"/>
            <a:chOff x="8531447" y="4431030"/>
            <a:chExt cx="3660553" cy="2426970"/>
          </a:xfrm>
        </p:grpSpPr>
        <p:sp>
          <p:nvSpPr>
            <p:cNvPr id="59" name="Freeform 59"/>
            <p:cNvSpPr/>
            <p:nvPr/>
          </p:nvSpPr>
          <p:spPr>
            <a:xfrm flipV="1" rot="0">
              <a:off x="9441942" y="6720650"/>
              <a:ext cx="144780" cy="96107"/>
            </a:xfrm>
            <a:custGeom>
              <a:avLst/>
              <a:gdLst/>
              <a:ahLst/>
              <a:cxnLst/>
              <a:rect b="b" l="l" r="r" t="t"/>
              <a:pathLst>
                <a:path h="96151" w="144733">
                  <a:moveTo>
                    <a:pt x="141965" y="550"/>
                  </a:moveTo>
                  <a:cubicBezTo>
                    <a:pt x="151693" y="-2925"/>
                    <a:pt x="134420" y="10576"/>
                    <a:pt x="111486" y="26857"/>
                  </a:cubicBezTo>
                  <a:cubicBezTo>
                    <a:pt x="88456" y="43039"/>
                    <a:pt x="60758" y="63093"/>
                    <a:pt x="51921" y="75900"/>
                  </a:cubicBezTo>
                  <a:cubicBezTo>
                    <a:pt x="72472" y="46613"/>
                    <a:pt x="22436" y="82948"/>
                    <a:pt x="0" y="96152"/>
                  </a:cubicBezTo>
                  <a:cubicBezTo>
                    <a:pt x="11617" y="71135"/>
                    <a:pt x="48845" y="53066"/>
                    <a:pt x="88257" y="19511"/>
                  </a:cubicBezTo>
                  <a:cubicBezTo>
                    <a:pt x="47454" y="63291"/>
                    <a:pt x="116351" y="18519"/>
                    <a:pt x="141965" y="550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60" name="Freeform 60"/>
            <p:cNvSpPr/>
            <p:nvPr/>
          </p:nvSpPr>
          <p:spPr>
            <a:xfrm flipV="1" rot="0">
              <a:off x="9648254" y="6412135"/>
              <a:ext cx="81153" cy="96584"/>
            </a:xfrm>
            <a:custGeom>
              <a:avLst/>
              <a:gdLst/>
              <a:ahLst/>
              <a:cxnLst/>
              <a:rect b="b" l="l" r="r" t="t"/>
              <a:pathLst>
                <a:path h="96595" w="81188">
                  <a:moveTo>
                    <a:pt x="29186" y="46362"/>
                  </a:moveTo>
                  <a:cubicBezTo>
                    <a:pt x="22337" y="42391"/>
                    <a:pt x="66117" y="14196"/>
                    <a:pt x="80414" y="0"/>
                  </a:cubicBezTo>
                  <a:cubicBezTo>
                    <a:pt x="87462" y="15884"/>
                    <a:pt x="45270" y="55693"/>
                    <a:pt x="0" y="96595"/>
                  </a:cubicBezTo>
                  <a:cubicBezTo>
                    <a:pt x="23033" y="56984"/>
                    <a:pt x="22834" y="57282"/>
                    <a:pt x="29186" y="46362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61" name="Freeform 61"/>
            <p:cNvSpPr/>
            <p:nvPr/>
          </p:nvSpPr>
          <p:spPr>
            <a:xfrm rot="0">
              <a:off x="10274046" y="4431030"/>
              <a:ext cx="1826419" cy="829246"/>
            </a:xfrm>
            <a:custGeom>
              <a:avLst/>
              <a:gdLst/>
              <a:ahLst/>
              <a:cxnLst/>
              <a:rect b="b" l="l" r="r" t="t"/>
              <a:pathLst>
                <a:path h="829256" w="1826465">
                  <a:moveTo>
                    <a:pt x="1742727" y="653246"/>
                  </a:moveTo>
                  <a:cubicBezTo>
                    <a:pt x="1740543" y="657118"/>
                    <a:pt x="1738061" y="660791"/>
                    <a:pt x="1735579" y="664564"/>
                  </a:cubicBezTo>
                  <a:cubicBezTo>
                    <a:pt x="1735082" y="665258"/>
                    <a:pt x="1734784" y="665755"/>
                    <a:pt x="1734487" y="666252"/>
                  </a:cubicBezTo>
                  <a:cubicBezTo>
                    <a:pt x="1733196" y="667840"/>
                    <a:pt x="1731906" y="669528"/>
                    <a:pt x="1730516" y="671117"/>
                  </a:cubicBezTo>
                  <a:cubicBezTo>
                    <a:pt x="1723765" y="678958"/>
                    <a:pt x="1716617" y="686207"/>
                    <a:pt x="1708973" y="693155"/>
                  </a:cubicBezTo>
                  <a:cubicBezTo>
                    <a:pt x="1707484" y="694446"/>
                    <a:pt x="1705995" y="695737"/>
                    <a:pt x="1704505" y="696928"/>
                  </a:cubicBezTo>
                  <a:cubicBezTo>
                    <a:pt x="1701031" y="699410"/>
                    <a:pt x="1697556" y="701892"/>
                    <a:pt x="1693982" y="704274"/>
                  </a:cubicBezTo>
                  <a:cubicBezTo>
                    <a:pt x="1685345" y="709932"/>
                    <a:pt x="1676311" y="714996"/>
                    <a:pt x="1666980" y="719464"/>
                  </a:cubicBezTo>
                  <a:cubicBezTo>
                    <a:pt x="1665689" y="720059"/>
                    <a:pt x="1660526" y="722342"/>
                    <a:pt x="1658640" y="723236"/>
                  </a:cubicBezTo>
                  <a:cubicBezTo>
                    <a:pt x="1656953" y="723831"/>
                    <a:pt x="1654471" y="724824"/>
                    <a:pt x="1653875" y="725023"/>
                  </a:cubicBezTo>
                  <a:cubicBezTo>
                    <a:pt x="1651790" y="725718"/>
                    <a:pt x="1649706" y="726512"/>
                    <a:pt x="1647521" y="727208"/>
                  </a:cubicBezTo>
                  <a:cubicBezTo>
                    <a:pt x="1637693" y="730384"/>
                    <a:pt x="1627567" y="732965"/>
                    <a:pt x="1617342" y="734950"/>
                  </a:cubicBezTo>
                  <a:cubicBezTo>
                    <a:pt x="1615852" y="735248"/>
                    <a:pt x="1610591" y="736042"/>
                    <a:pt x="1609499" y="736241"/>
                  </a:cubicBezTo>
                  <a:cubicBezTo>
                    <a:pt x="1605825" y="736638"/>
                    <a:pt x="1602053" y="736936"/>
                    <a:pt x="1598380" y="737135"/>
                  </a:cubicBezTo>
                  <a:cubicBezTo>
                    <a:pt x="1587956" y="737730"/>
                    <a:pt x="1577731" y="737135"/>
                    <a:pt x="1567406" y="736837"/>
                  </a:cubicBezTo>
                  <a:cubicBezTo>
                    <a:pt x="1565619" y="736738"/>
                    <a:pt x="1564726" y="736738"/>
                    <a:pt x="1564428" y="736837"/>
                  </a:cubicBezTo>
                  <a:cubicBezTo>
                    <a:pt x="1564031" y="736738"/>
                    <a:pt x="1563236" y="736539"/>
                    <a:pt x="1561648" y="736241"/>
                  </a:cubicBezTo>
                  <a:cubicBezTo>
                    <a:pt x="1556585" y="735348"/>
                    <a:pt x="1551522" y="734454"/>
                    <a:pt x="1546558" y="733263"/>
                  </a:cubicBezTo>
                  <a:cubicBezTo>
                    <a:pt x="1542289" y="732269"/>
                    <a:pt x="1538021" y="731078"/>
                    <a:pt x="1533851" y="729788"/>
                  </a:cubicBezTo>
                  <a:cubicBezTo>
                    <a:pt x="1532262" y="729292"/>
                    <a:pt x="1525412" y="726909"/>
                    <a:pt x="1524419" y="726711"/>
                  </a:cubicBezTo>
                  <a:cubicBezTo>
                    <a:pt x="1516180" y="723336"/>
                    <a:pt x="1508138" y="719066"/>
                    <a:pt x="1500494" y="714500"/>
                  </a:cubicBezTo>
                  <a:cubicBezTo>
                    <a:pt x="1498707" y="713408"/>
                    <a:pt x="1497118" y="712217"/>
                    <a:pt x="1495332" y="711125"/>
                  </a:cubicBezTo>
                  <a:cubicBezTo>
                    <a:pt x="1498807" y="708643"/>
                    <a:pt x="1502281" y="706161"/>
                    <a:pt x="1505657" y="703480"/>
                  </a:cubicBezTo>
                  <a:cubicBezTo>
                    <a:pt x="1589942" y="637462"/>
                    <a:pt x="1664100" y="515154"/>
                    <a:pt x="1611484" y="407539"/>
                  </a:cubicBezTo>
                  <a:cubicBezTo>
                    <a:pt x="1584581" y="352540"/>
                    <a:pt x="1518264" y="329211"/>
                    <a:pt x="1461876" y="350754"/>
                  </a:cubicBezTo>
                  <a:cubicBezTo>
                    <a:pt x="1405785" y="372198"/>
                    <a:pt x="1367763" y="419254"/>
                    <a:pt x="1346617" y="474153"/>
                  </a:cubicBezTo>
                  <a:cubicBezTo>
                    <a:pt x="1321401" y="539676"/>
                    <a:pt x="1326166" y="615522"/>
                    <a:pt x="1354857" y="679952"/>
                  </a:cubicBezTo>
                  <a:cubicBezTo>
                    <a:pt x="1346517" y="682235"/>
                    <a:pt x="1337980" y="684320"/>
                    <a:pt x="1329442" y="685909"/>
                  </a:cubicBezTo>
                  <a:cubicBezTo>
                    <a:pt x="1328152" y="686107"/>
                    <a:pt x="1321997" y="687100"/>
                    <a:pt x="1321004" y="687299"/>
                  </a:cubicBezTo>
                  <a:cubicBezTo>
                    <a:pt x="1316934" y="687794"/>
                    <a:pt x="1312764" y="688192"/>
                    <a:pt x="1308693" y="688390"/>
                  </a:cubicBezTo>
                  <a:cubicBezTo>
                    <a:pt x="1297773" y="689085"/>
                    <a:pt x="1286853" y="689184"/>
                    <a:pt x="1276032" y="688589"/>
                  </a:cubicBezTo>
                  <a:cubicBezTo>
                    <a:pt x="1271763" y="688390"/>
                    <a:pt x="1267494" y="687993"/>
                    <a:pt x="1263225" y="687497"/>
                  </a:cubicBezTo>
                  <a:cubicBezTo>
                    <a:pt x="1263126" y="687398"/>
                    <a:pt x="1254489" y="686008"/>
                    <a:pt x="1252801" y="685710"/>
                  </a:cubicBezTo>
                  <a:cubicBezTo>
                    <a:pt x="1242179" y="683625"/>
                    <a:pt x="1231755" y="680746"/>
                    <a:pt x="1221530" y="677272"/>
                  </a:cubicBezTo>
                  <a:cubicBezTo>
                    <a:pt x="1219842" y="676675"/>
                    <a:pt x="1218154" y="676080"/>
                    <a:pt x="1216467" y="675385"/>
                  </a:cubicBezTo>
                  <a:cubicBezTo>
                    <a:pt x="1216467" y="675385"/>
                    <a:pt x="1216467" y="675385"/>
                    <a:pt x="1216467" y="675385"/>
                  </a:cubicBezTo>
                  <a:cubicBezTo>
                    <a:pt x="1212595" y="673598"/>
                    <a:pt x="1208623" y="671811"/>
                    <a:pt x="1204852" y="669925"/>
                  </a:cubicBezTo>
                  <a:cubicBezTo>
                    <a:pt x="1195916" y="665358"/>
                    <a:pt x="1187379" y="660196"/>
                    <a:pt x="1179039" y="654636"/>
                  </a:cubicBezTo>
                  <a:cubicBezTo>
                    <a:pt x="1177649" y="653743"/>
                    <a:pt x="1176260" y="652751"/>
                    <a:pt x="1174870" y="651757"/>
                  </a:cubicBezTo>
                  <a:cubicBezTo>
                    <a:pt x="1174771" y="651757"/>
                    <a:pt x="1174771" y="651658"/>
                    <a:pt x="1174771" y="651658"/>
                  </a:cubicBezTo>
                  <a:cubicBezTo>
                    <a:pt x="1170899" y="648481"/>
                    <a:pt x="1167027" y="645305"/>
                    <a:pt x="1163255" y="642028"/>
                  </a:cubicBezTo>
                  <a:cubicBezTo>
                    <a:pt x="1157001" y="636469"/>
                    <a:pt x="1151143" y="630611"/>
                    <a:pt x="1145584" y="624456"/>
                  </a:cubicBezTo>
                  <a:cubicBezTo>
                    <a:pt x="1195718" y="588222"/>
                    <a:pt x="1248929" y="546823"/>
                    <a:pt x="1278911" y="491923"/>
                  </a:cubicBezTo>
                  <a:cubicBezTo>
                    <a:pt x="1309885" y="435237"/>
                    <a:pt x="1309587" y="364255"/>
                    <a:pt x="1267196" y="313426"/>
                  </a:cubicBezTo>
                  <a:cubicBezTo>
                    <a:pt x="1229074" y="267760"/>
                    <a:pt x="1165042" y="264186"/>
                    <a:pt x="1114014" y="287416"/>
                  </a:cubicBezTo>
                  <a:cubicBezTo>
                    <a:pt x="1016128" y="332090"/>
                    <a:pt x="984062" y="450029"/>
                    <a:pt x="1005803" y="548213"/>
                  </a:cubicBezTo>
                  <a:cubicBezTo>
                    <a:pt x="1009179" y="563403"/>
                    <a:pt x="1013845" y="578095"/>
                    <a:pt x="1019503" y="592490"/>
                  </a:cubicBezTo>
                  <a:cubicBezTo>
                    <a:pt x="990714" y="606786"/>
                    <a:pt x="960931" y="617607"/>
                    <a:pt x="927773" y="623662"/>
                  </a:cubicBezTo>
                  <a:cubicBezTo>
                    <a:pt x="911790" y="626542"/>
                    <a:pt x="884489" y="626741"/>
                    <a:pt x="868009" y="624456"/>
                  </a:cubicBezTo>
                  <a:cubicBezTo>
                    <a:pt x="862449" y="623662"/>
                    <a:pt x="849643" y="620982"/>
                    <a:pt x="841502" y="618798"/>
                  </a:cubicBezTo>
                  <a:cubicBezTo>
                    <a:pt x="829688" y="615621"/>
                    <a:pt x="822143" y="613041"/>
                    <a:pt x="814598" y="609565"/>
                  </a:cubicBezTo>
                  <a:cubicBezTo>
                    <a:pt x="792559" y="599340"/>
                    <a:pt x="781142" y="591994"/>
                    <a:pt x="765656" y="576109"/>
                  </a:cubicBezTo>
                  <a:cubicBezTo>
                    <a:pt x="762677" y="573132"/>
                    <a:pt x="759699" y="569458"/>
                    <a:pt x="756721" y="565686"/>
                  </a:cubicBezTo>
                  <a:cubicBezTo>
                    <a:pt x="853614" y="514360"/>
                    <a:pt x="936608" y="414191"/>
                    <a:pt x="948422" y="304193"/>
                  </a:cubicBezTo>
                  <a:cubicBezTo>
                    <a:pt x="954974" y="243337"/>
                    <a:pt x="931446" y="177220"/>
                    <a:pt x="870789" y="153989"/>
                  </a:cubicBezTo>
                  <a:cubicBezTo>
                    <a:pt x="808940" y="130362"/>
                    <a:pt x="744907" y="165406"/>
                    <a:pt x="709565" y="216334"/>
                  </a:cubicBezTo>
                  <a:cubicBezTo>
                    <a:pt x="691100" y="242941"/>
                    <a:pt x="680378" y="274510"/>
                    <a:pt x="671344" y="305286"/>
                  </a:cubicBezTo>
                  <a:cubicBezTo>
                    <a:pt x="663005" y="333579"/>
                    <a:pt x="655162" y="362071"/>
                    <a:pt x="649205" y="390862"/>
                  </a:cubicBezTo>
                  <a:cubicBezTo>
                    <a:pt x="640965" y="430671"/>
                    <a:pt x="636597" y="471870"/>
                    <a:pt x="641263" y="512077"/>
                  </a:cubicBezTo>
                  <a:cubicBezTo>
                    <a:pt x="610786" y="519324"/>
                    <a:pt x="580209" y="521408"/>
                    <a:pt x="549731" y="517041"/>
                  </a:cubicBezTo>
                  <a:cubicBezTo>
                    <a:pt x="482025" y="507312"/>
                    <a:pt x="418489" y="471275"/>
                    <a:pt x="377389" y="417268"/>
                  </a:cubicBezTo>
                  <a:cubicBezTo>
                    <a:pt x="470212" y="384607"/>
                    <a:pt x="549731" y="311242"/>
                    <a:pt x="590037" y="221695"/>
                  </a:cubicBezTo>
                  <a:cubicBezTo>
                    <a:pt x="615650" y="164612"/>
                    <a:pt x="626571" y="92339"/>
                    <a:pt x="583187" y="40716"/>
                  </a:cubicBezTo>
                  <a:cubicBezTo>
                    <a:pt x="545760" y="-3858"/>
                    <a:pt x="480238" y="-8426"/>
                    <a:pt x="428516" y="10635"/>
                  </a:cubicBezTo>
                  <a:cubicBezTo>
                    <a:pt x="320901" y="50346"/>
                    <a:pt x="256173" y="160442"/>
                    <a:pt x="247834" y="271433"/>
                  </a:cubicBezTo>
                  <a:cubicBezTo>
                    <a:pt x="245650" y="300123"/>
                    <a:pt x="248033" y="328218"/>
                    <a:pt x="254188" y="355221"/>
                  </a:cubicBezTo>
                  <a:cubicBezTo>
                    <a:pt x="226887" y="352639"/>
                    <a:pt x="199784" y="344996"/>
                    <a:pt x="174270" y="331593"/>
                  </a:cubicBezTo>
                  <a:cubicBezTo>
                    <a:pt x="103785" y="294563"/>
                    <a:pt x="62784" y="222887"/>
                    <a:pt x="76881" y="141481"/>
                  </a:cubicBezTo>
                  <a:cubicBezTo>
                    <a:pt x="80455" y="121030"/>
                    <a:pt x="87206" y="102267"/>
                    <a:pt x="97233" y="85291"/>
                  </a:cubicBezTo>
                  <a:lnTo>
                    <a:pt x="3715" y="139992"/>
                  </a:lnTo>
                  <a:cubicBezTo>
                    <a:pt x="-5120" y="190423"/>
                    <a:pt x="1730" y="243933"/>
                    <a:pt x="25059" y="291685"/>
                  </a:cubicBezTo>
                  <a:cubicBezTo>
                    <a:pt x="71322" y="386294"/>
                    <a:pt x="182014" y="438712"/>
                    <a:pt x="285062" y="435237"/>
                  </a:cubicBezTo>
                  <a:cubicBezTo>
                    <a:pt x="312264" y="483883"/>
                    <a:pt x="352570" y="525578"/>
                    <a:pt x="400817" y="555957"/>
                  </a:cubicBezTo>
                  <a:cubicBezTo>
                    <a:pt x="482323" y="607381"/>
                    <a:pt x="578521" y="620287"/>
                    <a:pt x="669359" y="598446"/>
                  </a:cubicBezTo>
                  <a:cubicBezTo>
                    <a:pt x="725648" y="696134"/>
                    <a:pt x="849345" y="732965"/>
                    <a:pt x="957556" y="712712"/>
                  </a:cubicBezTo>
                  <a:cubicBezTo>
                    <a:pt x="995776" y="705565"/>
                    <a:pt x="1032409" y="691567"/>
                    <a:pt x="1067057" y="673598"/>
                  </a:cubicBezTo>
                  <a:cubicBezTo>
                    <a:pt x="1101803" y="716089"/>
                    <a:pt x="1147867" y="749246"/>
                    <a:pt x="1200185" y="766719"/>
                  </a:cubicBezTo>
                  <a:cubicBezTo>
                    <a:pt x="1268487" y="789552"/>
                    <a:pt x="1341852" y="783595"/>
                    <a:pt x="1408068" y="758281"/>
                  </a:cubicBezTo>
                  <a:cubicBezTo>
                    <a:pt x="1409359" y="759570"/>
                    <a:pt x="1410550" y="761060"/>
                    <a:pt x="1411940" y="762350"/>
                  </a:cubicBezTo>
                  <a:cubicBezTo>
                    <a:pt x="1492353" y="839388"/>
                    <a:pt x="1613867" y="846933"/>
                    <a:pt x="1711455" y="800175"/>
                  </a:cubicBezTo>
                  <a:cubicBezTo>
                    <a:pt x="1757419" y="778136"/>
                    <a:pt x="1794847" y="740908"/>
                    <a:pt x="1820162" y="697027"/>
                  </a:cubicBezTo>
                  <a:cubicBezTo>
                    <a:pt x="1848951" y="647290"/>
                    <a:pt x="1771417" y="603410"/>
                    <a:pt x="1742727" y="653246"/>
                  </a:cubicBezTo>
                  <a:close/>
                  <a:moveTo>
                    <a:pt x="737362" y="405455"/>
                  </a:moveTo>
                  <a:cubicBezTo>
                    <a:pt x="746595" y="360284"/>
                    <a:pt x="755728" y="308661"/>
                    <a:pt x="779157" y="268454"/>
                  </a:cubicBezTo>
                  <a:cubicBezTo>
                    <a:pt x="784121" y="260016"/>
                    <a:pt x="789581" y="253067"/>
                    <a:pt x="796828" y="246316"/>
                  </a:cubicBezTo>
                  <a:cubicBezTo>
                    <a:pt x="798417" y="244826"/>
                    <a:pt x="798119" y="244727"/>
                    <a:pt x="803083" y="241551"/>
                  </a:cubicBezTo>
                  <a:cubicBezTo>
                    <a:pt x="804870" y="240359"/>
                    <a:pt x="815591" y="234403"/>
                    <a:pt x="811720" y="236090"/>
                  </a:cubicBezTo>
                  <a:cubicBezTo>
                    <a:pt x="821647" y="231722"/>
                    <a:pt x="828001" y="231027"/>
                    <a:pt x="835248" y="231623"/>
                  </a:cubicBezTo>
                  <a:cubicBezTo>
                    <a:pt x="838028" y="231822"/>
                    <a:pt x="845374" y="235793"/>
                    <a:pt x="847062" y="237182"/>
                  </a:cubicBezTo>
                  <a:cubicBezTo>
                    <a:pt x="848452" y="238373"/>
                    <a:pt x="849742" y="239763"/>
                    <a:pt x="851033" y="241153"/>
                  </a:cubicBezTo>
                  <a:cubicBezTo>
                    <a:pt x="851132" y="241252"/>
                    <a:pt x="851132" y="241252"/>
                    <a:pt x="851132" y="241352"/>
                  </a:cubicBezTo>
                  <a:cubicBezTo>
                    <a:pt x="852125" y="242841"/>
                    <a:pt x="856493" y="251975"/>
                    <a:pt x="855997" y="250188"/>
                  </a:cubicBezTo>
                  <a:cubicBezTo>
                    <a:pt x="859272" y="259321"/>
                    <a:pt x="860067" y="264980"/>
                    <a:pt x="860464" y="271830"/>
                  </a:cubicBezTo>
                  <a:cubicBezTo>
                    <a:pt x="861556" y="294265"/>
                    <a:pt x="858975" y="309952"/>
                    <a:pt x="851132" y="331991"/>
                  </a:cubicBezTo>
                  <a:cubicBezTo>
                    <a:pt x="838524" y="367333"/>
                    <a:pt x="810032" y="405554"/>
                    <a:pt x="779455" y="434840"/>
                  </a:cubicBezTo>
                  <a:cubicBezTo>
                    <a:pt x="761784" y="451718"/>
                    <a:pt x="751559" y="460255"/>
                    <a:pt x="731406" y="473160"/>
                  </a:cubicBezTo>
                  <a:cubicBezTo>
                    <a:pt x="731008" y="473458"/>
                    <a:pt x="730512" y="473657"/>
                    <a:pt x="730016" y="473955"/>
                  </a:cubicBezTo>
                  <a:cubicBezTo>
                    <a:pt x="729718" y="451419"/>
                    <a:pt x="732597" y="428685"/>
                    <a:pt x="737362" y="405455"/>
                  </a:cubicBezTo>
                  <a:close/>
                  <a:moveTo>
                    <a:pt x="332913" y="273815"/>
                  </a:moveTo>
                  <a:cubicBezTo>
                    <a:pt x="334303" y="235694"/>
                    <a:pt x="345620" y="196678"/>
                    <a:pt x="365774" y="162528"/>
                  </a:cubicBezTo>
                  <a:cubicBezTo>
                    <a:pt x="385231" y="129468"/>
                    <a:pt x="413426" y="100877"/>
                    <a:pt x="449165" y="84496"/>
                  </a:cubicBezTo>
                  <a:cubicBezTo>
                    <a:pt x="474778" y="72782"/>
                    <a:pt x="513396" y="66726"/>
                    <a:pt x="530174" y="94920"/>
                  </a:cubicBezTo>
                  <a:cubicBezTo>
                    <a:pt x="550724" y="129269"/>
                    <a:pt x="527791" y="180000"/>
                    <a:pt x="509524" y="210974"/>
                  </a:cubicBezTo>
                  <a:cubicBezTo>
                    <a:pt x="486096" y="250882"/>
                    <a:pt x="453831" y="286622"/>
                    <a:pt x="415312" y="312334"/>
                  </a:cubicBezTo>
                  <a:cubicBezTo>
                    <a:pt x="392280" y="327721"/>
                    <a:pt x="367262" y="339337"/>
                    <a:pt x="341451" y="346783"/>
                  </a:cubicBezTo>
                  <a:cubicBezTo>
                    <a:pt x="334700" y="323751"/>
                    <a:pt x="332020" y="299229"/>
                    <a:pt x="332913" y="273815"/>
                  </a:cubicBezTo>
                  <a:close/>
                  <a:moveTo>
                    <a:pt x="1096145" y="537393"/>
                  </a:moveTo>
                  <a:cubicBezTo>
                    <a:pt x="1093563" y="528557"/>
                    <a:pt x="1091578" y="519622"/>
                    <a:pt x="1089890" y="510587"/>
                  </a:cubicBezTo>
                  <a:cubicBezTo>
                    <a:pt x="1089493" y="508702"/>
                    <a:pt x="1089195" y="506815"/>
                    <a:pt x="1088996" y="504929"/>
                  </a:cubicBezTo>
                  <a:cubicBezTo>
                    <a:pt x="1088996" y="504432"/>
                    <a:pt x="1088897" y="504035"/>
                    <a:pt x="1088897" y="503340"/>
                  </a:cubicBezTo>
                  <a:cubicBezTo>
                    <a:pt x="1088600" y="498476"/>
                    <a:pt x="1088103" y="493612"/>
                    <a:pt x="1088004" y="488648"/>
                  </a:cubicBezTo>
                  <a:cubicBezTo>
                    <a:pt x="1087706" y="479514"/>
                    <a:pt x="1088103" y="470480"/>
                    <a:pt x="1088897" y="461446"/>
                  </a:cubicBezTo>
                  <a:cubicBezTo>
                    <a:pt x="1088996" y="459957"/>
                    <a:pt x="1089096" y="459261"/>
                    <a:pt x="1089096" y="458865"/>
                  </a:cubicBezTo>
                  <a:cubicBezTo>
                    <a:pt x="1089195" y="458468"/>
                    <a:pt x="1089394" y="457773"/>
                    <a:pt x="1089791" y="456185"/>
                  </a:cubicBezTo>
                  <a:cubicBezTo>
                    <a:pt x="1090883" y="451419"/>
                    <a:pt x="1091677" y="446555"/>
                    <a:pt x="1092968" y="441790"/>
                  </a:cubicBezTo>
                  <a:cubicBezTo>
                    <a:pt x="1094159" y="437024"/>
                    <a:pt x="1095549" y="432259"/>
                    <a:pt x="1097137" y="427692"/>
                  </a:cubicBezTo>
                  <a:cubicBezTo>
                    <a:pt x="1097534" y="426501"/>
                    <a:pt x="1099520" y="421836"/>
                    <a:pt x="1099917" y="420744"/>
                  </a:cubicBezTo>
                  <a:cubicBezTo>
                    <a:pt x="1103590" y="412801"/>
                    <a:pt x="1107760" y="405057"/>
                    <a:pt x="1112723" y="397810"/>
                  </a:cubicBezTo>
                  <a:cubicBezTo>
                    <a:pt x="1113518" y="396917"/>
                    <a:pt x="1116695" y="392847"/>
                    <a:pt x="1117488" y="391854"/>
                  </a:cubicBezTo>
                  <a:cubicBezTo>
                    <a:pt x="1120864" y="388082"/>
                    <a:pt x="1124339" y="384408"/>
                    <a:pt x="1128012" y="380934"/>
                  </a:cubicBezTo>
                  <a:cubicBezTo>
                    <a:pt x="1129203" y="379743"/>
                    <a:pt x="1134068" y="375672"/>
                    <a:pt x="1135160" y="374680"/>
                  </a:cubicBezTo>
                  <a:cubicBezTo>
                    <a:pt x="1136649" y="373785"/>
                    <a:pt x="1142605" y="369716"/>
                    <a:pt x="1144492" y="368624"/>
                  </a:cubicBezTo>
                  <a:cubicBezTo>
                    <a:pt x="1148364" y="366240"/>
                    <a:pt x="1152434" y="364156"/>
                    <a:pt x="1156603" y="362270"/>
                  </a:cubicBezTo>
                  <a:cubicBezTo>
                    <a:pt x="1158489" y="361674"/>
                    <a:pt x="1160276" y="360980"/>
                    <a:pt x="1162163" y="360483"/>
                  </a:cubicBezTo>
                  <a:cubicBezTo>
                    <a:pt x="1163453" y="360185"/>
                    <a:pt x="1168417" y="358894"/>
                    <a:pt x="1170204" y="358398"/>
                  </a:cubicBezTo>
                  <a:cubicBezTo>
                    <a:pt x="1171693" y="358199"/>
                    <a:pt x="1173976" y="358001"/>
                    <a:pt x="1174572" y="358001"/>
                  </a:cubicBezTo>
                  <a:cubicBezTo>
                    <a:pt x="1177153" y="358001"/>
                    <a:pt x="1179734" y="358001"/>
                    <a:pt x="1182316" y="358100"/>
                  </a:cubicBezTo>
                  <a:cubicBezTo>
                    <a:pt x="1182316" y="358100"/>
                    <a:pt x="1182316" y="358100"/>
                    <a:pt x="1182316" y="358100"/>
                  </a:cubicBezTo>
                  <a:cubicBezTo>
                    <a:pt x="1183805" y="358398"/>
                    <a:pt x="1185393" y="358696"/>
                    <a:pt x="1186882" y="359093"/>
                  </a:cubicBezTo>
                  <a:cubicBezTo>
                    <a:pt x="1188371" y="359490"/>
                    <a:pt x="1189960" y="359986"/>
                    <a:pt x="1191449" y="360483"/>
                  </a:cubicBezTo>
                  <a:cubicBezTo>
                    <a:pt x="1191945" y="360880"/>
                    <a:pt x="1192541" y="361276"/>
                    <a:pt x="1193335" y="361972"/>
                  </a:cubicBezTo>
                  <a:cubicBezTo>
                    <a:pt x="1198597" y="366638"/>
                    <a:pt x="1201079" y="367630"/>
                    <a:pt x="1204950" y="374282"/>
                  </a:cubicBezTo>
                  <a:cubicBezTo>
                    <a:pt x="1208425" y="380338"/>
                    <a:pt x="1210808" y="386095"/>
                    <a:pt x="1212198" y="397413"/>
                  </a:cubicBezTo>
                  <a:cubicBezTo>
                    <a:pt x="1211701" y="393343"/>
                    <a:pt x="1212098" y="404164"/>
                    <a:pt x="1212098" y="405654"/>
                  </a:cubicBezTo>
                  <a:cubicBezTo>
                    <a:pt x="1212098" y="408631"/>
                    <a:pt x="1211900" y="411610"/>
                    <a:pt x="1211701" y="414587"/>
                  </a:cubicBezTo>
                  <a:cubicBezTo>
                    <a:pt x="1211503" y="415482"/>
                    <a:pt x="1211105" y="418559"/>
                    <a:pt x="1211007" y="418956"/>
                  </a:cubicBezTo>
                  <a:cubicBezTo>
                    <a:pt x="1207234" y="437719"/>
                    <a:pt x="1197207" y="455291"/>
                    <a:pt x="1184202" y="470282"/>
                  </a:cubicBezTo>
                  <a:cubicBezTo>
                    <a:pt x="1159482" y="498874"/>
                    <a:pt x="1129799" y="523096"/>
                    <a:pt x="1098626" y="544639"/>
                  </a:cubicBezTo>
                  <a:cubicBezTo>
                    <a:pt x="1097733" y="542158"/>
                    <a:pt x="1096840" y="539775"/>
                    <a:pt x="1096145" y="537393"/>
                  </a:cubicBezTo>
                  <a:close/>
                  <a:moveTo>
                    <a:pt x="1437951" y="639348"/>
                  </a:moveTo>
                  <a:cubicBezTo>
                    <a:pt x="1437454" y="638156"/>
                    <a:pt x="1435667" y="633689"/>
                    <a:pt x="1435071" y="632101"/>
                  </a:cubicBezTo>
                  <a:cubicBezTo>
                    <a:pt x="1433086" y="626542"/>
                    <a:pt x="1431299" y="620882"/>
                    <a:pt x="1429710" y="615125"/>
                  </a:cubicBezTo>
                  <a:cubicBezTo>
                    <a:pt x="1427129" y="605792"/>
                    <a:pt x="1425243" y="596362"/>
                    <a:pt x="1423555" y="586832"/>
                  </a:cubicBezTo>
                  <a:cubicBezTo>
                    <a:pt x="1423456" y="586434"/>
                    <a:pt x="1423456" y="586136"/>
                    <a:pt x="1423357" y="585937"/>
                  </a:cubicBezTo>
                  <a:cubicBezTo>
                    <a:pt x="1423159" y="584350"/>
                    <a:pt x="1422960" y="582662"/>
                    <a:pt x="1422860" y="581073"/>
                  </a:cubicBezTo>
                  <a:cubicBezTo>
                    <a:pt x="1422464" y="575910"/>
                    <a:pt x="1422066" y="570749"/>
                    <a:pt x="1421967" y="565487"/>
                  </a:cubicBezTo>
                  <a:cubicBezTo>
                    <a:pt x="1421769" y="555957"/>
                    <a:pt x="1422165" y="546326"/>
                    <a:pt x="1423159" y="536796"/>
                  </a:cubicBezTo>
                  <a:cubicBezTo>
                    <a:pt x="1423456" y="534811"/>
                    <a:pt x="1423754" y="532726"/>
                    <a:pt x="1424151" y="530741"/>
                  </a:cubicBezTo>
                  <a:cubicBezTo>
                    <a:pt x="1425342" y="524983"/>
                    <a:pt x="1426534" y="519224"/>
                    <a:pt x="1428122" y="513566"/>
                  </a:cubicBezTo>
                  <a:cubicBezTo>
                    <a:pt x="1437256" y="480011"/>
                    <a:pt x="1456217" y="451915"/>
                    <a:pt x="1486496" y="434245"/>
                  </a:cubicBezTo>
                  <a:cubicBezTo>
                    <a:pt x="1492552" y="430671"/>
                    <a:pt x="1486099" y="433351"/>
                    <a:pt x="1492850" y="431465"/>
                  </a:cubicBezTo>
                  <a:cubicBezTo>
                    <a:pt x="1496722" y="430373"/>
                    <a:pt x="1500593" y="429182"/>
                    <a:pt x="1504564" y="428586"/>
                  </a:cubicBezTo>
                  <a:cubicBezTo>
                    <a:pt x="1504267" y="428983"/>
                    <a:pt x="1510422" y="429281"/>
                    <a:pt x="1511812" y="429082"/>
                  </a:cubicBezTo>
                  <a:cubicBezTo>
                    <a:pt x="1513003" y="429677"/>
                    <a:pt x="1519257" y="431763"/>
                    <a:pt x="1518959" y="431366"/>
                  </a:cubicBezTo>
                  <a:cubicBezTo>
                    <a:pt x="1520548" y="432159"/>
                    <a:pt x="1522136" y="433054"/>
                    <a:pt x="1523625" y="433947"/>
                  </a:cubicBezTo>
                  <a:cubicBezTo>
                    <a:pt x="1523923" y="434146"/>
                    <a:pt x="1523923" y="434146"/>
                    <a:pt x="1524122" y="434245"/>
                  </a:cubicBezTo>
                  <a:cubicBezTo>
                    <a:pt x="1524320" y="434443"/>
                    <a:pt x="1524519" y="434542"/>
                    <a:pt x="1524817" y="434840"/>
                  </a:cubicBezTo>
                  <a:cubicBezTo>
                    <a:pt x="1526405" y="436131"/>
                    <a:pt x="1527795" y="437719"/>
                    <a:pt x="1529185" y="439109"/>
                  </a:cubicBezTo>
                  <a:cubicBezTo>
                    <a:pt x="1531369" y="442286"/>
                    <a:pt x="1533255" y="445563"/>
                    <a:pt x="1534943" y="449037"/>
                  </a:cubicBezTo>
                  <a:cubicBezTo>
                    <a:pt x="1536134" y="452412"/>
                    <a:pt x="1537027" y="455688"/>
                    <a:pt x="1537921" y="459163"/>
                  </a:cubicBezTo>
                  <a:cubicBezTo>
                    <a:pt x="1538517" y="461347"/>
                    <a:pt x="1538914" y="463630"/>
                    <a:pt x="1539410" y="465814"/>
                  </a:cubicBezTo>
                  <a:cubicBezTo>
                    <a:pt x="1539212" y="464821"/>
                    <a:pt x="1538914" y="460850"/>
                    <a:pt x="1539509" y="466013"/>
                  </a:cubicBezTo>
                  <a:cubicBezTo>
                    <a:pt x="1540006" y="470678"/>
                    <a:pt x="1540204" y="475443"/>
                    <a:pt x="1540204" y="480210"/>
                  </a:cubicBezTo>
                  <a:cubicBezTo>
                    <a:pt x="1540204" y="493015"/>
                    <a:pt x="1539907" y="496392"/>
                    <a:pt x="1537425" y="507708"/>
                  </a:cubicBezTo>
                  <a:cubicBezTo>
                    <a:pt x="1532659" y="529748"/>
                    <a:pt x="1527398" y="541363"/>
                    <a:pt x="1515088" y="561218"/>
                  </a:cubicBezTo>
                  <a:cubicBezTo>
                    <a:pt x="1503968" y="579287"/>
                    <a:pt x="1496920" y="588122"/>
                    <a:pt x="1481036" y="604404"/>
                  </a:cubicBezTo>
                  <a:cubicBezTo>
                    <a:pt x="1464258" y="621677"/>
                    <a:pt x="1455224" y="629223"/>
                    <a:pt x="1438447" y="640539"/>
                  </a:cubicBezTo>
                  <a:cubicBezTo>
                    <a:pt x="1438447" y="640341"/>
                    <a:pt x="1438149" y="639844"/>
                    <a:pt x="1437951" y="639348"/>
                  </a:cubicBezTo>
                  <a:close/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62" name="Freeform 62"/>
            <p:cNvSpPr/>
            <p:nvPr/>
          </p:nvSpPr>
          <p:spPr>
            <a:xfrm rot="0">
              <a:off x="10261092" y="5086064"/>
              <a:ext cx="1930908" cy="1771936"/>
            </a:xfrm>
            <a:custGeom>
              <a:avLst/>
              <a:gdLst/>
              <a:ahLst/>
              <a:cxnLst/>
              <a:rect b="b" l="l" r="r" t="t"/>
              <a:pathLst>
                <a:path h="1771982" w="1930946">
                  <a:moveTo>
                    <a:pt x="1930946" y="1687372"/>
                  </a:moveTo>
                  <a:lnTo>
                    <a:pt x="1930946" y="1771982"/>
                  </a:lnTo>
                  <a:lnTo>
                    <a:pt x="1758184" y="1771982"/>
                  </a:lnTo>
                  <a:close/>
                  <a:moveTo>
                    <a:pt x="1930946" y="1340845"/>
                  </a:moveTo>
                  <a:lnTo>
                    <a:pt x="1930946" y="1419566"/>
                  </a:lnTo>
                  <a:lnTo>
                    <a:pt x="1706190" y="1580945"/>
                  </a:lnTo>
                  <a:cubicBezTo>
                    <a:pt x="1656056" y="1619563"/>
                    <a:pt x="1607436" y="1660093"/>
                    <a:pt x="1559027" y="1700907"/>
                  </a:cubicBezTo>
                  <a:lnTo>
                    <a:pt x="1473802" y="1771982"/>
                  </a:lnTo>
                  <a:lnTo>
                    <a:pt x="1360250" y="1771982"/>
                  </a:lnTo>
                  <a:lnTo>
                    <a:pt x="1373021" y="1760535"/>
                  </a:lnTo>
                  <a:cubicBezTo>
                    <a:pt x="1473191" y="1674065"/>
                    <a:pt x="1575345" y="1590178"/>
                    <a:pt x="1682861" y="1513140"/>
                  </a:cubicBezTo>
                  <a:cubicBezTo>
                    <a:pt x="1743320" y="1469806"/>
                    <a:pt x="1804052" y="1426795"/>
                    <a:pt x="1865330" y="1384578"/>
                  </a:cubicBezTo>
                  <a:close/>
                  <a:moveTo>
                    <a:pt x="1225299" y="709007"/>
                  </a:moveTo>
                  <a:cubicBezTo>
                    <a:pt x="1220633" y="711191"/>
                    <a:pt x="1215273" y="712780"/>
                    <a:pt x="1211698" y="716055"/>
                  </a:cubicBezTo>
                  <a:cubicBezTo>
                    <a:pt x="1208919" y="718835"/>
                    <a:pt x="1211301" y="722012"/>
                    <a:pt x="1215670" y="722508"/>
                  </a:cubicBezTo>
                  <a:cubicBezTo>
                    <a:pt x="1223910" y="723600"/>
                    <a:pt x="1229370" y="719728"/>
                    <a:pt x="1231752" y="712482"/>
                  </a:cubicBezTo>
                  <a:cubicBezTo>
                    <a:pt x="1233142" y="708511"/>
                    <a:pt x="1229965" y="706922"/>
                    <a:pt x="1225299" y="709007"/>
                  </a:cubicBezTo>
                  <a:close/>
                  <a:moveTo>
                    <a:pt x="1383346" y="590472"/>
                  </a:moveTo>
                  <a:cubicBezTo>
                    <a:pt x="1343735" y="612809"/>
                    <a:pt x="1311669" y="644478"/>
                    <a:pt x="1278511" y="675948"/>
                  </a:cubicBezTo>
                  <a:cubicBezTo>
                    <a:pt x="1348401" y="643287"/>
                    <a:pt x="1367859" y="626608"/>
                    <a:pt x="1383346" y="590472"/>
                  </a:cubicBezTo>
                  <a:close/>
                  <a:moveTo>
                    <a:pt x="1476963" y="498939"/>
                  </a:moveTo>
                  <a:cubicBezTo>
                    <a:pt x="1473389" y="504003"/>
                    <a:pt x="1469716" y="509165"/>
                    <a:pt x="1466042" y="514328"/>
                  </a:cubicBezTo>
                  <a:cubicBezTo>
                    <a:pt x="1466440" y="514625"/>
                    <a:pt x="1466837" y="514923"/>
                    <a:pt x="1467234" y="515221"/>
                  </a:cubicBezTo>
                  <a:cubicBezTo>
                    <a:pt x="1470907" y="510058"/>
                    <a:pt x="1474581" y="504996"/>
                    <a:pt x="1478154" y="499833"/>
                  </a:cubicBezTo>
                  <a:cubicBezTo>
                    <a:pt x="1477757" y="499535"/>
                    <a:pt x="1477360" y="499238"/>
                    <a:pt x="1476963" y="498939"/>
                  </a:cubicBezTo>
                  <a:close/>
                  <a:moveTo>
                    <a:pt x="1930946" y="488155"/>
                  </a:moveTo>
                  <a:lnTo>
                    <a:pt x="1930946" y="623090"/>
                  </a:lnTo>
                  <a:lnTo>
                    <a:pt x="1832965" y="689449"/>
                  </a:lnTo>
                  <a:cubicBezTo>
                    <a:pt x="1740242" y="752391"/>
                    <a:pt x="1646327" y="813842"/>
                    <a:pt x="1555093" y="878868"/>
                  </a:cubicBezTo>
                  <a:cubicBezTo>
                    <a:pt x="1386126" y="999488"/>
                    <a:pt x="1226888" y="1132815"/>
                    <a:pt x="1061395" y="1258101"/>
                  </a:cubicBezTo>
                  <a:cubicBezTo>
                    <a:pt x="923998" y="1362141"/>
                    <a:pt x="798513" y="1481868"/>
                    <a:pt x="670348" y="1597524"/>
                  </a:cubicBezTo>
                  <a:cubicBezTo>
                    <a:pt x="630340" y="1633661"/>
                    <a:pt x="598870" y="1679029"/>
                    <a:pt x="563528" y="1720030"/>
                  </a:cubicBezTo>
                  <a:cubicBezTo>
                    <a:pt x="566506" y="1723306"/>
                    <a:pt x="569385" y="1726682"/>
                    <a:pt x="572363" y="1729958"/>
                  </a:cubicBezTo>
                  <a:cubicBezTo>
                    <a:pt x="614257" y="1716059"/>
                    <a:pt x="656549" y="1703252"/>
                    <a:pt x="697848" y="1687964"/>
                  </a:cubicBezTo>
                  <a:cubicBezTo>
                    <a:pt x="821049" y="1642396"/>
                    <a:pt x="934819" y="1576577"/>
                    <a:pt x="1057424" y="1529322"/>
                  </a:cubicBezTo>
                  <a:cubicBezTo>
                    <a:pt x="1199289" y="1474521"/>
                    <a:pt x="1328050" y="1394803"/>
                    <a:pt x="1458001" y="1318063"/>
                  </a:cubicBezTo>
                  <a:cubicBezTo>
                    <a:pt x="1554696" y="1260979"/>
                    <a:pt x="1655361" y="1210150"/>
                    <a:pt x="1746199" y="1143636"/>
                  </a:cubicBezTo>
                  <a:lnTo>
                    <a:pt x="1930946" y="1008005"/>
                  </a:lnTo>
                  <a:lnTo>
                    <a:pt x="1930946" y="1067105"/>
                  </a:lnTo>
                  <a:lnTo>
                    <a:pt x="1820159" y="1153563"/>
                  </a:lnTo>
                  <a:cubicBezTo>
                    <a:pt x="1744412" y="1214915"/>
                    <a:pt x="1662509" y="1268326"/>
                    <a:pt x="1587258" y="1329877"/>
                  </a:cubicBezTo>
                  <a:cubicBezTo>
                    <a:pt x="1498208" y="1402547"/>
                    <a:pt x="1397244" y="1458042"/>
                    <a:pt x="1296976" y="1509963"/>
                  </a:cubicBezTo>
                  <a:cubicBezTo>
                    <a:pt x="1116096" y="1603679"/>
                    <a:pt x="932933" y="1695112"/>
                    <a:pt x="737856" y="1760634"/>
                  </a:cubicBezTo>
                  <a:lnTo>
                    <a:pt x="705563" y="1771982"/>
                  </a:lnTo>
                  <a:lnTo>
                    <a:pt x="383310" y="1771982"/>
                  </a:lnTo>
                  <a:lnTo>
                    <a:pt x="491168" y="1665515"/>
                  </a:lnTo>
                  <a:cubicBezTo>
                    <a:pt x="530469" y="1628250"/>
                    <a:pt x="569434" y="1590624"/>
                    <a:pt x="604628" y="1549375"/>
                  </a:cubicBezTo>
                  <a:cubicBezTo>
                    <a:pt x="679780" y="1461318"/>
                    <a:pt x="764859" y="1383287"/>
                    <a:pt x="848151" y="1303569"/>
                  </a:cubicBezTo>
                  <a:cubicBezTo>
                    <a:pt x="948618" y="1207470"/>
                    <a:pt x="1053255" y="1115938"/>
                    <a:pt x="1163450" y="1030759"/>
                  </a:cubicBezTo>
                  <a:cubicBezTo>
                    <a:pt x="1183802" y="1014975"/>
                    <a:pt x="1204154" y="999190"/>
                    <a:pt x="1223512" y="982114"/>
                  </a:cubicBezTo>
                  <a:cubicBezTo>
                    <a:pt x="1266201" y="944389"/>
                    <a:pt x="1308889" y="906963"/>
                    <a:pt x="1358031" y="877180"/>
                  </a:cubicBezTo>
                  <a:cubicBezTo>
                    <a:pt x="1414618" y="842930"/>
                    <a:pt x="1461277" y="795675"/>
                    <a:pt x="1516375" y="759042"/>
                  </a:cubicBezTo>
                  <a:cubicBezTo>
                    <a:pt x="1594208" y="707220"/>
                    <a:pt x="1670947" y="654406"/>
                    <a:pt x="1751162" y="605760"/>
                  </a:cubicBezTo>
                  <a:cubicBezTo>
                    <a:pt x="1794943" y="579204"/>
                    <a:pt x="1837284" y="550216"/>
                    <a:pt x="1879737" y="521339"/>
                  </a:cubicBezTo>
                  <a:close/>
                  <a:moveTo>
                    <a:pt x="1588449" y="341290"/>
                  </a:moveTo>
                  <a:cubicBezTo>
                    <a:pt x="1561149" y="364520"/>
                    <a:pt x="1552909" y="395197"/>
                    <a:pt x="1535238" y="419221"/>
                  </a:cubicBezTo>
                  <a:cubicBezTo>
                    <a:pt x="1550328" y="393311"/>
                    <a:pt x="1579416" y="377426"/>
                    <a:pt x="1588449" y="341290"/>
                  </a:cubicBezTo>
                  <a:close/>
                  <a:moveTo>
                    <a:pt x="1493221" y="93720"/>
                  </a:moveTo>
                  <a:cubicBezTo>
                    <a:pt x="1486171" y="94683"/>
                    <a:pt x="1478874" y="96849"/>
                    <a:pt x="1471205" y="100348"/>
                  </a:cubicBezTo>
                  <a:cubicBezTo>
                    <a:pt x="1383842" y="140158"/>
                    <a:pt x="1297671" y="183044"/>
                    <a:pt x="1224803" y="245390"/>
                  </a:cubicBezTo>
                  <a:cubicBezTo>
                    <a:pt x="1178937" y="284604"/>
                    <a:pt x="1131980" y="322626"/>
                    <a:pt x="1086711" y="362634"/>
                  </a:cubicBezTo>
                  <a:cubicBezTo>
                    <a:pt x="982471" y="454663"/>
                    <a:pt x="871282" y="539544"/>
                    <a:pt x="779055" y="644279"/>
                  </a:cubicBezTo>
                  <a:cubicBezTo>
                    <a:pt x="740834" y="687663"/>
                    <a:pt x="707279" y="735117"/>
                    <a:pt x="664789" y="789420"/>
                  </a:cubicBezTo>
                  <a:cubicBezTo>
                    <a:pt x="790075" y="807191"/>
                    <a:pt x="900866" y="813842"/>
                    <a:pt x="1005602" y="755269"/>
                  </a:cubicBezTo>
                  <a:cubicBezTo>
                    <a:pt x="1071422" y="718438"/>
                    <a:pt x="1145780" y="698980"/>
                    <a:pt x="1212791" y="663539"/>
                  </a:cubicBezTo>
                  <a:cubicBezTo>
                    <a:pt x="1385034" y="572404"/>
                    <a:pt x="1505555" y="432922"/>
                    <a:pt x="1593612" y="263557"/>
                  </a:cubicBezTo>
                  <a:cubicBezTo>
                    <a:pt x="1632131" y="189398"/>
                    <a:pt x="1622501" y="166267"/>
                    <a:pt x="1553405" y="113949"/>
                  </a:cubicBezTo>
                  <a:cubicBezTo>
                    <a:pt x="1533302" y="98759"/>
                    <a:pt x="1514371" y="90830"/>
                    <a:pt x="1493221" y="93720"/>
                  </a:cubicBezTo>
                  <a:close/>
                  <a:moveTo>
                    <a:pt x="1554961" y="1041"/>
                  </a:moveTo>
                  <a:cubicBezTo>
                    <a:pt x="1592446" y="6049"/>
                    <a:pt x="1618803" y="29093"/>
                    <a:pt x="1641364" y="69672"/>
                  </a:cubicBezTo>
                  <a:cubicBezTo>
                    <a:pt x="1679188" y="137973"/>
                    <a:pt x="1683556" y="203594"/>
                    <a:pt x="1659233" y="277555"/>
                  </a:cubicBezTo>
                  <a:cubicBezTo>
                    <a:pt x="1636995" y="345360"/>
                    <a:pt x="1606319" y="405819"/>
                    <a:pt x="1563829" y="462109"/>
                  </a:cubicBezTo>
                  <a:cubicBezTo>
                    <a:pt x="1479346" y="574191"/>
                    <a:pt x="1381559" y="673863"/>
                    <a:pt x="1272654" y="761623"/>
                  </a:cubicBezTo>
                  <a:cubicBezTo>
                    <a:pt x="1155012" y="856531"/>
                    <a:pt x="1014041" y="903686"/>
                    <a:pt x="867013" y="940319"/>
                  </a:cubicBezTo>
                  <a:cubicBezTo>
                    <a:pt x="773893" y="963550"/>
                    <a:pt x="680375" y="963649"/>
                    <a:pt x="587255" y="960174"/>
                  </a:cubicBezTo>
                  <a:cubicBezTo>
                    <a:pt x="532157" y="958089"/>
                    <a:pt x="500984" y="970797"/>
                    <a:pt x="467330" y="1012195"/>
                  </a:cubicBezTo>
                  <a:cubicBezTo>
                    <a:pt x="429109" y="1059251"/>
                    <a:pt x="392674" y="1106805"/>
                    <a:pt x="359417" y="1157534"/>
                  </a:cubicBezTo>
                  <a:cubicBezTo>
                    <a:pt x="321295" y="1215710"/>
                    <a:pt x="274933" y="1269021"/>
                    <a:pt x="241378" y="1329579"/>
                  </a:cubicBezTo>
                  <a:cubicBezTo>
                    <a:pt x="187472" y="1427067"/>
                    <a:pt x="134260" y="1525747"/>
                    <a:pt x="109342" y="1636440"/>
                  </a:cubicBezTo>
                  <a:cubicBezTo>
                    <a:pt x="102690" y="1665875"/>
                    <a:pt x="100258" y="1695285"/>
                    <a:pt x="101822" y="1724584"/>
                  </a:cubicBezTo>
                  <a:lnTo>
                    <a:pt x="110738" y="1771982"/>
                  </a:lnTo>
                  <a:lnTo>
                    <a:pt x="78294" y="1771982"/>
                  </a:lnTo>
                  <a:lnTo>
                    <a:pt x="78268" y="1771852"/>
                  </a:lnTo>
                  <a:lnTo>
                    <a:pt x="78204" y="1771982"/>
                  </a:lnTo>
                  <a:lnTo>
                    <a:pt x="0" y="1771982"/>
                  </a:lnTo>
                  <a:lnTo>
                    <a:pt x="6951" y="1717126"/>
                  </a:lnTo>
                  <a:cubicBezTo>
                    <a:pt x="11952" y="1689007"/>
                    <a:pt x="18554" y="1661209"/>
                    <a:pt x="27340" y="1633958"/>
                  </a:cubicBezTo>
                  <a:cubicBezTo>
                    <a:pt x="59604" y="1534385"/>
                    <a:pt x="94153" y="1436002"/>
                    <a:pt x="137337" y="1340400"/>
                  </a:cubicBezTo>
                  <a:cubicBezTo>
                    <a:pt x="195413" y="1211838"/>
                    <a:pt x="286747" y="1106209"/>
                    <a:pt x="363090" y="990255"/>
                  </a:cubicBezTo>
                  <a:cubicBezTo>
                    <a:pt x="367061" y="984199"/>
                    <a:pt x="373613" y="979831"/>
                    <a:pt x="377684" y="973874"/>
                  </a:cubicBezTo>
                  <a:cubicBezTo>
                    <a:pt x="400319" y="940419"/>
                    <a:pt x="399624" y="926619"/>
                    <a:pt x="364580" y="907062"/>
                  </a:cubicBezTo>
                  <a:cubicBezTo>
                    <a:pt x="252497" y="844617"/>
                    <a:pt x="224303" y="743754"/>
                    <a:pt x="226586" y="628593"/>
                  </a:cubicBezTo>
                  <a:cubicBezTo>
                    <a:pt x="227877" y="564859"/>
                    <a:pt x="272352" y="506981"/>
                    <a:pt x="330429" y="488913"/>
                  </a:cubicBezTo>
                  <a:cubicBezTo>
                    <a:pt x="355644" y="481070"/>
                    <a:pt x="389398" y="503308"/>
                    <a:pt x="390292" y="531006"/>
                  </a:cubicBezTo>
                  <a:cubicBezTo>
                    <a:pt x="390887" y="549074"/>
                    <a:pt x="390192" y="567440"/>
                    <a:pt x="385130" y="585806"/>
                  </a:cubicBezTo>
                  <a:cubicBezTo>
                    <a:pt x="353858" y="699775"/>
                    <a:pt x="450056" y="751299"/>
                    <a:pt x="535731" y="758546"/>
                  </a:cubicBezTo>
                  <a:cubicBezTo>
                    <a:pt x="552608" y="759936"/>
                    <a:pt x="564322" y="750504"/>
                    <a:pt x="573158" y="738591"/>
                  </a:cubicBezTo>
                  <a:cubicBezTo>
                    <a:pt x="621207" y="673863"/>
                    <a:pt x="688019" y="626112"/>
                    <a:pt x="733686" y="558604"/>
                  </a:cubicBezTo>
                  <a:cubicBezTo>
                    <a:pt x="754832" y="527333"/>
                    <a:pt x="786699" y="502911"/>
                    <a:pt x="815589" y="477496"/>
                  </a:cubicBezTo>
                  <a:cubicBezTo>
                    <a:pt x="892527" y="409591"/>
                    <a:pt x="967381" y="339602"/>
                    <a:pt x="1046603" y="274081"/>
                  </a:cubicBezTo>
                  <a:cubicBezTo>
                    <a:pt x="1170003" y="171925"/>
                    <a:pt x="1299160" y="79599"/>
                    <a:pt x="1449265" y="19041"/>
                  </a:cubicBezTo>
                  <a:cubicBezTo>
                    <a:pt x="1469617" y="10801"/>
                    <a:pt x="1491656" y="5441"/>
                    <a:pt x="1513496" y="2065"/>
                  </a:cubicBezTo>
                  <a:cubicBezTo>
                    <a:pt x="1528735" y="-293"/>
                    <a:pt x="1542466" y="-628"/>
                    <a:pt x="1554961" y="1041"/>
                  </a:cubicBezTo>
                  <a:close/>
                </a:path>
              </a:pathLst>
            </a:custGeom>
            <a:solidFill>
              <a:srgbClr val="FFC7E8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63" name="Freeform 63"/>
            <p:cNvSpPr/>
            <p:nvPr/>
          </p:nvSpPr>
          <p:spPr>
            <a:xfrm rot="0">
              <a:off x="9105042" y="4868418"/>
              <a:ext cx="337090" cy="350615"/>
            </a:xfrm>
            <a:custGeom>
              <a:avLst/>
              <a:gdLst/>
              <a:ahLst/>
              <a:cxnLst/>
              <a:rect b="b" l="l" r="r" t="t"/>
              <a:pathLst>
                <a:path h="350641" w="337126">
                  <a:moveTo>
                    <a:pt x="60360" y="76243"/>
                  </a:moveTo>
                  <a:cubicBezTo>
                    <a:pt x="58672" y="76939"/>
                    <a:pt x="57083" y="77732"/>
                    <a:pt x="55397" y="78626"/>
                  </a:cubicBezTo>
                  <a:cubicBezTo>
                    <a:pt x="53410" y="79618"/>
                    <a:pt x="51525" y="80710"/>
                    <a:pt x="49638" y="82001"/>
                  </a:cubicBezTo>
                  <a:cubicBezTo>
                    <a:pt x="45965" y="84482"/>
                    <a:pt x="42590" y="87461"/>
                    <a:pt x="39611" y="91134"/>
                  </a:cubicBezTo>
                  <a:cubicBezTo>
                    <a:pt x="32563" y="99871"/>
                    <a:pt x="9034" y="83192"/>
                    <a:pt x="14296" y="113273"/>
                  </a:cubicBezTo>
                  <a:lnTo>
                    <a:pt x="22834" y="109997"/>
                  </a:lnTo>
                  <a:cubicBezTo>
                    <a:pt x="20650" y="130051"/>
                    <a:pt x="5858" y="116649"/>
                    <a:pt x="0" y="125583"/>
                  </a:cubicBezTo>
                  <a:cubicBezTo>
                    <a:pt x="4568" y="136602"/>
                    <a:pt x="6851" y="142162"/>
                    <a:pt x="6453" y="148814"/>
                  </a:cubicBezTo>
                  <a:cubicBezTo>
                    <a:pt x="11616" y="146629"/>
                    <a:pt x="17473" y="137793"/>
                    <a:pt x="25216" y="141170"/>
                  </a:cubicBezTo>
                  <a:lnTo>
                    <a:pt x="31769" y="157847"/>
                  </a:lnTo>
                  <a:cubicBezTo>
                    <a:pt x="28591" y="165492"/>
                    <a:pt x="16281" y="157649"/>
                    <a:pt x="13304" y="165293"/>
                  </a:cubicBezTo>
                  <a:cubicBezTo>
                    <a:pt x="15587" y="170853"/>
                    <a:pt x="20153" y="181872"/>
                    <a:pt x="22436" y="187431"/>
                  </a:cubicBezTo>
                  <a:cubicBezTo>
                    <a:pt x="24720" y="192991"/>
                    <a:pt x="22139" y="193984"/>
                    <a:pt x="19658" y="195076"/>
                  </a:cubicBezTo>
                  <a:cubicBezTo>
                    <a:pt x="22238" y="193984"/>
                    <a:pt x="27301" y="191899"/>
                    <a:pt x="29783" y="190907"/>
                  </a:cubicBezTo>
                  <a:cubicBezTo>
                    <a:pt x="32067" y="196466"/>
                    <a:pt x="36633" y="207485"/>
                    <a:pt x="38817" y="213045"/>
                  </a:cubicBezTo>
                  <a:cubicBezTo>
                    <a:pt x="41100" y="218604"/>
                    <a:pt x="38618" y="219598"/>
                    <a:pt x="36136" y="220690"/>
                  </a:cubicBezTo>
                  <a:cubicBezTo>
                    <a:pt x="40704" y="231709"/>
                    <a:pt x="42888" y="243820"/>
                    <a:pt x="47553" y="248287"/>
                  </a:cubicBezTo>
                  <a:lnTo>
                    <a:pt x="54800" y="245310"/>
                  </a:lnTo>
                  <a:cubicBezTo>
                    <a:pt x="47355" y="254840"/>
                    <a:pt x="54106" y="284424"/>
                    <a:pt x="61055" y="301003"/>
                  </a:cubicBezTo>
                  <a:cubicBezTo>
                    <a:pt x="61154" y="294451"/>
                    <a:pt x="68103" y="311030"/>
                    <a:pt x="68103" y="304577"/>
                  </a:cubicBezTo>
                  <a:cubicBezTo>
                    <a:pt x="68005" y="324134"/>
                    <a:pt x="70189" y="349152"/>
                    <a:pt x="81902" y="350641"/>
                  </a:cubicBezTo>
                  <a:cubicBezTo>
                    <a:pt x="104239" y="346075"/>
                    <a:pt x="120918" y="341607"/>
                    <a:pt x="137894" y="336444"/>
                  </a:cubicBezTo>
                  <a:cubicBezTo>
                    <a:pt x="160728" y="329396"/>
                    <a:pt x="183164" y="320560"/>
                    <a:pt x="205303" y="310931"/>
                  </a:cubicBezTo>
                  <a:cubicBezTo>
                    <a:pt x="249579" y="291573"/>
                    <a:pt x="292764" y="268639"/>
                    <a:pt x="336147" y="248784"/>
                  </a:cubicBezTo>
                  <a:cubicBezTo>
                    <a:pt x="339523" y="241438"/>
                    <a:pt x="333368" y="230816"/>
                    <a:pt x="329795" y="219399"/>
                  </a:cubicBezTo>
                  <a:cubicBezTo>
                    <a:pt x="319470" y="222675"/>
                    <a:pt x="310932" y="231610"/>
                    <a:pt x="299614" y="222575"/>
                  </a:cubicBezTo>
                  <a:cubicBezTo>
                    <a:pt x="297033" y="223370"/>
                    <a:pt x="295048" y="198948"/>
                    <a:pt x="288893" y="188326"/>
                  </a:cubicBezTo>
                  <a:cubicBezTo>
                    <a:pt x="286312" y="189119"/>
                    <a:pt x="281149" y="190708"/>
                    <a:pt x="278568" y="191601"/>
                  </a:cubicBezTo>
                  <a:cubicBezTo>
                    <a:pt x="270626" y="175320"/>
                    <a:pt x="270427" y="156557"/>
                    <a:pt x="262485" y="140275"/>
                  </a:cubicBezTo>
                  <a:cubicBezTo>
                    <a:pt x="254543" y="123995"/>
                    <a:pt x="247793" y="138588"/>
                    <a:pt x="241638" y="127965"/>
                  </a:cubicBezTo>
                  <a:cubicBezTo>
                    <a:pt x="230320" y="119031"/>
                    <a:pt x="241439" y="109203"/>
                    <a:pt x="249183" y="106819"/>
                  </a:cubicBezTo>
                  <a:cubicBezTo>
                    <a:pt x="243028" y="96198"/>
                    <a:pt x="254344" y="105232"/>
                    <a:pt x="250770" y="93815"/>
                  </a:cubicBezTo>
                  <a:cubicBezTo>
                    <a:pt x="243623" y="70981"/>
                    <a:pt x="236475" y="48148"/>
                    <a:pt x="220789" y="34250"/>
                  </a:cubicBezTo>
                  <a:cubicBezTo>
                    <a:pt x="216421" y="29385"/>
                    <a:pt x="213641" y="11416"/>
                    <a:pt x="210068" y="0"/>
                  </a:cubicBezTo>
                  <a:cubicBezTo>
                    <a:pt x="179094" y="9729"/>
                    <a:pt x="145538" y="20251"/>
                    <a:pt x="121712" y="52814"/>
                  </a:cubicBezTo>
                  <a:cubicBezTo>
                    <a:pt x="111488" y="65422"/>
                    <a:pt x="96596" y="68004"/>
                    <a:pt x="81902" y="70882"/>
                  </a:cubicBezTo>
                  <a:cubicBezTo>
                    <a:pt x="74457" y="72073"/>
                    <a:pt x="67110" y="73463"/>
                    <a:pt x="60360" y="76243"/>
                  </a:cubicBezTo>
                </a:path>
              </a:pathLst>
            </a:custGeom>
            <a:solidFill>
              <a:srgbClr val="E87E9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64" name="Freeform 64"/>
            <p:cNvSpPr/>
            <p:nvPr/>
          </p:nvSpPr>
          <p:spPr>
            <a:xfrm rot="0">
              <a:off x="9313069" y="5241036"/>
              <a:ext cx="211645" cy="319278"/>
            </a:xfrm>
            <a:custGeom>
              <a:avLst/>
              <a:gdLst/>
              <a:ahLst/>
              <a:cxnLst/>
              <a:rect b="b" l="l" r="r" t="t"/>
              <a:pathLst>
                <a:path h="319312" w="211607">
                  <a:moveTo>
                    <a:pt x="65720" y="319271"/>
                  </a:moveTo>
                  <a:cubicBezTo>
                    <a:pt x="121016" y="320760"/>
                    <a:pt x="165095" y="281844"/>
                    <a:pt x="211456" y="254841"/>
                  </a:cubicBezTo>
                  <a:cubicBezTo>
                    <a:pt x="212548" y="248189"/>
                    <a:pt x="207486" y="237269"/>
                    <a:pt x="203911" y="225852"/>
                  </a:cubicBezTo>
                  <a:cubicBezTo>
                    <a:pt x="198253" y="227640"/>
                    <a:pt x="194282" y="235185"/>
                    <a:pt x="186440" y="225058"/>
                  </a:cubicBezTo>
                  <a:cubicBezTo>
                    <a:pt x="185050" y="225456"/>
                    <a:pt x="180681" y="201828"/>
                    <a:pt x="175717" y="190808"/>
                  </a:cubicBezTo>
                  <a:cubicBezTo>
                    <a:pt x="174327" y="191304"/>
                    <a:pt x="171449" y="192098"/>
                    <a:pt x="170059" y="192595"/>
                  </a:cubicBezTo>
                  <a:cubicBezTo>
                    <a:pt x="163308" y="175916"/>
                    <a:pt x="160727" y="157948"/>
                    <a:pt x="153977" y="141269"/>
                  </a:cubicBezTo>
                  <a:cubicBezTo>
                    <a:pt x="147225" y="124591"/>
                    <a:pt x="145042" y="137795"/>
                    <a:pt x="140078" y="126875"/>
                  </a:cubicBezTo>
                  <a:cubicBezTo>
                    <a:pt x="132235" y="116848"/>
                    <a:pt x="137596" y="108905"/>
                    <a:pt x="141864" y="107516"/>
                  </a:cubicBezTo>
                  <a:cubicBezTo>
                    <a:pt x="136900" y="96496"/>
                    <a:pt x="144743" y="106622"/>
                    <a:pt x="141170" y="95205"/>
                  </a:cubicBezTo>
                  <a:cubicBezTo>
                    <a:pt x="134022" y="72372"/>
                    <a:pt x="126875" y="49538"/>
                    <a:pt x="115755" y="34251"/>
                  </a:cubicBezTo>
                  <a:cubicBezTo>
                    <a:pt x="112578" y="28989"/>
                    <a:pt x="108607" y="11417"/>
                    <a:pt x="105033" y="0"/>
                  </a:cubicBezTo>
                  <a:cubicBezTo>
                    <a:pt x="87958" y="5361"/>
                    <a:pt x="69394" y="11119"/>
                    <a:pt x="59466" y="39314"/>
                  </a:cubicBezTo>
                  <a:cubicBezTo>
                    <a:pt x="50531" y="60856"/>
                    <a:pt x="25613" y="41696"/>
                    <a:pt x="17473" y="65026"/>
                  </a:cubicBezTo>
                  <a:cubicBezTo>
                    <a:pt x="14991" y="72074"/>
                    <a:pt x="694" y="51425"/>
                    <a:pt x="6750" y="80910"/>
                  </a:cubicBezTo>
                  <a:cubicBezTo>
                    <a:pt x="8140" y="80512"/>
                    <a:pt x="9629" y="80017"/>
                    <a:pt x="11019" y="79619"/>
                  </a:cubicBezTo>
                  <a:cubicBezTo>
                    <a:pt x="12111" y="98084"/>
                    <a:pt x="2482" y="82300"/>
                    <a:pt x="0" y="89348"/>
                  </a:cubicBezTo>
                  <a:cubicBezTo>
                    <a:pt x="3574" y="100765"/>
                    <a:pt x="5360" y="106423"/>
                    <a:pt x="5758" y="112678"/>
                  </a:cubicBezTo>
                  <a:cubicBezTo>
                    <a:pt x="8637" y="111784"/>
                    <a:pt x="11119" y="104736"/>
                    <a:pt x="15685" y="109601"/>
                  </a:cubicBezTo>
                  <a:lnTo>
                    <a:pt x="21046" y="126676"/>
                  </a:lnTo>
                  <a:cubicBezTo>
                    <a:pt x="19955" y="133328"/>
                    <a:pt x="12111" y="123201"/>
                    <a:pt x="11119" y="129754"/>
                  </a:cubicBezTo>
                  <a:cubicBezTo>
                    <a:pt x="12905" y="135512"/>
                    <a:pt x="16479" y="146928"/>
                    <a:pt x="18266" y="152587"/>
                  </a:cubicBezTo>
                  <a:cubicBezTo>
                    <a:pt x="20054" y="158246"/>
                    <a:pt x="18664" y="158742"/>
                    <a:pt x="17174" y="159139"/>
                  </a:cubicBezTo>
                  <a:cubicBezTo>
                    <a:pt x="18564" y="158642"/>
                    <a:pt x="21443" y="157749"/>
                    <a:pt x="22833" y="157352"/>
                  </a:cubicBezTo>
                  <a:cubicBezTo>
                    <a:pt x="24620" y="163011"/>
                    <a:pt x="28194" y="174527"/>
                    <a:pt x="29981" y="180186"/>
                  </a:cubicBezTo>
                  <a:cubicBezTo>
                    <a:pt x="31768" y="185943"/>
                    <a:pt x="30378" y="186341"/>
                    <a:pt x="28888" y="186837"/>
                  </a:cubicBezTo>
                  <a:cubicBezTo>
                    <a:pt x="32463" y="198253"/>
                    <a:pt x="34647" y="210068"/>
                    <a:pt x="37823" y="215330"/>
                  </a:cubicBezTo>
                  <a:cubicBezTo>
                    <a:pt x="39213" y="214833"/>
                    <a:pt x="40703" y="214435"/>
                    <a:pt x="42093" y="214039"/>
                  </a:cubicBezTo>
                  <a:cubicBezTo>
                    <a:pt x="38221" y="221584"/>
                    <a:pt x="44277" y="250969"/>
                    <a:pt x="49638" y="268044"/>
                  </a:cubicBezTo>
                  <a:cubicBezTo>
                    <a:pt x="49240" y="261889"/>
                    <a:pt x="54602" y="278964"/>
                    <a:pt x="54303" y="272809"/>
                  </a:cubicBezTo>
                  <a:cubicBezTo>
                    <a:pt x="55395" y="291176"/>
                    <a:pt x="58275" y="315399"/>
                    <a:pt x="65720" y="319271"/>
                  </a:cubicBezTo>
                </a:path>
              </a:pathLst>
            </a:custGeom>
            <a:solidFill>
              <a:srgbClr val="E87E9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65" name="Freeform 65"/>
            <p:cNvSpPr/>
            <p:nvPr/>
          </p:nvSpPr>
          <p:spPr>
            <a:xfrm rot="0">
              <a:off x="8809006" y="5016055"/>
              <a:ext cx="334804" cy="352234"/>
            </a:xfrm>
            <a:custGeom>
              <a:avLst/>
              <a:gdLst/>
              <a:ahLst/>
              <a:cxnLst/>
              <a:rect b="b" l="l" r="r" t="t"/>
              <a:pathLst>
                <a:path h="352230" w="334781">
                  <a:moveTo>
                    <a:pt x="89746" y="352231"/>
                  </a:moveTo>
                  <a:cubicBezTo>
                    <a:pt x="128265" y="344288"/>
                    <a:pt x="165889" y="328900"/>
                    <a:pt x="206394" y="310236"/>
                  </a:cubicBezTo>
                  <a:cubicBezTo>
                    <a:pt x="246700" y="291574"/>
                    <a:pt x="289289" y="269832"/>
                    <a:pt x="333765" y="249678"/>
                  </a:cubicBezTo>
                  <a:cubicBezTo>
                    <a:pt x="337239" y="242332"/>
                    <a:pt x="330985" y="231710"/>
                    <a:pt x="327411" y="220293"/>
                  </a:cubicBezTo>
                  <a:cubicBezTo>
                    <a:pt x="316986" y="223569"/>
                    <a:pt x="308251" y="232504"/>
                    <a:pt x="297033" y="223470"/>
                  </a:cubicBezTo>
                  <a:cubicBezTo>
                    <a:pt x="294452" y="224265"/>
                    <a:pt x="292565" y="199842"/>
                    <a:pt x="286509" y="189121"/>
                  </a:cubicBezTo>
                  <a:cubicBezTo>
                    <a:pt x="283928" y="189914"/>
                    <a:pt x="278766" y="191503"/>
                    <a:pt x="276184" y="192298"/>
                  </a:cubicBezTo>
                  <a:cubicBezTo>
                    <a:pt x="268442" y="175917"/>
                    <a:pt x="268243" y="157253"/>
                    <a:pt x="260499" y="140773"/>
                  </a:cubicBezTo>
                  <a:cubicBezTo>
                    <a:pt x="252755" y="124393"/>
                    <a:pt x="246005" y="138986"/>
                    <a:pt x="239950" y="128265"/>
                  </a:cubicBezTo>
                  <a:cubicBezTo>
                    <a:pt x="228831" y="119131"/>
                    <a:pt x="239850" y="109601"/>
                    <a:pt x="247494" y="107218"/>
                  </a:cubicBezTo>
                  <a:cubicBezTo>
                    <a:pt x="241438" y="96596"/>
                    <a:pt x="252557" y="105629"/>
                    <a:pt x="249082" y="94214"/>
                  </a:cubicBezTo>
                  <a:cubicBezTo>
                    <a:pt x="242133" y="71280"/>
                    <a:pt x="235084" y="48447"/>
                    <a:pt x="219796" y="34350"/>
                  </a:cubicBezTo>
                  <a:cubicBezTo>
                    <a:pt x="215527" y="29386"/>
                    <a:pt x="212846" y="11417"/>
                    <a:pt x="209372" y="0"/>
                  </a:cubicBezTo>
                  <a:cubicBezTo>
                    <a:pt x="179094" y="9233"/>
                    <a:pt x="144447" y="19658"/>
                    <a:pt x="119628" y="52915"/>
                  </a:cubicBezTo>
                  <a:cubicBezTo>
                    <a:pt x="98679" y="78627"/>
                    <a:pt x="56984" y="65919"/>
                    <a:pt x="36632" y="95206"/>
                  </a:cubicBezTo>
                  <a:cubicBezTo>
                    <a:pt x="30775" y="103943"/>
                    <a:pt x="7744" y="87462"/>
                    <a:pt x="13899" y="117444"/>
                  </a:cubicBezTo>
                  <a:lnTo>
                    <a:pt x="22039" y="113969"/>
                  </a:lnTo>
                  <a:cubicBezTo>
                    <a:pt x="20848" y="133924"/>
                    <a:pt x="5758" y="120918"/>
                    <a:pt x="0" y="129953"/>
                  </a:cubicBezTo>
                  <a:cubicBezTo>
                    <a:pt x="4864" y="140873"/>
                    <a:pt x="7346" y="146333"/>
                    <a:pt x="7148" y="152984"/>
                  </a:cubicBezTo>
                  <a:cubicBezTo>
                    <a:pt x="12409" y="150502"/>
                    <a:pt x="17968" y="141667"/>
                    <a:pt x="25613" y="144844"/>
                  </a:cubicBezTo>
                  <a:lnTo>
                    <a:pt x="32662" y="161323"/>
                  </a:lnTo>
                  <a:cubicBezTo>
                    <a:pt x="29882" y="169067"/>
                    <a:pt x="17274" y="161422"/>
                    <a:pt x="14593" y="169265"/>
                  </a:cubicBezTo>
                  <a:cubicBezTo>
                    <a:pt x="17075" y="174726"/>
                    <a:pt x="21940" y="185646"/>
                    <a:pt x="24421" y="191106"/>
                  </a:cubicBezTo>
                  <a:cubicBezTo>
                    <a:pt x="26903" y="196566"/>
                    <a:pt x="24421" y="197658"/>
                    <a:pt x="21940" y="198849"/>
                  </a:cubicBezTo>
                  <a:cubicBezTo>
                    <a:pt x="24421" y="197758"/>
                    <a:pt x="29385" y="195474"/>
                    <a:pt x="31867" y="194283"/>
                  </a:cubicBezTo>
                  <a:cubicBezTo>
                    <a:pt x="34250" y="199744"/>
                    <a:pt x="39114" y="210664"/>
                    <a:pt x="41596" y="216123"/>
                  </a:cubicBezTo>
                  <a:cubicBezTo>
                    <a:pt x="43978" y="221584"/>
                    <a:pt x="41596" y="222676"/>
                    <a:pt x="39213" y="223768"/>
                  </a:cubicBezTo>
                  <a:cubicBezTo>
                    <a:pt x="44078" y="234688"/>
                    <a:pt x="46758" y="246602"/>
                    <a:pt x="51523" y="250969"/>
                  </a:cubicBezTo>
                  <a:lnTo>
                    <a:pt x="58474" y="247793"/>
                  </a:lnTo>
                  <a:cubicBezTo>
                    <a:pt x="51424" y="257422"/>
                    <a:pt x="59565" y="286708"/>
                    <a:pt x="67110" y="302989"/>
                  </a:cubicBezTo>
                  <a:cubicBezTo>
                    <a:pt x="66812" y="296538"/>
                    <a:pt x="74258" y="312917"/>
                    <a:pt x="73861" y="306465"/>
                  </a:cubicBezTo>
                  <a:cubicBezTo>
                    <a:pt x="74854" y="326121"/>
                    <a:pt x="79222" y="350444"/>
                    <a:pt x="89746" y="352231"/>
                  </a:cubicBezTo>
                </a:path>
              </a:pathLst>
            </a:custGeom>
            <a:solidFill>
              <a:srgbClr val="E87E9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66" name="Freeform 66"/>
            <p:cNvSpPr/>
            <p:nvPr/>
          </p:nvSpPr>
          <p:spPr>
            <a:xfrm rot="0">
              <a:off x="8835961" y="5446300"/>
              <a:ext cx="330803" cy="365570"/>
            </a:xfrm>
            <a:custGeom>
              <a:avLst/>
              <a:gdLst/>
              <a:ahLst/>
              <a:cxnLst/>
              <a:rect b="b" l="l" r="r" t="t"/>
              <a:pathLst>
                <a:path h="365532" w="330788">
                  <a:moveTo>
                    <a:pt x="54701" y="318080"/>
                  </a:moveTo>
                  <a:cubicBezTo>
                    <a:pt x="51624" y="337935"/>
                    <a:pt x="49538" y="363746"/>
                    <a:pt x="63437" y="365532"/>
                  </a:cubicBezTo>
                  <a:cubicBezTo>
                    <a:pt x="119826" y="356995"/>
                    <a:pt x="168868" y="334956"/>
                    <a:pt x="211756" y="311626"/>
                  </a:cubicBezTo>
                  <a:cubicBezTo>
                    <a:pt x="254841" y="288098"/>
                    <a:pt x="292664" y="262981"/>
                    <a:pt x="330092" y="244912"/>
                  </a:cubicBezTo>
                  <a:cubicBezTo>
                    <a:pt x="332772" y="237765"/>
                    <a:pt x="327114" y="227043"/>
                    <a:pt x="323441" y="215626"/>
                  </a:cubicBezTo>
                  <a:cubicBezTo>
                    <a:pt x="314108" y="218705"/>
                    <a:pt x="306762" y="227341"/>
                    <a:pt x="295743" y="218605"/>
                  </a:cubicBezTo>
                  <a:cubicBezTo>
                    <a:pt x="293360" y="219399"/>
                    <a:pt x="290282" y="195176"/>
                    <a:pt x="283928" y="184652"/>
                  </a:cubicBezTo>
                  <a:cubicBezTo>
                    <a:pt x="281446" y="185546"/>
                    <a:pt x="276582" y="187234"/>
                    <a:pt x="274100" y="188127"/>
                  </a:cubicBezTo>
                  <a:cubicBezTo>
                    <a:pt x="265562" y="172144"/>
                    <a:pt x="264470" y="153480"/>
                    <a:pt x="255834" y="137497"/>
                  </a:cubicBezTo>
                  <a:cubicBezTo>
                    <a:pt x="247197" y="121613"/>
                    <a:pt x="240843" y="136603"/>
                    <a:pt x="234093" y="126378"/>
                  </a:cubicBezTo>
                  <a:cubicBezTo>
                    <a:pt x="222080" y="118138"/>
                    <a:pt x="233000" y="107614"/>
                    <a:pt x="241042" y="104735"/>
                  </a:cubicBezTo>
                  <a:cubicBezTo>
                    <a:pt x="234290" y="94411"/>
                    <a:pt x="246403" y="102750"/>
                    <a:pt x="242332" y="91532"/>
                  </a:cubicBezTo>
                  <a:cubicBezTo>
                    <a:pt x="234290" y="68996"/>
                    <a:pt x="226349" y="46460"/>
                    <a:pt x="208876" y="33655"/>
                  </a:cubicBezTo>
                  <a:cubicBezTo>
                    <a:pt x="204012" y="29087"/>
                    <a:pt x="200637" y="11218"/>
                    <a:pt x="196467" y="0"/>
                  </a:cubicBezTo>
                  <a:cubicBezTo>
                    <a:pt x="161720" y="12708"/>
                    <a:pt x="126875" y="27201"/>
                    <a:pt x="105629" y="61849"/>
                  </a:cubicBezTo>
                  <a:cubicBezTo>
                    <a:pt x="86966" y="88951"/>
                    <a:pt x="48050" y="77137"/>
                    <a:pt x="31769" y="104339"/>
                  </a:cubicBezTo>
                  <a:cubicBezTo>
                    <a:pt x="26606" y="112678"/>
                    <a:pt x="6950" y="94411"/>
                    <a:pt x="12211" y="124194"/>
                  </a:cubicBezTo>
                  <a:lnTo>
                    <a:pt x="19260" y="121712"/>
                  </a:lnTo>
                  <a:cubicBezTo>
                    <a:pt x="18168" y="141170"/>
                    <a:pt x="5063" y="126676"/>
                    <a:pt x="0" y="134717"/>
                  </a:cubicBezTo>
                  <a:cubicBezTo>
                    <a:pt x="3773" y="146034"/>
                    <a:pt x="5659" y="151693"/>
                    <a:pt x="5163" y="158245"/>
                  </a:cubicBezTo>
                  <a:cubicBezTo>
                    <a:pt x="10027" y="156757"/>
                    <a:pt x="15289" y="148516"/>
                    <a:pt x="22138" y="152487"/>
                  </a:cubicBezTo>
                  <a:lnTo>
                    <a:pt x="28096" y="169364"/>
                  </a:lnTo>
                  <a:cubicBezTo>
                    <a:pt x="25117" y="176710"/>
                    <a:pt x="13799" y="168073"/>
                    <a:pt x="10822" y="175222"/>
                  </a:cubicBezTo>
                  <a:cubicBezTo>
                    <a:pt x="12708" y="180880"/>
                    <a:pt x="16480" y="192297"/>
                    <a:pt x="18268" y="197955"/>
                  </a:cubicBezTo>
                  <a:cubicBezTo>
                    <a:pt x="20153" y="203614"/>
                    <a:pt x="17572" y="204508"/>
                    <a:pt x="14991" y="205301"/>
                  </a:cubicBezTo>
                  <a:cubicBezTo>
                    <a:pt x="17572" y="204508"/>
                    <a:pt x="22635" y="202819"/>
                    <a:pt x="25216" y="202026"/>
                  </a:cubicBezTo>
                  <a:cubicBezTo>
                    <a:pt x="27102" y="207684"/>
                    <a:pt x="30974" y="219001"/>
                    <a:pt x="32861" y="224661"/>
                  </a:cubicBezTo>
                  <a:cubicBezTo>
                    <a:pt x="34746" y="230319"/>
                    <a:pt x="32165" y="231213"/>
                    <a:pt x="29485" y="232007"/>
                  </a:cubicBezTo>
                  <a:cubicBezTo>
                    <a:pt x="33257" y="243325"/>
                    <a:pt x="34251" y="255635"/>
                    <a:pt x="38817" y="260400"/>
                  </a:cubicBezTo>
                  <a:lnTo>
                    <a:pt x="46957" y="257719"/>
                  </a:lnTo>
                  <a:cubicBezTo>
                    <a:pt x="38123" y="266952"/>
                    <a:pt x="41597" y="297231"/>
                    <a:pt x="47057" y="314405"/>
                  </a:cubicBezTo>
                  <a:cubicBezTo>
                    <a:pt x="48050" y="307556"/>
                    <a:pt x="53609" y="324730"/>
                    <a:pt x="54701" y="318080"/>
                  </a:cubicBezTo>
                </a:path>
              </a:pathLst>
            </a:custGeom>
            <a:solidFill>
              <a:srgbClr val="E87E9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67" name="Freeform 67"/>
            <p:cNvSpPr/>
            <p:nvPr/>
          </p:nvSpPr>
          <p:spPr>
            <a:xfrm rot="0">
              <a:off x="8531447" y="5254657"/>
              <a:ext cx="265843" cy="345281"/>
            </a:xfrm>
            <a:custGeom>
              <a:avLst/>
              <a:gdLst/>
              <a:ahLst/>
              <a:cxnLst/>
              <a:rect b="b" l="l" r="r" t="t"/>
              <a:pathLst>
                <a:path h="345280" w="265849">
                  <a:moveTo>
                    <a:pt x="8538" y="144546"/>
                  </a:moveTo>
                  <a:cubicBezTo>
                    <a:pt x="11119" y="143454"/>
                    <a:pt x="12310" y="136305"/>
                    <a:pt x="17571" y="140376"/>
                  </a:cubicBezTo>
                  <a:lnTo>
                    <a:pt x="25414" y="156459"/>
                  </a:lnTo>
                  <a:cubicBezTo>
                    <a:pt x="25116" y="163309"/>
                    <a:pt x="15884" y="154374"/>
                    <a:pt x="15685" y="160927"/>
                  </a:cubicBezTo>
                  <a:cubicBezTo>
                    <a:pt x="18068" y="166386"/>
                    <a:pt x="22833" y="177406"/>
                    <a:pt x="25215" y="182866"/>
                  </a:cubicBezTo>
                  <a:cubicBezTo>
                    <a:pt x="27598" y="188326"/>
                    <a:pt x="26010" y="189021"/>
                    <a:pt x="24521" y="189716"/>
                  </a:cubicBezTo>
                  <a:cubicBezTo>
                    <a:pt x="26110" y="189021"/>
                    <a:pt x="29186" y="187731"/>
                    <a:pt x="30676" y="187036"/>
                  </a:cubicBezTo>
                  <a:cubicBezTo>
                    <a:pt x="33158" y="192496"/>
                    <a:pt x="38022" y="203416"/>
                    <a:pt x="40504" y="208876"/>
                  </a:cubicBezTo>
                  <a:cubicBezTo>
                    <a:pt x="42986" y="214337"/>
                    <a:pt x="41198" y="215131"/>
                    <a:pt x="39512" y="215825"/>
                  </a:cubicBezTo>
                  <a:cubicBezTo>
                    <a:pt x="44376" y="226746"/>
                    <a:pt x="47156" y="238560"/>
                    <a:pt x="51424" y="243225"/>
                  </a:cubicBezTo>
                  <a:lnTo>
                    <a:pt x="57083" y="240644"/>
                  </a:lnTo>
                  <a:cubicBezTo>
                    <a:pt x="52219" y="249480"/>
                    <a:pt x="59367" y="278767"/>
                    <a:pt x="66017" y="295444"/>
                  </a:cubicBezTo>
                  <a:cubicBezTo>
                    <a:pt x="66017" y="288991"/>
                    <a:pt x="72967" y="305471"/>
                    <a:pt x="72967" y="299018"/>
                  </a:cubicBezTo>
                  <a:cubicBezTo>
                    <a:pt x="73166" y="318378"/>
                    <a:pt x="73364" y="344090"/>
                    <a:pt x="86469" y="345281"/>
                  </a:cubicBezTo>
                  <a:cubicBezTo>
                    <a:pt x="111883" y="339623"/>
                    <a:pt x="132433" y="330688"/>
                    <a:pt x="148218" y="322051"/>
                  </a:cubicBezTo>
                  <a:cubicBezTo>
                    <a:pt x="164002" y="313414"/>
                    <a:pt x="175320" y="304974"/>
                    <a:pt x="183163" y="298224"/>
                  </a:cubicBezTo>
                  <a:cubicBezTo>
                    <a:pt x="183461" y="297728"/>
                    <a:pt x="186737" y="295743"/>
                    <a:pt x="189119" y="294154"/>
                  </a:cubicBezTo>
                  <a:lnTo>
                    <a:pt x="195871" y="289488"/>
                  </a:lnTo>
                  <a:cubicBezTo>
                    <a:pt x="200039" y="286410"/>
                    <a:pt x="203515" y="283631"/>
                    <a:pt x="206493" y="281149"/>
                  </a:cubicBezTo>
                  <a:cubicBezTo>
                    <a:pt x="212449" y="276086"/>
                    <a:pt x="216221" y="272214"/>
                    <a:pt x="217910" y="269434"/>
                  </a:cubicBezTo>
                  <a:cubicBezTo>
                    <a:pt x="218307" y="268740"/>
                    <a:pt x="218604" y="268144"/>
                    <a:pt x="218803" y="267549"/>
                  </a:cubicBezTo>
                  <a:lnTo>
                    <a:pt x="222973" y="264371"/>
                  </a:lnTo>
                  <a:cubicBezTo>
                    <a:pt x="226050" y="262187"/>
                    <a:pt x="229723" y="259705"/>
                    <a:pt x="233992" y="257025"/>
                  </a:cubicBezTo>
                  <a:cubicBezTo>
                    <a:pt x="242430" y="251664"/>
                    <a:pt x="253649" y="245013"/>
                    <a:pt x="265264" y="237269"/>
                  </a:cubicBezTo>
                  <a:cubicBezTo>
                    <a:pt x="266853" y="233000"/>
                    <a:pt x="264966" y="228930"/>
                    <a:pt x="262484" y="224363"/>
                  </a:cubicBezTo>
                  <a:cubicBezTo>
                    <a:pt x="259903" y="219796"/>
                    <a:pt x="256925" y="214634"/>
                    <a:pt x="253947" y="209471"/>
                  </a:cubicBezTo>
                  <a:cubicBezTo>
                    <a:pt x="243820" y="214932"/>
                    <a:pt x="236275" y="224860"/>
                    <a:pt x="225156" y="216521"/>
                  </a:cubicBezTo>
                  <a:cubicBezTo>
                    <a:pt x="223072" y="217414"/>
                    <a:pt x="217910" y="193588"/>
                    <a:pt x="211158" y="183461"/>
                  </a:cubicBezTo>
                  <a:cubicBezTo>
                    <a:pt x="209273" y="184256"/>
                    <a:pt x="205401" y="185844"/>
                    <a:pt x="203515" y="186639"/>
                  </a:cubicBezTo>
                  <a:cubicBezTo>
                    <a:pt x="194976" y="170755"/>
                    <a:pt x="191800" y="152686"/>
                    <a:pt x="183262" y="136802"/>
                  </a:cubicBezTo>
                  <a:cubicBezTo>
                    <a:pt x="174824" y="120819"/>
                    <a:pt x="172541" y="134718"/>
                    <a:pt x="166287" y="124293"/>
                  </a:cubicBezTo>
                  <a:cubicBezTo>
                    <a:pt x="156557" y="115358"/>
                    <a:pt x="163209" y="106226"/>
                    <a:pt x="168073" y="104239"/>
                  </a:cubicBezTo>
                  <a:cubicBezTo>
                    <a:pt x="162017" y="93816"/>
                    <a:pt x="171350" y="102949"/>
                    <a:pt x="166782" y="91830"/>
                  </a:cubicBezTo>
                  <a:cubicBezTo>
                    <a:pt x="157650" y="69692"/>
                    <a:pt x="148814" y="47454"/>
                    <a:pt x="135808" y="33356"/>
                  </a:cubicBezTo>
                  <a:cubicBezTo>
                    <a:pt x="131837" y="28492"/>
                    <a:pt x="126873" y="11119"/>
                    <a:pt x="122506" y="0"/>
                  </a:cubicBezTo>
                  <a:cubicBezTo>
                    <a:pt x="117443" y="2086"/>
                    <a:pt x="112081" y="4071"/>
                    <a:pt x="101658" y="9034"/>
                  </a:cubicBezTo>
                  <a:cubicBezTo>
                    <a:pt x="92723" y="13402"/>
                    <a:pt x="85576" y="17870"/>
                    <a:pt x="79717" y="22635"/>
                  </a:cubicBezTo>
                  <a:cubicBezTo>
                    <a:pt x="74059" y="27301"/>
                    <a:pt x="69790" y="32066"/>
                    <a:pt x="67209" y="37328"/>
                  </a:cubicBezTo>
                  <a:cubicBezTo>
                    <a:pt x="65918" y="39909"/>
                    <a:pt x="64925" y="42590"/>
                    <a:pt x="64430" y="45469"/>
                  </a:cubicBezTo>
                  <a:cubicBezTo>
                    <a:pt x="64132" y="46957"/>
                    <a:pt x="64032" y="48347"/>
                    <a:pt x="63834" y="49936"/>
                  </a:cubicBezTo>
                  <a:cubicBezTo>
                    <a:pt x="62841" y="51921"/>
                    <a:pt x="61849" y="54007"/>
                    <a:pt x="60856" y="56091"/>
                  </a:cubicBezTo>
                  <a:cubicBezTo>
                    <a:pt x="47552" y="82797"/>
                    <a:pt x="15387" y="71975"/>
                    <a:pt x="11714" y="96298"/>
                  </a:cubicBezTo>
                  <a:cubicBezTo>
                    <a:pt x="10224" y="103843"/>
                    <a:pt x="-6553" y="85576"/>
                    <a:pt x="4467" y="113473"/>
                  </a:cubicBezTo>
                  <a:lnTo>
                    <a:pt x="8140" y="111685"/>
                  </a:lnTo>
                  <a:cubicBezTo>
                    <a:pt x="12310" y="129655"/>
                    <a:pt x="794" y="115358"/>
                    <a:pt x="0" y="122209"/>
                  </a:cubicBezTo>
                  <a:cubicBezTo>
                    <a:pt x="4864" y="133129"/>
                    <a:pt x="7346" y="138590"/>
                    <a:pt x="8538" y="144546"/>
                  </a:cubicBezTo>
                </a:path>
              </a:pathLst>
            </a:custGeom>
            <a:solidFill>
              <a:srgbClr val="E87E9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</p:grpSp>
      <p:grpSp>
        <p:nvGrpSpPr>
          <p:cNvPr id="68" name="Group 68"/>
          <p:cNvGrpSpPr/>
          <p:nvPr/>
        </p:nvGrpSpPr>
        <p:grpSpPr>
          <a:xfrm rot="0">
            <a:off x="0" y="3278981"/>
            <a:ext cx="3629311" cy="3579019"/>
            <a:chOff x="0" y="3278981"/>
            <a:chExt cx="3629311" cy="3579019"/>
          </a:xfrm>
        </p:grpSpPr>
        <p:sp>
          <p:nvSpPr>
            <p:cNvPr id="69" name="Freeform 69"/>
            <p:cNvSpPr/>
            <p:nvPr/>
          </p:nvSpPr>
          <p:spPr>
            <a:xfrm flipV="1" rot="0">
              <a:off x="3575685" y="6486525"/>
              <a:ext cx="53626" cy="32099"/>
            </a:xfrm>
            <a:custGeom>
              <a:avLst/>
              <a:gdLst/>
              <a:ahLst/>
              <a:cxnLst/>
              <a:rect b="b" l="l" r="r" t="t"/>
              <a:pathLst>
                <a:path h="32091" w="53609">
                  <a:moveTo>
                    <a:pt x="53609" y="31027"/>
                  </a:moveTo>
                  <a:cubicBezTo>
                    <a:pt x="48447" y="34899"/>
                    <a:pt x="31370" y="28049"/>
                    <a:pt x="7346" y="13058"/>
                  </a:cubicBezTo>
                  <a:cubicBezTo>
                    <a:pt x="10920" y="10576"/>
                    <a:pt x="7842" y="6208"/>
                    <a:pt x="0" y="549"/>
                  </a:cubicBezTo>
                  <a:cubicBezTo>
                    <a:pt x="5956" y="-4415"/>
                    <a:pt x="47751" y="25765"/>
                    <a:pt x="53609" y="31027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70" name="Freeform 70"/>
            <p:cNvSpPr/>
            <p:nvPr/>
          </p:nvSpPr>
          <p:spPr>
            <a:xfrm flipV="1" rot="0">
              <a:off x="3513296" y="6490145"/>
              <a:ext cx="75819" cy="46196"/>
            </a:xfrm>
            <a:custGeom>
              <a:avLst/>
              <a:gdLst/>
              <a:ahLst/>
              <a:cxnLst/>
              <a:rect b="b" l="l" r="r" t="t"/>
              <a:pathLst>
                <a:path h="46233" w="75849">
                  <a:moveTo>
                    <a:pt x="75850" y="46233"/>
                  </a:moveTo>
                  <a:cubicBezTo>
                    <a:pt x="55102" y="40376"/>
                    <a:pt x="37629" y="21811"/>
                    <a:pt x="3" y="4438"/>
                  </a:cubicBezTo>
                  <a:cubicBezTo>
                    <a:pt x="-394" y="-10155"/>
                    <a:pt x="36040" y="14266"/>
                    <a:pt x="68206" y="33923"/>
                  </a:cubicBezTo>
                  <a:cubicBezTo>
                    <a:pt x="64731" y="36306"/>
                    <a:pt x="67710" y="40971"/>
                    <a:pt x="75850" y="46233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71" name="Freeform 71"/>
            <p:cNvSpPr/>
            <p:nvPr/>
          </p:nvSpPr>
          <p:spPr>
            <a:xfrm flipV="1" rot="0">
              <a:off x="3293173" y="6480143"/>
              <a:ext cx="121253" cy="69247"/>
            </a:xfrm>
            <a:custGeom>
              <a:avLst/>
              <a:gdLst/>
              <a:ahLst/>
              <a:cxnLst/>
              <a:rect b="b" l="l" r="r" t="t"/>
              <a:pathLst>
                <a:path h="69284" w="121217">
                  <a:moveTo>
                    <a:pt x="121217" y="69284"/>
                  </a:moveTo>
                  <a:cubicBezTo>
                    <a:pt x="83889" y="54294"/>
                    <a:pt x="67310" y="43770"/>
                    <a:pt x="17573" y="21533"/>
                  </a:cubicBezTo>
                  <a:cubicBezTo>
                    <a:pt x="14496" y="15874"/>
                    <a:pt x="11418" y="10116"/>
                    <a:pt x="1" y="1380"/>
                  </a:cubicBezTo>
                  <a:cubicBezTo>
                    <a:pt x="-197" y="-8052"/>
                    <a:pt x="47157" y="34736"/>
                    <a:pt x="36833" y="13392"/>
                  </a:cubicBezTo>
                  <a:cubicBezTo>
                    <a:pt x="67012" y="37417"/>
                    <a:pt x="73862" y="37417"/>
                    <a:pt x="121217" y="69284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72" name="Freeform 72"/>
            <p:cNvSpPr/>
            <p:nvPr/>
          </p:nvSpPr>
          <p:spPr>
            <a:xfrm flipV="1" rot="0">
              <a:off x="3395281" y="6377274"/>
              <a:ext cx="194596" cy="94393"/>
            </a:xfrm>
            <a:custGeom>
              <a:avLst/>
              <a:gdLst/>
              <a:ahLst/>
              <a:cxnLst/>
              <a:rect b="b" l="l" r="r" t="t"/>
              <a:pathLst>
                <a:path h="94411" w="194580">
                  <a:moveTo>
                    <a:pt x="28194" y="1191"/>
                  </a:moveTo>
                  <a:cubicBezTo>
                    <a:pt x="94014" y="34449"/>
                    <a:pt x="124790" y="59268"/>
                    <a:pt x="194580" y="91234"/>
                  </a:cubicBezTo>
                  <a:cubicBezTo>
                    <a:pt x="188029" y="92426"/>
                    <a:pt x="177306" y="89746"/>
                    <a:pt x="158345" y="79222"/>
                  </a:cubicBezTo>
                  <a:cubicBezTo>
                    <a:pt x="163011" y="84980"/>
                    <a:pt x="167379" y="90539"/>
                    <a:pt x="164797" y="94411"/>
                  </a:cubicBezTo>
                  <a:cubicBezTo>
                    <a:pt x="106721" y="50333"/>
                    <a:pt x="57977" y="25514"/>
                    <a:pt x="0" y="0"/>
                  </a:cubicBezTo>
                  <a:cubicBezTo>
                    <a:pt x="16579" y="6553"/>
                    <a:pt x="98780" y="43582"/>
                    <a:pt x="28194" y="1191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73" name="Freeform 73"/>
            <p:cNvSpPr/>
            <p:nvPr/>
          </p:nvSpPr>
          <p:spPr>
            <a:xfrm flipV="1" rot="0">
              <a:off x="3242977" y="6554248"/>
              <a:ext cx="43339" cy="38005"/>
            </a:xfrm>
            <a:custGeom>
              <a:avLst/>
              <a:gdLst/>
              <a:ahLst/>
              <a:cxnLst/>
              <a:rect b="b" l="l" r="r" t="t"/>
              <a:pathLst>
                <a:path h="37977" w="43347">
                  <a:moveTo>
                    <a:pt x="27529" y="33158"/>
                  </a:moveTo>
                  <a:cubicBezTo>
                    <a:pt x="42420" y="53907"/>
                    <a:pt x="-13472" y="993"/>
                    <a:pt x="3106" y="0"/>
                  </a:cubicBezTo>
                  <a:cubicBezTo>
                    <a:pt x="10950" y="8538"/>
                    <a:pt x="24848" y="19161"/>
                    <a:pt x="43214" y="31371"/>
                  </a:cubicBezTo>
                  <a:cubicBezTo>
                    <a:pt x="46193" y="39313"/>
                    <a:pt x="-1857" y="10821"/>
                    <a:pt x="27529" y="33158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74" name="Freeform 74"/>
            <p:cNvSpPr/>
            <p:nvPr/>
          </p:nvSpPr>
          <p:spPr>
            <a:xfrm flipV="1" rot="0">
              <a:off x="3054858" y="6525577"/>
              <a:ext cx="122682" cy="100584"/>
            </a:xfrm>
            <a:custGeom>
              <a:avLst/>
              <a:gdLst/>
              <a:ahLst/>
              <a:cxnLst/>
              <a:rect b="b" l="l" r="r" t="t"/>
              <a:pathLst>
                <a:path h="100566" w="122709">
                  <a:moveTo>
                    <a:pt x="122682" y="98978"/>
                  </a:moveTo>
                  <a:cubicBezTo>
                    <a:pt x="123177" y="102849"/>
                    <a:pt x="116923" y="98879"/>
                    <a:pt x="110272" y="94709"/>
                  </a:cubicBezTo>
                  <a:lnTo>
                    <a:pt x="106797" y="100566"/>
                  </a:lnTo>
                  <a:cubicBezTo>
                    <a:pt x="100047" y="76839"/>
                    <a:pt x="-20872" y="13899"/>
                    <a:pt x="3154" y="0"/>
                  </a:cubicBezTo>
                  <a:cubicBezTo>
                    <a:pt x="25888" y="15090"/>
                    <a:pt x="20427" y="18168"/>
                    <a:pt x="18343" y="23528"/>
                  </a:cubicBezTo>
                  <a:cubicBezTo>
                    <a:pt x="62222" y="57183"/>
                    <a:pt x="98060" y="79917"/>
                    <a:pt x="122682" y="98978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75" name="Freeform 75"/>
            <p:cNvSpPr/>
            <p:nvPr/>
          </p:nvSpPr>
          <p:spPr>
            <a:xfrm flipV="1" rot="0">
              <a:off x="2582894" y="6523196"/>
              <a:ext cx="219170" cy="154115"/>
            </a:xfrm>
            <a:custGeom>
              <a:avLst/>
              <a:gdLst/>
              <a:ahLst/>
              <a:cxnLst/>
              <a:rect b="b" l="l" r="r" t="t"/>
              <a:pathLst>
                <a:path h="154075" w="219200">
                  <a:moveTo>
                    <a:pt x="57877" y="57182"/>
                  </a:moveTo>
                  <a:cubicBezTo>
                    <a:pt x="27102" y="32761"/>
                    <a:pt x="30676" y="24421"/>
                    <a:pt x="0" y="0"/>
                  </a:cubicBezTo>
                  <a:cubicBezTo>
                    <a:pt x="25613" y="17075"/>
                    <a:pt x="55793" y="26804"/>
                    <a:pt x="88652" y="60558"/>
                  </a:cubicBezTo>
                  <a:cubicBezTo>
                    <a:pt x="93517" y="56587"/>
                    <a:pt x="80214" y="44078"/>
                    <a:pt x="86369" y="40902"/>
                  </a:cubicBezTo>
                  <a:cubicBezTo>
                    <a:pt x="123796" y="72372"/>
                    <a:pt x="122605" y="78130"/>
                    <a:pt x="159139" y="99871"/>
                  </a:cubicBezTo>
                  <a:cubicBezTo>
                    <a:pt x="156954" y="92624"/>
                    <a:pt x="149212" y="84186"/>
                    <a:pt x="131540" y="69394"/>
                  </a:cubicBezTo>
                  <a:cubicBezTo>
                    <a:pt x="151693" y="73762"/>
                    <a:pt x="166485" y="94312"/>
                    <a:pt x="192098" y="99176"/>
                  </a:cubicBezTo>
                  <a:cubicBezTo>
                    <a:pt x="214038" y="117245"/>
                    <a:pt x="181972" y="110196"/>
                    <a:pt x="171746" y="105232"/>
                  </a:cubicBezTo>
                  <a:cubicBezTo>
                    <a:pt x="185446" y="120620"/>
                    <a:pt x="192098" y="133128"/>
                    <a:pt x="219200" y="154075"/>
                  </a:cubicBezTo>
                  <a:cubicBezTo>
                    <a:pt x="210265" y="151693"/>
                    <a:pt x="192694" y="138390"/>
                    <a:pt x="191999" y="146432"/>
                  </a:cubicBezTo>
                  <a:cubicBezTo>
                    <a:pt x="120720" y="98183"/>
                    <a:pt x="94511" y="69493"/>
                    <a:pt x="57877" y="57182"/>
                  </a:cubicBezTo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76" name="Freeform 76"/>
            <p:cNvSpPr/>
            <p:nvPr/>
          </p:nvSpPr>
          <p:spPr>
            <a:xfrm rot="0">
              <a:off x="0" y="3494532"/>
              <a:ext cx="2002631" cy="3363468"/>
            </a:xfrm>
            <a:custGeom>
              <a:avLst/>
              <a:gdLst/>
              <a:ahLst/>
              <a:cxnLst/>
              <a:rect b="b" l="l" r="r" t="t"/>
              <a:pathLst>
                <a:path h="3363503" w="2002673">
                  <a:moveTo>
                    <a:pt x="1007545" y="3049571"/>
                  </a:moveTo>
                  <a:cubicBezTo>
                    <a:pt x="1015985" y="3069227"/>
                    <a:pt x="1024524" y="3088785"/>
                    <a:pt x="1033855" y="3110526"/>
                  </a:cubicBezTo>
                  <a:cubicBezTo>
                    <a:pt x="933784" y="3114796"/>
                    <a:pt x="835701" y="3130679"/>
                    <a:pt x="742679" y="3097621"/>
                  </a:cubicBezTo>
                  <a:cubicBezTo>
                    <a:pt x="661372" y="3068732"/>
                    <a:pt x="610742" y="3093451"/>
                    <a:pt x="570336" y="3178927"/>
                  </a:cubicBezTo>
                  <a:cubicBezTo>
                    <a:pt x="751019" y="3214071"/>
                    <a:pt x="923459" y="3246831"/>
                    <a:pt x="1094412" y="3174560"/>
                  </a:cubicBezTo>
                  <a:cubicBezTo>
                    <a:pt x="1123501" y="3162248"/>
                    <a:pt x="1169763" y="3150137"/>
                    <a:pt x="1140874" y="3093352"/>
                  </a:cubicBezTo>
                  <a:cubicBezTo>
                    <a:pt x="1109899" y="3032496"/>
                    <a:pt x="1039614" y="3103081"/>
                    <a:pt x="1007545" y="3049571"/>
                  </a:cubicBezTo>
                  <a:close/>
                  <a:moveTo>
                    <a:pt x="474024" y="2752167"/>
                  </a:moveTo>
                  <a:cubicBezTo>
                    <a:pt x="453493" y="2750704"/>
                    <a:pt x="418172" y="2761337"/>
                    <a:pt x="361659" y="2778350"/>
                  </a:cubicBezTo>
                  <a:cubicBezTo>
                    <a:pt x="389655" y="2824017"/>
                    <a:pt x="437704" y="2846056"/>
                    <a:pt x="483074" y="2886758"/>
                  </a:cubicBezTo>
                  <a:cubicBezTo>
                    <a:pt x="501378" y="2790648"/>
                    <a:pt x="508242" y="2754606"/>
                    <a:pt x="474024" y="2752167"/>
                  </a:cubicBezTo>
                  <a:close/>
                  <a:moveTo>
                    <a:pt x="1247476" y="2561293"/>
                  </a:moveTo>
                  <a:cubicBezTo>
                    <a:pt x="1241192" y="2561998"/>
                    <a:pt x="1233896" y="2564411"/>
                    <a:pt x="1225557" y="2568382"/>
                  </a:cubicBezTo>
                  <a:cubicBezTo>
                    <a:pt x="1116055" y="2620402"/>
                    <a:pt x="999506" y="2651178"/>
                    <a:pt x="884345" y="2686222"/>
                  </a:cubicBezTo>
                  <a:cubicBezTo>
                    <a:pt x="861412" y="2693171"/>
                    <a:pt x="846719" y="2708062"/>
                    <a:pt x="836891" y="2731393"/>
                  </a:cubicBezTo>
                  <a:cubicBezTo>
                    <a:pt x="806612" y="2803368"/>
                    <a:pt x="772759" y="2873357"/>
                    <a:pt x="728185" y="2938283"/>
                  </a:cubicBezTo>
                  <a:cubicBezTo>
                    <a:pt x="703266" y="2974718"/>
                    <a:pt x="715775" y="2999636"/>
                    <a:pt x="764124" y="2998345"/>
                  </a:cubicBezTo>
                  <a:cubicBezTo>
                    <a:pt x="786955" y="2997650"/>
                    <a:pt x="809888" y="2998246"/>
                    <a:pt x="803635" y="2998246"/>
                  </a:cubicBezTo>
                  <a:cubicBezTo>
                    <a:pt x="997618" y="3006784"/>
                    <a:pt x="1103646" y="2904430"/>
                    <a:pt x="1209274" y="2799992"/>
                  </a:cubicBezTo>
                  <a:cubicBezTo>
                    <a:pt x="1264373" y="2745489"/>
                    <a:pt x="1280653" y="2680960"/>
                    <a:pt x="1277478" y="2605213"/>
                  </a:cubicBezTo>
                  <a:cubicBezTo>
                    <a:pt x="1276062" y="2572453"/>
                    <a:pt x="1266327" y="2559181"/>
                    <a:pt x="1247476" y="2561293"/>
                  </a:cubicBezTo>
                  <a:close/>
                  <a:moveTo>
                    <a:pt x="378039" y="1989009"/>
                  </a:moveTo>
                  <a:cubicBezTo>
                    <a:pt x="289287" y="2120152"/>
                    <a:pt x="199641" y="2250203"/>
                    <a:pt x="88651" y="2363775"/>
                  </a:cubicBezTo>
                  <a:cubicBezTo>
                    <a:pt x="70484" y="2382340"/>
                    <a:pt x="58768" y="2403585"/>
                    <a:pt x="81900" y="2421652"/>
                  </a:cubicBezTo>
                  <a:cubicBezTo>
                    <a:pt x="102054" y="2437438"/>
                    <a:pt x="116945" y="2414803"/>
                    <a:pt x="130347" y="2401698"/>
                  </a:cubicBezTo>
                  <a:cubicBezTo>
                    <a:pt x="248782" y="2285844"/>
                    <a:pt x="317780" y="2140206"/>
                    <a:pt x="378039" y="1989009"/>
                  </a:cubicBezTo>
                  <a:close/>
                  <a:moveTo>
                    <a:pt x="1201133" y="1950590"/>
                  </a:moveTo>
                  <a:cubicBezTo>
                    <a:pt x="1118637" y="2178031"/>
                    <a:pt x="1033358" y="2382141"/>
                    <a:pt x="905095" y="2590222"/>
                  </a:cubicBezTo>
                  <a:cubicBezTo>
                    <a:pt x="1028295" y="2565007"/>
                    <a:pt x="1109502" y="2511100"/>
                    <a:pt x="1197660" y="2474070"/>
                  </a:cubicBezTo>
                  <a:cubicBezTo>
                    <a:pt x="1268641" y="2444188"/>
                    <a:pt x="1284923" y="2396437"/>
                    <a:pt x="1275195" y="2327241"/>
                  </a:cubicBezTo>
                  <a:cubicBezTo>
                    <a:pt x="1258316" y="2207416"/>
                    <a:pt x="1241936" y="2087689"/>
                    <a:pt x="1201133" y="1950590"/>
                  </a:cubicBezTo>
                  <a:close/>
                  <a:moveTo>
                    <a:pt x="822198" y="1895293"/>
                  </a:moveTo>
                  <a:cubicBezTo>
                    <a:pt x="718257" y="2013530"/>
                    <a:pt x="615606" y="2112012"/>
                    <a:pt x="535590" y="2226378"/>
                  </a:cubicBezTo>
                  <a:cubicBezTo>
                    <a:pt x="445944" y="2354443"/>
                    <a:pt x="358880" y="2481019"/>
                    <a:pt x="221085" y="2561135"/>
                  </a:cubicBezTo>
                  <a:cubicBezTo>
                    <a:pt x="195372" y="2576026"/>
                    <a:pt x="185444" y="2585755"/>
                    <a:pt x="201825" y="2611865"/>
                  </a:cubicBezTo>
                  <a:cubicBezTo>
                    <a:pt x="233296" y="2662000"/>
                    <a:pt x="259704" y="2713722"/>
                    <a:pt x="337337" y="2698234"/>
                  </a:cubicBezTo>
                  <a:cubicBezTo>
                    <a:pt x="397795" y="2686222"/>
                    <a:pt x="460934" y="2684534"/>
                    <a:pt x="522882" y="2684038"/>
                  </a:cubicBezTo>
                  <a:cubicBezTo>
                    <a:pt x="581654" y="2683542"/>
                    <a:pt x="617790" y="2657631"/>
                    <a:pt x="649757" y="2609284"/>
                  </a:cubicBezTo>
                  <a:cubicBezTo>
                    <a:pt x="706840" y="2523014"/>
                    <a:pt x="737516" y="2426716"/>
                    <a:pt x="757172" y="2328532"/>
                  </a:cubicBezTo>
                  <a:cubicBezTo>
                    <a:pt x="784771" y="2191035"/>
                    <a:pt x="830837" y="2055227"/>
                    <a:pt x="822198" y="1895293"/>
                  </a:cubicBezTo>
                  <a:close/>
                  <a:moveTo>
                    <a:pt x="1997524" y="1647700"/>
                  </a:moveTo>
                  <a:lnTo>
                    <a:pt x="1996530" y="1649189"/>
                  </a:lnTo>
                  <a:lnTo>
                    <a:pt x="1996744" y="1648021"/>
                  </a:lnTo>
                  <a:close/>
                  <a:moveTo>
                    <a:pt x="1441581" y="1374890"/>
                  </a:moveTo>
                  <a:cubicBezTo>
                    <a:pt x="1542841" y="1576023"/>
                    <a:pt x="1606277" y="1788274"/>
                    <a:pt x="1638045" y="2013431"/>
                  </a:cubicBezTo>
                  <a:cubicBezTo>
                    <a:pt x="1641223" y="1948604"/>
                    <a:pt x="1729974" y="1916935"/>
                    <a:pt x="1708234" y="1854590"/>
                  </a:cubicBezTo>
                  <a:cubicBezTo>
                    <a:pt x="1688875" y="1798797"/>
                    <a:pt x="1691953" y="1747075"/>
                    <a:pt x="1693839" y="1693267"/>
                  </a:cubicBezTo>
                  <a:cubicBezTo>
                    <a:pt x="1701086" y="1487469"/>
                    <a:pt x="1650256" y="1422146"/>
                    <a:pt x="1441581" y="1374890"/>
                  </a:cubicBezTo>
                  <a:close/>
                  <a:moveTo>
                    <a:pt x="792018" y="1191032"/>
                  </a:moveTo>
                  <a:cubicBezTo>
                    <a:pt x="796585" y="1399014"/>
                    <a:pt x="766208" y="1602331"/>
                    <a:pt x="710315" y="1811902"/>
                  </a:cubicBezTo>
                  <a:cubicBezTo>
                    <a:pt x="924950" y="1621491"/>
                    <a:pt x="828355" y="1402191"/>
                    <a:pt x="792018" y="1191032"/>
                  </a:cubicBezTo>
                  <a:close/>
                  <a:moveTo>
                    <a:pt x="1490622" y="808027"/>
                  </a:moveTo>
                  <a:cubicBezTo>
                    <a:pt x="1436913" y="914152"/>
                    <a:pt x="1388964" y="1013626"/>
                    <a:pt x="1336546" y="1110718"/>
                  </a:cubicBezTo>
                  <a:cubicBezTo>
                    <a:pt x="1313315" y="1153605"/>
                    <a:pt x="1325724" y="1175049"/>
                    <a:pt x="1365236" y="1194407"/>
                  </a:cubicBezTo>
                  <a:cubicBezTo>
                    <a:pt x="1449421" y="1235805"/>
                    <a:pt x="1532417" y="1279784"/>
                    <a:pt x="1616304" y="1321679"/>
                  </a:cubicBezTo>
                  <a:cubicBezTo>
                    <a:pt x="1634473" y="1330712"/>
                    <a:pt x="1650455" y="1353844"/>
                    <a:pt x="1675870" y="1328429"/>
                  </a:cubicBezTo>
                  <a:cubicBezTo>
                    <a:pt x="1698704" y="1305596"/>
                    <a:pt x="1696818" y="1262907"/>
                    <a:pt x="1689472" y="1256951"/>
                  </a:cubicBezTo>
                  <a:cubicBezTo>
                    <a:pt x="1629211" y="1208107"/>
                    <a:pt x="1654824" y="1114391"/>
                    <a:pt x="1630898" y="1086494"/>
                  </a:cubicBezTo>
                  <a:cubicBezTo>
                    <a:pt x="1560115" y="1003798"/>
                    <a:pt x="1562796" y="894098"/>
                    <a:pt x="1490622" y="808027"/>
                  </a:cubicBezTo>
                  <a:close/>
                  <a:moveTo>
                    <a:pt x="997618" y="317704"/>
                  </a:moveTo>
                  <a:cubicBezTo>
                    <a:pt x="997322" y="412215"/>
                    <a:pt x="1011021" y="499875"/>
                    <a:pt x="980145" y="586443"/>
                  </a:cubicBezTo>
                  <a:cubicBezTo>
                    <a:pt x="971013" y="611957"/>
                    <a:pt x="959100" y="648788"/>
                    <a:pt x="993846" y="675990"/>
                  </a:cubicBezTo>
                  <a:cubicBezTo>
                    <a:pt x="1099773" y="758885"/>
                    <a:pt x="1158645" y="875931"/>
                    <a:pt x="1225259" y="1017001"/>
                  </a:cubicBezTo>
                  <a:cubicBezTo>
                    <a:pt x="1279860" y="893999"/>
                    <a:pt x="1328306" y="787476"/>
                    <a:pt x="1373973" y="679762"/>
                  </a:cubicBezTo>
                  <a:cubicBezTo>
                    <a:pt x="1382907" y="658517"/>
                    <a:pt x="1401075" y="638165"/>
                    <a:pt x="1379335" y="607986"/>
                  </a:cubicBezTo>
                  <a:cubicBezTo>
                    <a:pt x="1281845" y="472673"/>
                    <a:pt x="1164699" y="366051"/>
                    <a:pt x="997618" y="317704"/>
                  </a:cubicBezTo>
                  <a:close/>
                  <a:moveTo>
                    <a:pt x="1532516" y="62366"/>
                  </a:moveTo>
                  <a:lnTo>
                    <a:pt x="1529239" y="64651"/>
                  </a:lnTo>
                  <a:lnTo>
                    <a:pt x="1529432" y="63183"/>
                  </a:lnTo>
                  <a:close/>
                  <a:moveTo>
                    <a:pt x="1302529" y="86"/>
                  </a:moveTo>
                  <a:cubicBezTo>
                    <a:pt x="1326960" y="1133"/>
                    <a:pt x="1336174" y="11911"/>
                    <a:pt x="1381518" y="37151"/>
                  </a:cubicBezTo>
                  <a:cubicBezTo>
                    <a:pt x="1408422" y="52142"/>
                    <a:pt x="1454286" y="61871"/>
                    <a:pt x="1492806" y="34570"/>
                  </a:cubicBezTo>
                  <a:cubicBezTo>
                    <a:pt x="1519462" y="15583"/>
                    <a:pt x="1531655" y="21838"/>
                    <a:pt x="1532315" y="41271"/>
                  </a:cubicBezTo>
                  <a:lnTo>
                    <a:pt x="1529432" y="63183"/>
                  </a:lnTo>
                  <a:lnTo>
                    <a:pt x="1504514" y="69782"/>
                  </a:lnTo>
                  <a:cubicBezTo>
                    <a:pt x="1488245" y="84469"/>
                    <a:pt x="1501071" y="117192"/>
                    <a:pt x="1488041" y="133945"/>
                  </a:cubicBezTo>
                  <a:cubicBezTo>
                    <a:pt x="1321555" y="-12984"/>
                    <a:pt x="1205702" y="52439"/>
                    <a:pt x="908270" y="235504"/>
                  </a:cubicBezTo>
                  <a:cubicBezTo>
                    <a:pt x="1025217" y="253969"/>
                    <a:pt x="1137200" y="270548"/>
                    <a:pt x="1236277" y="328525"/>
                  </a:cubicBezTo>
                  <a:cubicBezTo>
                    <a:pt x="1261493" y="343317"/>
                    <a:pt x="1301502" y="348976"/>
                    <a:pt x="1284824" y="397323"/>
                  </a:cubicBezTo>
                  <a:cubicBezTo>
                    <a:pt x="1279860" y="411718"/>
                    <a:pt x="1299119" y="436835"/>
                    <a:pt x="1311032" y="429091"/>
                  </a:cubicBezTo>
                  <a:cubicBezTo>
                    <a:pt x="1373377" y="388785"/>
                    <a:pt x="1394820" y="461753"/>
                    <a:pt x="1443168" y="473368"/>
                  </a:cubicBezTo>
                  <a:cubicBezTo>
                    <a:pt x="1452201" y="442990"/>
                    <a:pt x="1470866" y="412215"/>
                    <a:pt x="1467888" y="383821"/>
                  </a:cubicBezTo>
                  <a:cubicBezTo>
                    <a:pt x="1455975" y="271839"/>
                    <a:pt x="1543534" y="304400"/>
                    <a:pt x="1596648" y="294672"/>
                  </a:cubicBezTo>
                  <a:cubicBezTo>
                    <a:pt x="1625834" y="289312"/>
                    <a:pt x="1656015" y="306882"/>
                    <a:pt x="1635861" y="349074"/>
                  </a:cubicBezTo>
                  <a:cubicBezTo>
                    <a:pt x="1634473" y="351954"/>
                    <a:pt x="1635069" y="355726"/>
                    <a:pt x="1633678" y="358606"/>
                  </a:cubicBezTo>
                  <a:cubicBezTo>
                    <a:pt x="1524077" y="583167"/>
                    <a:pt x="1641123" y="767820"/>
                    <a:pt x="1724713" y="966371"/>
                  </a:cubicBezTo>
                  <a:cubicBezTo>
                    <a:pt x="1762239" y="1055421"/>
                    <a:pt x="1814160" y="1145067"/>
                    <a:pt x="1826274" y="1245733"/>
                  </a:cubicBezTo>
                  <a:cubicBezTo>
                    <a:pt x="1830939" y="1284649"/>
                    <a:pt x="1844241" y="1330613"/>
                    <a:pt x="1778223" y="1319792"/>
                  </a:cubicBezTo>
                  <a:cubicBezTo>
                    <a:pt x="1758269" y="1316516"/>
                    <a:pt x="1748739" y="1312446"/>
                    <a:pt x="1750128" y="1336073"/>
                  </a:cubicBezTo>
                  <a:cubicBezTo>
                    <a:pt x="1750923" y="1348781"/>
                    <a:pt x="1750227" y="1364963"/>
                    <a:pt x="1757474" y="1373004"/>
                  </a:cubicBezTo>
                  <a:cubicBezTo>
                    <a:pt x="1768892" y="1385711"/>
                    <a:pt x="1778621" y="1370720"/>
                    <a:pt x="1788548" y="1363474"/>
                  </a:cubicBezTo>
                  <a:cubicBezTo>
                    <a:pt x="1813467" y="1345307"/>
                    <a:pt x="1845533" y="1324260"/>
                    <a:pt x="1848412" y="1377174"/>
                  </a:cubicBezTo>
                  <a:cubicBezTo>
                    <a:pt x="1853674" y="1474960"/>
                    <a:pt x="1908176" y="1537107"/>
                    <a:pt x="1983425" y="1588432"/>
                  </a:cubicBezTo>
                  <a:cubicBezTo>
                    <a:pt x="1994445" y="1595978"/>
                    <a:pt x="2000675" y="1605235"/>
                    <a:pt x="2002673" y="1615572"/>
                  </a:cubicBezTo>
                  <a:lnTo>
                    <a:pt x="1996744" y="1648021"/>
                  </a:lnTo>
                  <a:lnTo>
                    <a:pt x="1976511" y="1656323"/>
                  </a:lnTo>
                  <a:cubicBezTo>
                    <a:pt x="1954258" y="1660227"/>
                    <a:pt x="1929073" y="1654178"/>
                    <a:pt x="1908077" y="1675993"/>
                  </a:cubicBezTo>
                  <a:cubicBezTo>
                    <a:pt x="1862210" y="1723745"/>
                    <a:pt x="1858439" y="1720072"/>
                    <a:pt x="1829747" y="1658124"/>
                  </a:cubicBezTo>
                  <a:cubicBezTo>
                    <a:pt x="1800064" y="1710045"/>
                    <a:pt x="1802347" y="1708059"/>
                    <a:pt x="1836003" y="1746677"/>
                  </a:cubicBezTo>
                  <a:cubicBezTo>
                    <a:pt x="1870948" y="1786785"/>
                    <a:pt x="1866478" y="1835727"/>
                    <a:pt x="1858735" y="1885365"/>
                  </a:cubicBezTo>
                  <a:cubicBezTo>
                    <a:pt x="1836301" y="2028123"/>
                    <a:pt x="1773260" y="2151623"/>
                    <a:pt x="1683912" y="2263010"/>
                  </a:cubicBezTo>
                  <a:cubicBezTo>
                    <a:pt x="1665644" y="2285745"/>
                    <a:pt x="1649066" y="2304707"/>
                    <a:pt x="1646783" y="2338757"/>
                  </a:cubicBezTo>
                  <a:cubicBezTo>
                    <a:pt x="1638045" y="2467518"/>
                    <a:pt x="1694137" y="2605809"/>
                    <a:pt x="1594961" y="2722259"/>
                  </a:cubicBezTo>
                  <a:cubicBezTo>
                    <a:pt x="1648469" y="2802871"/>
                    <a:pt x="1596847" y="2859756"/>
                    <a:pt x="1556441" y="2924484"/>
                  </a:cubicBezTo>
                  <a:cubicBezTo>
                    <a:pt x="1536089" y="2957146"/>
                    <a:pt x="1560908" y="2976703"/>
                    <a:pt x="1600223" y="2959230"/>
                  </a:cubicBezTo>
                  <a:cubicBezTo>
                    <a:pt x="1621069" y="2949998"/>
                    <a:pt x="1645096" y="2946423"/>
                    <a:pt x="1663858" y="2934411"/>
                  </a:cubicBezTo>
                  <a:cubicBezTo>
                    <a:pt x="1697909" y="2912571"/>
                    <a:pt x="1725209" y="2919619"/>
                    <a:pt x="1751121" y="2945729"/>
                  </a:cubicBezTo>
                  <a:cubicBezTo>
                    <a:pt x="1766112" y="2960819"/>
                    <a:pt x="1775642" y="2981766"/>
                    <a:pt x="1760850" y="2998147"/>
                  </a:cubicBezTo>
                  <a:cubicBezTo>
                    <a:pt x="1736131" y="3025547"/>
                    <a:pt x="1696619" y="3047288"/>
                    <a:pt x="1665545" y="3033289"/>
                  </a:cubicBezTo>
                  <a:cubicBezTo>
                    <a:pt x="1623452" y="3014329"/>
                    <a:pt x="1589600" y="2975015"/>
                    <a:pt x="1587018" y="3059796"/>
                  </a:cubicBezTo>
                  <a:cubicBezTo>
                    <a:pt x="1586820" y="3063668"/>
                    <a:pt x="1576395" y="3071114"/>
                    <a:pt x="1571630" y="3070518"/>
                  </a:cubicBezTo>
                  <a:cubicBezTo>
                    <a:pt x="1451210" y="3054435"/>
                    <a:pt x="1424404" y="3164036"/>
                    <a:pt x="1374371" y="3230749"/>
                  </a:cubicBezTo>
                  <a:cubicBezTo>
                    <a:pt x="1358486" y="3251994"/>
                    <a:pt x="1351636" y="3312651"/>
                    <a:pt x="1347368" y="3357425"/>
                  </a:cubicBezTo>
                  <a:lnTo>
                    <a:pt x="1345952" y="3363503"/>
                  </a:lnTo>
                  <a:lnTo>
                    <a:pt x="1125459" y="3363503"/>
                  </a:lnTo>
                  <a:lnTo>
                    <a:pt x="1133130" y="3348688"/>
                  </a:lnTo>
                  <a:cubicBezTo>
                    <a:pt x="1143754" y="3328734"/>
                    <a:pt x="1146730" y="3309773"/>
                    <a:pt x="1135910" y="3293789"/>
                  </a:cubicBezTo>
                  <a:cubicBezTo>
                    <a:pt x="1121516" y="3272742"/>
                    <a:pt x="1099972" y="3291605"/>
                    <a:pt x="1084089" y="3295079"/>
                  </a:cubicBezTo>
                  <a:cubicBezTo>
                    <a:pt x="903703" y="3334988"/>
                    <a:pt x="726100" y="3309674"/>
                    <a:pt x="548892" y="3275027"/>
                  </a:cubicBezTo>
                  <a:cubicBezTo>
                    <a:pt x="504318" y="3266390"/>
                    <a:pt x="502233" y="3261623"/>
                    <a:pt x="497667" y="3211589"/>
                  </a:cubicBezTo>
                  <a:cubicBezTo>
                    <a:pt x="454817" y="3274282"/>
                    <a:pt x="402837" y="3320570"/>
                    <a:pt x="344831" y="3356889"/>
                  </a:cubicBezTo>
                  <a:lnTo>
                    <a:pt x="332911" y="3363503"/>
                  </a:lnTo>
                  <a:lnTo>
                    <a:pt x="0" y="3363503"/>
                  </a:lnTo>
                  <a:lnTo>
                    <a:pt x="0" y="3272784"/>
                  </a:lnTo>
                  <a:lnTo>
                    <a:pt x="26332" y="3260851"/>
                  </a:lnTo>
                  <a:cubicBezTo>
                    <a:pt x="67276" y="3236935"/>
                    <a:pt x="116920" y="3198857"/>
                    <a:pt x="180084" y="3147456"/>
                  </a:cubicBezTo>
                  <a:lnTo>
                    <a:pt x="0" y="3035101"/>
                  </a:lnTo>
                  <a:lnTo>
                    <a:pt x="0" y="2819733"/>
                  </a:lnTo>
                  <a:lnTo>
                    <a:pt x="71935" y="2850759"/>
                  </a:lnTo>
                  <a:cubicBezTo>
                    <a:pt x="128758" y="2872339"/>
                    <a:pt x="188621" y="2890779"/>
                    <a:pt x="254838" y="2902940"/>
                  </a:cubicBezTo>
                  <a:cubicBezTo>
                    <a:pt x="146951" y="2787905"/>
                    <a:pt x="111602" y="2756187"/>
                    <a:pt x="21012" y="2762469"/>
                  </a:cubicBezTo>
                  <a:lnTo>
                    <a:pt x="0" y="2765007"/>
                  </a:lnTo>
                  <a:lnTo>
                    <a:pt x="0" y="2237750"/>
                  </a:lnTo>
                  <a:lnTo>
                    <a:pt x="4763" y="2241170"/>
                  </a:lnTo>
                  <a:cubicBezTo>
                    <a:pt x="42488" y="2252090"/>
                    <a:pt x="56386" y="2199275"/>
                    <a:pt x="79617" y="2173662"/>
                  </a:cubicBezTo>
                  <a:cubicBezTo>
                    <a:pt x="88155" y="2164231"/>
                    <a:pt x="93019" y="2151424"/>
                    <a:pt x="100167" y="2140604"/>
                  </a:cubicBezTo>
                  <a:cubicBezTo>
                    <a:pt x="266454" y="1889237"/>
                    <a:pt x="383102" y="1614045"/>
                    <a:pt x="493199" y="1334882"/>
                  </a:cubicBezTo>
                  <a:cubicBezTo>
                    <a:pt x="526457" y="1250498"/>
                    <a:pt x="524868" y="1173957"/>
                    <a:pt x="510870" y="1087984"/>
                  </a:cubicBezTo>
                  <a:cubicBezTo>
                    <a:pt x="498163" y="1009854"/>
                    <a:pt x="439193" y="1019682"/>
                    <a:pt x="394221" y="1012038"/>
                  </a:cubicBezTo>
                  <a:cubicBezTo>
                    <a:pt x="351534" y="1004691"/>
                    <a:pt x="301399" y="987715"/>
                    <a:pt x="270127" y="1053038"/>
                  </a:cubicBezTo>
                  <a:cubicBezTo>
                    <a:pt x="150178" y="1304255"/>
                    <a:pt x="56083" y="1562118"/>
                    <a:pt x="8449" y="1832908"/>
                  </a:cubicBezTo>
                  <a:lnTo>
                    <a:pt x="0" y="1907031"/>
                  </a:lnTo>
                  <a:lnTo>
                    <a:pt x="0" y="1048021"/>
                  </a:lnTo>
                  <a:lnTo>
                    <a:pt x="33653" y="972427"/>
                  </a:lnTo>
                  <a:lnTo>
                    <a:pt x="0" y="982375"/>
                  </a:lnTo>
                  <a:lnTo>
                    <a:pt x="0" y="575057"/>
                  </a:lnTo>
                  <a:lnTo>
                    <a:pt x="81177" y="548688"/>
                  </a:lnTo>
                  <a:cubicBezTo>
                    <a:pt x="170405" y="510920"/>
                    <a:pt x="241064" y="455896"/>
                    <a:pt x="326912" y="400202"/>
                  </a:cubicBezTo>
                  <a:cubicBezTo>
                    <a:pt x="204877" y="392236"/>
                    <a:pt x="130477" y="440725"/>
                    <a:pt x="58016" y="507978"/>
                  </a:cubicBezTo>
                  <a:lnTo>
                    <a:pt x="0" y="564893"/>
                  </a:lnTo>
                  <a:lnTo>
                    <a:pt x="0" y="289854"/>
                  </a:lnTo>
                  <a:lnTo>
                    <a:pt x="6373" y="287388"/>
                  </a:lnTo>
                  <a:cubicBezTo>
                    <a:pt x="98895" y="262613"/>
                    <a:pt x="195745" y="268215"/>
                    <a:pt x="285614" y="299338"/>
                  </a:cubicBezTo>
                  <a:cubicBezTo>
                    <a:pt x="459842" y="359698"/>
                    <a:pt x="599226" y="305096"/>
                    <a:pt x="741389" y="214855"/>
                  </a:cubicBezTo>
                  <a:cubicBezTo>
                    <a:pt x="904101" y="111509"/>
                    <a:pt x="1075649" y="25734"/>
                    <a:pt x="1271123" y="2107"/>
                  </a:cubicBezTo>
                  <a:cubicBezTo>
                    <a:pt x="1284551" y="469"/>
                    <a:pt x="1294385" y="-263"/>
                    <a:pt x="1302529" y="86"/>
                  </a:cubicBezTo>
                  <a:close/>
                </a:path>
              </a:pathLst>
            </a:custGeom>
            <a:solidFill>
              <a:srgbClr val="FFC7E8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77" name="Freeform 77"/>
            <p:cNvSpPr/>
            <p:nvPr/>
          </p:nvSpPr>
          <p:spPr>
            <a:xfrm rot="0">
              <a:off x="1996059" y="5135023"/>
              <a:ext cx="357759" cy="905446"/>
            </a:xfrm>
            <a:custGeom>
              <a:avLst/>
              <a:gdLst/>
              <a:ahLst/>
              <a:cxnLst/>
              <a:rect b="b" l="l" r="r" t="t"/>
              <a:pathLst>
                <a:path h="905431" w="357753">
                  <a:moveTo>
                    <a:pt x="0" y="8601"/>
                  </a:moveTo>
                  <a:cubicBezTo>
                    <a:pt x="42093" y="-17013"/>
                    <a:pt x="61948" y="20613"/>
                    <a:pt x="79122" y="42950"/>
                  </a:cubicBezTo>
                  <a:cubicBezTo>
                    <a:pt x="161025" y="149373"/>
                    <a:pt x="236674" y="260165"/>
                    <a:pt x="299514" y="379594"/>
                  </a:cubicBezTo>
                  <a:cubicBezTo>
                    <a:pt x="339423" y="455440"/>
                    <a:pt x="315498" y="514807"/>
                    <a:pt x="269831" y="576854"/>
                  </a:cubicBezTo>
                  <a:cubicBezTo>
                    <a:pt x="230319" y="630563"/>
                    <a:pt x="236078" y="661338"/>
                    <a:pt x="284029" y="672556"/>
                  </a:cubicBezTo>
                  <a:cubicBezTo>
                    <a:pt x="324236" y="681887"/>
                    <a:pt x="364142" y="684369"/>
                    <a:pt x="356895" y="739963"/>
                  </a:cubicBezTo>
                  <a:cubicBezTo>
                    <a:pt x="349748" y="795360"/>
                    <a:pt x="304281" y="786822"/>
                    <a:pt x="241042" y="786524"/>
                  </a:cubicBezTo>
                  <a:cubicBezTo>
                    <a:pt x="302592" y="811938"/>
                    <a:pt x="346175" y="836956"/>
                    <a:pt x="315498" y="883219"/>
                  </a:cubicBezTo>
                  <a:cubicBezTo>
                    <a:pt x="285815" y="927893"/>
                    <a:pt x="254743" y="895033"/>
                    <a:pt x="218605" y="872696"/>
                  </a:cubicBezTo>
                  <a:cubicBezTo>
                    <a:pt x="154275" y="832887"/>
                    <a:pt x="154672" y="836361"/>
                    <a:pt x="163109" y="745722"/>
                  </a:cubicBezTo>
                  <a:cubicBezTo>
                    <a:pt x="170754" y="663323"/>
                    <a:pt x="164699" y="579634"/>
                    <a:pt x="164699" y="493065"/>
                  </a:cubicBezTo>
                  <a:cubicBezTo>
                    <a:pt x="196467" y="505574"/>
                    <a:pt x="204409" y="588470"/>
                    <a:pt x="262584" y="540917"/>
                  </a:cubicBezTo>
                  <a:cubicBezTo>
                    <a:pt x="293956" y="515304"/>
                    <a:pt x="307755" y="462290"/>
                    <a:pt x="291375" y="437272"/>
                  </a:cubicBezTo>
                  <a:cubicBezTo>
                    <a:pt x="264670" y="396470"/>
                    <a:pt x="218705" y="352293"/>
                    <a:pt x="173931" y="342861"/>
                  </a:cubicBezTo>
                  <a:cubicBezTo>
                    <a:pt x="86568" y="324595"/>
                    <a:pt x="29882" y="314271"/>
                    <a:pt x="120818" y="223334"/>
                  </a:cubicBezTo>
                  <a:cubicBezTo>
                    <a:pt x="132931" y="211222"/>
                    <a:pt x="133724" y="186700"/>
                    <a:pt x="115061" y="170618"/>
                  </a:cubicBezTo>
                  <a:cubicBezTo>
                    <a:pt x="74556" y="162973"/>
                    <a:pt x="92227" y="239317"/>
                    <a:pt x="50433" y="219363"/>
                  </a:cubicBezTo>
                  <a:cubicBezTo>
                    <a:pt x="14494" y="202188"/>
                    <a:pt x="35045" y="167937"/>
                    <a:pt x="35442" y="136864"/>
                  </a:cubicBezTo>
                  <a:cubicBezTo>
                    <a:pt x="35939" y="93977"/>
                    <a:pt x="27996" y="46127"/>
                    <a:pt x="1292" y="6912"/>
                  </a:cubicBezTo>
                  <a:cubicBezTo>
                    <a:pt x="1093" y="7111"/>
                    <a:pt x="0" y="8601"/>
                    <a:pt x="0" y="8601"/>
                  </a:cubicBezTo>
                </a:path>
              </a:pathLst>
            </a:custGeom>
            <a:solidFill>
              <a:srgbClr val="FFC7E8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78" name="Freeform 78"/>
            <p:cNvSpPr/>
            <p:nvPr/>
          </p:nvSpPr>
          <p:spPr>
            <a:xfrm rot="0">
              <a:off x="1835372" y="6198965"/>
              <a:ext cx="324422" cy="232791"/>
            </a:xfrm>
            <a:custGeom>
              <a:avLst/>
              <a:gdLst/>
              <a:ahLst/>
              <a:cxnLst/>
              <a:rect b="b" l="l" r="r" t="t"/>
              <a:pathLst>
                <a:path h="232761" w="324468">
                  <a:moveTo>
                    <a:pt x="324469" y="80214"/>
                  </a:moveTo>
                  <a:cubicBezTo>
                    <a:pt x="261331" y="125086"/>
                    <a:pt x="220229" y="156060"/>
                    <a:pt x="177145" y="183956"/>
                  </a:cubicBezTo>
                  <a:cubicBezTo>
                    <a:pt x="164833" y="191899"/>
                    <a:pt x="146071" y="219398"/>
                    <a:pt x="131875" y="191004"/>
                  </a:cubicBezTo>
                  <a:cubicBezTo>
                    <a:pt x="107354" y="141863"/>
                    <a:pt x="100206" y="142757"/>
                    <a:pt x="86306" y="196366"/>
                  </a:cubicBezTo>
                  <a:cubicBezTo>
                    <a:pt x="82535" y="210959"/>
                    <a:pt x="50864" y="251564"/>
                    <a:pt x="22771" y="222575"/>
                  </a:cubicBezTo>
                  <a:cubicBezTo>
                    <a:pt x="3115" y="202223"/>
                    <a:pt x="-15749" y="162315"/>
                    <a:pt x="20687" y="136602"/>
                  </a:cubicBezTo>
                  <a:cubicBezTo>
                    <a:pt x="73897" y="99076"/>
                    <a:pt x="124727" y="59762"/>
                    <a:pt x="169203" y="12111"/>
                  </a:cubicBezTo>
                  <a:cubicBezTo>
                    <a:pt x="184886" y="-4767"/>
                    <a:pt x="195708" y="-5065"/>
                    <a:pt x="213181" y="17968"/>
                  </a:cubicBezTo>
                  <a:cubicBezTo>
                    <a:pt x="235021" y="47055"/>
                    <a:pt x="254379" y="84979"/>
                    <a:pt x="324469" y="80214"/>
                  </a:cubicBezTo>
                </a:path>
              </a:pathLst>
            </a:custGeom>
            <a:solidFill>
              <a:srgbClr val="FFC7E8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79" name="Freeform 79"/>
            <p:cNvSpPr/>
            <p:nvPr/>
          </p:nvSpPr>
          <p:spPr>
            <a:xfrm rot="0">
              <a:off x="1517047" y="3556730"/>
              <a:ext cx="106871" cy="118777"/>
            </a:xfrm>
            <a:custGeom>
              <a:avLst/>
              <a:gdLst/>
              <a:ahLst/>
              <a:cxnLst/>
              <a:rect b="b" l="l" r="r" t="t"/>
              <a:pathLst>
                <a:path h="118817" w="106864">
                  <a:moveTo>
                    <a:pt x="12171" y="2383"/>
                  </a:moveTo>
                  <a:cubicBezTo>
                    <a:pt x="18625" y="3077"/>
                    <a:pt x="25276" y="2679"/>
                    <a:pt x="31333" y="4566"/>
                  </a:cubicBezTo>
                  <a:cubicBezTo>
                    <a:pt x="73622" y="17571"/>
                    <a:pt x="109760" y="40206"/>
                    <a:pt x="106681" y="89348"/>
                  </a:cubicBezTo>
                  <a:cubicBezTo>
                    <a:pt x="105094" y="114762"/>
                    <a:pt x="78586" y="125583"/>
                    <a:pt x="54264" y="114464"/>
                  </a:cubicBezTo>
                  <a:cubicBezTo>
                    <a:pt x="2343" y="90836"/>
                    <a:pt x="-15726" y="53212"/>
                    <a:pt x="15050" y="0"/>
                  </a:cubicBezTo>
                  <a:cubicBezTo>
                    <a:pt x="15050" y="98"/>
                    <a:pt x="12171" y="2383"/>
                    <a:pt x="12171" y="2383"/>
                  </a:cubicBezTo>
                </a:path>
              </a:pathLst>
            </a:custGeom>
            <a:solidFill>
              <a:srgbClr val="FFC7E8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80" name="Freeform 80"/>
            <p:cNvSpPr/>
            <p:nvPr/>
          </p:nvSpPr>
          <p:spPr>
            <a:xfrm rot="0">
              <a:off x="0" y="3728561"/>
              <a:ext cx="44577" cy="104489"/>
            </a:xfrm>
            <a:custGeom>
              <a:avLst/>
              <a:gdLst/>
              <a:ahLst/>
              <a:cxnLst/>
              <a:rect b="b" l="l" r="r" t="t"/>
              <a:pathLst>
                <a:path h="104490" w="44538">
                  <a:moveTo>
                    <a:pt x="0" y="0"/>
                  </a:moveTo>
                  <a:lnTo>
                    <a:pt x="12370" y="9471"/>
                  </a:lnTo>
                  <a:cubicBezTo>
                    <a:pt x="34310" y="27042"/>
                    <a:pt x="43841" y="47691"/>
                    <a:pt x="44535" y="75488"/>
                  </a:cubicBezTo>
                  <a:cubicBezTo>
                    <a:pt x="44734" y="87700"/>
                    <a:pt x="35601" y="99116"/>
                    <a:pt x="24085" y="102293"/>
                  </a:cubicBezTo>
                  <a:lnTo>
                    <a:pt x="0" y="104490"/>
                  </a:ln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81" name="Freeform 81"/>
            <p:cNvSpPr/>
            <p:nvPr/>
          </p:nvSpPr>
          <p:spPr>
            <a:xfrm rot="0">
              <a:off x="223171" y="3620262"/>
              <a:ext cx="151447" cy="69818"/>
            </a:xfrm>
            <a:custGeom>
              <a:avLst/>
              <a:gdLst/>
              <a:ahLst/>
              <a:cxnLst/>
              <a:rect b="b" l="l" r="r" t="t"/>
              <a:pathLst>
                <a:path h="69803" w="151432">
                  <a:moveTo>
                    <a:pt x="119118" y="1346"/>
                  </a:moveTo>
                  <a:cubicBezTo>
                    <a:pt x="90428" y="-540"/>
                    <a:pt x="62035" y="-43"/>
                    <a:pt x="33246" y="453"/>
                  </a:cubicBezTo>
                  <a:cubicBezTo>
                    <a:pt x="-11032" y="1148"/>
                    <a:pt x="-11132" y="68556"/>
                    <a:pt x="33246" y="69351"/>
                  </a:cubicBezTo>
                  <a:cubicBezTo>
                    <a:pt x="62035" y="69847"/>
                    <a:pt x="90428" y="70343"/>
                    <a:pt x="119118" y="68457"/>
                  </a:cubicBezTo>
                  <a:cubicBezTo>
                    <a:pt x="162205" y="65479"/>
                    <a:pt x="162205" y="4226"/>
                    <a:pt x="119118" y="1346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82" name="Freeform 82"/>
            <p:cNvSpPr/>
            <p:nvPr/>
          </p:nvSpPr>
          <p:spPr>
            <a:xfrm rot="0">
              <a:off x="88106" y="3917728"/>
              <a:ext cx="240220" cy="159163"/>
            </a:xfrm>
            <a:custGeom>
              <a:avLst/>
              <a:gdLst/>
              <a:ahLst/>
              <a:cxnLst/>
              <a:rect b="b" l="l" r="r" t="t"/>
              <a:pathLst>
                <a:path h="159167" w="240244">
                  <a:moveTo>
                    <a:pt x="80343" y="2612"/>
                  </a:moveTo>
                  <a:cubicBezTo>
                    <a:pt x="-567" y="-19427"/>
                    <a:pt x="-34420" y="104569"/>
                    <a:pt x="45794" y="127997"/>
                  </a:cubicBezTo>
                  <a:cubicBezTo>
                    <a:pt x="98013" y="143286"/>
                    <a:pt x="214960" y="196696"/>
                    <a:pt x="237595" y="114397"/>
                  </a:cubicBezTo>
                  <a:cubicBezTo>
                    <a:pt x="260131" y="32296"/>
                    <a:pt x="132959" y="17007"/>
                    <a:pt x="80343" y="2612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83" name="Freeform 83"/>
            <p:cNvSpPr/>
            <p:nvPr/>
          </p:nvSpPr>
          <p:spPr>
            <a:xfrm rot="0">
              <a:off x="78105" y="4173760"/>
              <a:ext cx="218218" cy="116681"/>
            </a:xfrm>
            <a:custGeom>
              <a:avLst/>
              <a:gdLst/>
              <a:ahLst/>
              <a:cxnLst/>
              <a:rect b="b" l="l" r="r" t="t"/>
              <a:pathLst>
                <a:path h="116650" w="218231">
                  <a:moveTo>
                    <a:pt x="198759" y="18316"/>
                  </a:moveTo>
                  <a:cubicBezTo>
                    <a:pt x="187641" y="12856"/>
                    <a:pt x="175728" y="5311"/>
                    <a:pt x="163814" y="1936"/>
                  </a:cubicBezTo>
                  <a:cubicBezTo>
                    <a:pt x="147632" y="-2531"/>
                    <a:pt x="130656" y="1837"/>
                    <a:pt x="114574" y="4021"/>
                  </a:cubicBezTo>
                  <a:cubicBezTo>
                    <a:pt x="88663" y="7694"/>
                    <a:pt x="62852" y="11466"/>
                    <a:pt x="36941" y="15140"/>
                  </a:cubicBezTo>
                  <a:cubicBezTo>
                    <a:pt x="-20640" y="23380"/>
                    <a:pt x="-6940" y="119180"/>
                    <a:pt x="50641" y="116600"/>
                  </a:cubicBezTo>
                  <a:cubicBezTo>
                    <a:pt x="75261" y="115507"/>
                    <a:pt x="99782" y="114415"/>
                    <a:pt x="124402" y="113224"/>
                  </a:cubicBezTo>
                  <a:cubicBezTo>
                    <a:pt x="137110" y="112628"/>
                    <a:pt x="151504" y="112827"/>
                    <a:pt x="163814" y="109451"/>
                  </a:cubicBezTo>
                  <a:cubicBezTo>
                    <a:pt x="177415" y="105679"/>
                    <a:pt x="187740" y="95851"/>
                    <a:pt x="198759" y="87512"/>
                  </a:cubicBezTo>
                  <a:cubicBezTo>
                    <a:pt x="220601" y="71231"/>
                    <a:pt x="228542" y="33108"/>
                    <a:pt x="198759" y="18316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84" name="Freeform 84"/>
            <p:cNvSpPr/>
            <p:nvPr/>
          </p:nvSpPr>
          <p:spPr>
            <a:xfrm rot="0">
              <a:off x="38290" y="4332256"/>
              <a:ext cx="231172" cy="129826"/>
            </a:xfrm>
            <a:custGeom>
              <a:avLst/>
              <a:gdLst/>
              <a:ahLst/>
              <a:cxnLst/>
              <a:rect b="b" l="l" r="r" t="t"/>
              <a:pathLst>
                <a:path h="129785" w="231170">
                  <a:moveTo>
                    <a:pt x="224057" y="73202"/>
                  </a:moveTo>
                  <a:cubicBezTo>
                    <a:pt x="211449" y="59602"/>
                    <a:pt x="195963" y="50369"/>
                    <a:pt x="180276" y="41037"/>
                  </a:cubicBezTo>
                  <a:cubicBezTo>
                    <a:pt x="170746" y="29223"/>
                    <a:pt x="158734" y="21579"/>
                    <a:pt x="140367" y="16814"/>
                  </a:cubicBezTo>
                  <a:cubicBezTo>
                    <a:pt x="117336" y="10858"/>
                    <a:pt x="93609" y="6588"/>
                    <a:pt x="70379" y="1526"/>
                  </a:cubicBezTo>
                  <a:cubicBezTo>
                    <a:pt x="-206" y="-13961"/>
                    <a:pt x="-30486" y="93157"/>
                    <a:pt x="40397" y="110331"/>
                  </a:cubicBezTo>
                  <a:cubicBezTo>
                    <a:pt x="79710" y="119862"/>
                    <a:pt x="124484" y="139618"/>
                    <a:pt x="161712" y="123932"/>
                  </a:cubicBezTo>
                  <a:cubicBezTo>
                    <a:pt x="179185" y="122641"/>
                    <a:pt x="196558" y="121153"/>
                    <a:pt x="213137" y="114799"/>
                  </a:cubicBezTo>
                  <a:cubicBezTo>
                    <a:pt x="230510" y="108148"/>
                    <a:pt x="237658" y="87796"/>
                    <a:pt x="224057" y="73202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85" name="Freeform 85"/>
            <p:cNvSpPr/>
            <p:nvPr/>
          </p:nvSpPr>
          <p:spPr>
            <a:xfrm rot="0">
              <a:off x="0" y="4711160"/>
              <a:ext cx="110585" cy="96679"/>
            </a:xfrm>
            <a:custGeom>
              <a:avLst/>
              <a:gdLst/>
              <a:ahLst/>
              <a:cxnLst/>
              <a:rect b="b" l="l" r="r" t="t"/>
              <a:pathLst>
                <a:path h="96691" w="110624">
                  <a:moveTo>
                    <a:pt x="0" y="0"/>
                  </a:moveTo>
                  <a:lnTo>
                    <a:pt x="14555" y="2246"/>
                  </a:lnTo>
                  <a:cubicBezTo>
                    <a:pt x="29743" y="3040"/>
                    <a:pt x="46322" y="-434"/>
                    <a:pt x="61114" y="3537"/>
                  </a:cubicBezTo>
                  <a:cubicBezTo>
                    <a:pt x="74516" y="7111"/>
                    <a:pt x="85338" y="16939"/>
                    <a:pt x="96457" y="24583"/>
                  </a:cubicBezTo>
                  <a:cubicBezTo>
                    <a:pt x="110951" y="34610"/>
                    <a:pt x="116709" y="56351"/>
                    <a:pt x="102215" y="69753"/>
                  </a:cubicBezTo>
                  <a:cubicBezTo>
                    <a:pt x="70348" y="99139"/>
                    <a:pt x="43841" y="101621"/>
                    <a:pt x="2542" y="90800"/>
                  </a:cubicBezTo>
                  <a:lnTo>
                    <a:pt x="0" y="89878"/>
                  </a:ln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86" name="Freeform 86"/>
            <p:cNvSpPr/>
            <p:nvPr/>
          </p:nvSpPr>
          <p:spPr>
            <a:xfrm rot="0">
              <a:off x="482346" y="4567428"/>
              <a:ext cx="199739" cy="151352"/>
            </a:xfrm>
            <a:custGeom>
              <a:avLst/>
              <a:gdLst/>
              <a:ahLst/>
              <a:cxnLst/>
              <a:rect b="b" l="l" r="r" t="t"/>
              <a:pathLst>
                <a:path h="151318" w="199766">
                  <a:moveTo>
                    <a:pt x="175869" y="57889"/>
                  </a:moveTo>
                  <a:cubicBezTo>
                    <a:pt x="158794" y="49252"/>
                    <a:pt x="142314" y="49351"/>
                    <a:pt x="126827" y="42898"/>
                  </a:cubicBezTo>
                  <a:cubicBezTo>
                    <a:pt x="111440" y="36544"/>
                    <a:pt x="101611" y="27510"/>
                    <a:pt x="90988" y="15498"/>
                  </a:cubicBezTo>
                  <a:cubicBezTo>
                    <a:pt x="71928" y="-6244"/>
                    <a:pt x="34799" y="-4059"/>
                    <a:pt x="15340" y="15498"/>
                  </a:cubicBezTo>
                  <a:cubicBezTo>
                    <a:pt x="-5607" y="36445"/>
                    <a:pt x="-4614" y="70199"/>
                    <a:pt x="15340" y="91245"/>
                  </a:cubicBezTo>
                  <a:cubicBezTo>
                    <a:pt x="33706" y="110604"/>
                    <a:pt x="55647" y="125793"/>
                    <a:pt x="80168" y="136217"/>
                  </a:cubicBezTo>
                  <a:cubicBezTo>
                    <a:pt x="105185" y="146839"/>
                    <a:pt x="137649" y="157065"/>
                    <a:pt x="164154" y="147534"/>
                  </a:cubicBezTo>
                  <a:cubicBezTo>
                    <a:pt x="200887" y="134430"/>
                    <a:pt x="216175" y="78439"/>
                    <a:pt x="175869" y="57889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87" name="Freeform 87"/>
            <p:cNvSpPr/>
            <p:nvPr/>
          </p:nvSpPr>
          <p:spPr>
            <a:xfrm rot="0">
              <a:off x="527875" y="4258913"/>
              <a:ext cx="167735" cy="91916"/>
            </a:xfrm>
            <a:custGeom>
              <a:avLst/>
              <a:gdLst/>
              <a:ahLst/>
              <a:cxnLst/>
              <a:rect b="b" l="l" r="r" t="t"/>
              <a:pathLst>
                <a:path h="91895" w="167775">
                  <a:moveTo>
                    <a:pt x="158697" y="15190"/>
                  </a:moveTo>
                  <a:cubicBezTo>
                    <a:pt x="144203" y="-2482"/>
                    <a:pt x="120675" y="-397"/>
                    <a:pt x="99925" y="695"/>
                  </a:cubicBezTo>
                  <a:cubicBezTo>
                    <a:pt x="80865" y="1688"/>
                    <a:pt x="61704" y="4667"/>
                    <a:pt x="42644" y="6751"/>
                  </a:cubicBezTo>
                  <a:cubicBezTo>
                    <a:pt x="17030" y="9531"/>
                    <a:pt x="-3321" y="27797"/>
                    <a:pt x="452" y="55496"/>
                  </a:cubicBezTo>
                  <a:cubicBezTo>
                    <a:pt x="4224" y="83293"/>
                    <a:pt x="28547" y="94908"/>
                    <a:pt x="54159" y="91235"/>
                  </a:cubicBezTo>
                  <a:cubicBezTo>
                    <a:pt x="73121" y="88554"/>
                    <a:pt x="92380" y="86668"/>
                    <a:pt x="111143" y="82995"/>
                  </a:cubicBezTo>
                  <a:cubicBezTo>
                    <a:pt x="131495" y="79024"/>
                    <a:pt x="154130" y="75152"/>
                    <a:pt x="163859" y="54503"/>
                  </a:cubicBezTo>
                  <a:cubicBezTo>
                    <a:pt x="170511" y="40207"/>
                    <a:pt x="168624" y="27301"/>
                    <a:pt x="158697" y="15190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88" name="Freeform 88"/>
            <p:cNvSpPr/>
            <p:nvPr/>
          </p:nvSpPr>
          <p:spPr>
            <a:xfrm rot="0">
              <a:off x="502158" y="3818858"/>
              <a:ext cx="201740" cy="149447"/>
            </a:xfrm>
            <a:custGeom>
              <a:avLst/>
              <a:gdLst/>
              <a:ahLst/>
              <a:cxnLst/>
              <a:rect b="b" l="l" r="r" t="t"/>
              <a:pathLst>
                <a:path h="149470" w="201771">
                  <a:moveTo>
                    <a:pt x="199925" y="81515"/>
                  </a:moveTo>
                  <a:cubicBezTo>
                    <a:pt x="199825" y="92137"/>
                    <a:pt x="199030" y="88663"/>
                    <a:pt x="197541" y="70892"/>
                  </a:cubicBezTo>
                  <a:cubicBezTo>
                    <a:pt x="195457" y="64241"/>
                    <a:pt x="192577" y="57986"/>
                    <a:pt x="188904" y="52129"/>
                  </a:cubicBezTo>
                  <a:cubicBezTo>
                    <a:pt x="177588" y="33962"/>
                    <a:pt x="162398" y="26516"/>
                    <a:pt x="142841" y="19964"/>
                  </a:cubicBezTo>
                  <a:cubicBezTo>
                    <a:pt x="124177" y="13709"/>
                    <a:pt x="105215" y="8349"/>
                    <a:pt x="86452" y="2590"/>
                  </a:cubicBezTo>
                  <a:cubicBezTo>
                    <a:pt x="52004" y="-8032"/>
                    <a:pt x="9911" y="15199"/>
                    <a:pt x="1770" y="50640"/>
                  </a:cubicBezTo>
                  <a:cubicBezTo>
                    <a:pt x="-5974" y="84692"/>
                    <a:pt x="11995" y="128075"/>
                    <a:pt x="49820" y="135322"/>
                  </a:cubicBezTo>
                  <a:cubicBezTo>
                    <a:pt x="69178" y="139094"/>
                    <a:pt x="88536" y="143066"/>
                    <a:pt x="107896" y="146540"/>
                  </a:cubicBezTo>
                  <a:cubicBezTo>
                    <a:pt x="128744" y="150313"/>
                    <a:pt x="146017" y="152100"/>
                    <a:pt x="165376" y="141378"/>
                  </a:cubicBezTo>
                  <a:cubicBezTo>
                    <a:pt x="171333" y="137903"/>
                    <a:pt x="176892" y="133833"/>
                    <a:pt x="181955" y="129266"/>
                  </a:cubicBezTo>
                  <a:cubicBezTo>
                    <a:pt x="191485" y="115666"/>
                    <a:pt x="193967" y="112787"/>
                    <a:pt x="189401" y="120629"/>
                  </a:cubicBezTo>
                  <a:cubicBezTo>
                    <a:pt x="199328" y="112687"/>
                    <a:pt x="204888" y="93428"/>
                    <a:pt x="199925" y="81515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89" name="Freeform 89"/>
            <p:cNvSpPr/>
            <p:nvPr/>
          </p:nvSpPr>
          <p:spPr>
            <a:xfrm rot="0">
              <a:off x="580168" y="3536728"/>
              <a:ext cx="160306" cy="160496"/>
            </a:xfrm>
            <a:custGeom>
              <a:avLst/>
              <a:gdLst/>
              <a:ahLst/>
              <a:cxnLst/>
              <a:rect b="b" l="l" r="r" t="t"/>
              <a:pathLst>
                <a:path h="160461" w="160286">
                  <a:moveTo>
                    <a:pt x="157282" y="97667"/>
                  </a:moveTo>
                  <a:cubicBezTo>
                    <a:pt x="151525" y="82180"/>
                    <a:pt x="140603" y="71955"/>
                    <a:pt x="129287" y="60637"/>
                  </a:cubicBezTo>
                  <a:cubicBezTo>
                    <a:pt x="113799" y="45150"/>
                    <a:pt x="98313" y="29564"/>
                    <a:pt x="82825" y="14077"/>
                  </a:cubicBezTo>
                  <a:cubicBezTo>
                    <a:pt x="64758" y="-3991"/>
                    <a:pt x="31698" y="-5381"/>
                    <a:pt x="13929" y="14077"/>
                  </a:cubicBezTo>
                  <a:cubicBezTo>
                    <a:pt x="-3941" y="33535"/>
                    <a:pt x="-5331" y="63814"/>
                    <a:pt x="13929" y="83073"/>
                  </a:cubicBezTo>
                  <a:cubicBezTo>
                    <a:pt x="29415" y="98560"/>
                    <a:pt x="44903" y="114147"/>
                    <a:pt x="60389" y="129634"/>
                  </a:cubicBezTo>
                  <a:cubicBezTo>
                    <a:pt x="71607" y="140852"/>
                    <a:pt x="81734" y="152765"/>
                    <a:pt x="97419" y="157729"/>
                  </a:cubicBezTo>
                  <a:cubicBezTo>
                    <a:pt x="114693" y="163189"/>
                    <a:pt x="133953" y="160806"/>
                    <a:pt x="147156" y="147503"/>
                  </a:cubicBezTo>
                  <a:cubicBezTo>
                    <a:pt x="159963" y="134498"/>
                    <a:pt x="163537" y="114445"/>
                    <a:pt x="157282" y="97667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90" name="Freeform 90"/>
            <p:cNvSpPr/>
            <p:nvPr/>
          </p:nvSpPr>
          <p:spPr>
            <a:xfrm rot="0">
              <a:off x="802196" y="3992023"/>
              <a:ext cx="189643" cy="127159"/>
            </a:xfrm>
            <a:custGeom>
              <a:avLst/>
              <a:gdLst/>
              <a:ahLst/>
              <a:cxnLst/>
              <a:rect b="b" l="l" r="r" t="t"/>
              <a:pathLst>
                <a:path h="127179" w="189606">
                  <a:moveTo>
                    <a:pt x="178852" y="54942"/>
                  </a:moveTo>
                  <a:cubicBezTo>
                    <a:pt x="167236" y="41837"/>
                    <a:pt x="149268" y="30123"/>
                    <a:pt x="134277" y="20791"/>
                  </a:cubicBezTo>
                  <a:cubicBezTo>
                    <a:pt x="116109" y="9374"/>
                    <a:pt x="95162" y="6197"/>
                    <a:pt x="74513" y="1531"/>
                  </a:cubicBezTo>
                  <a:cubicBezTo>
                    <a:pt x="44333" y="-5219"/>
                    <a:pt x="8991" y="10665"/>
                    <a:pt x="1645" y="42929"/>
                  </a:cubicBezTo>
                  <a:cubicBezTo>
                    <a:pt x="-5504" y="74301"/>
                    <a:pt x="11076" y="107061"/>
                    <a:pt x="43042" y="115897"/>
                  </a:cubicBezTo>
                  <a:cubicBezTo>
                    <a:pt x="81859" y="126619"/>
                    <a:pt x="122761" y="133369"/>
                    <a:pt x="161974" y="118875"/>
                  </a:cubicBezTo>
                  <a:cubicBezTo>
                    <a:pt x="189573" y="108650"/>
                    <a:pt x="198906" y="77576"/>
                    <a:pt x="178852" y="54942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91" name="Freeform 91"/>
            <p:cNvSpPr/>
            <p:nvPr/>
          </p:nvSpPr>
          <p:spPr>
            <a:xfrm rot="0">
              <a:off x="841343" y="3705130"/>
              <a:ext cx="199358" cy="188785"/>
            </a:xfrm>
            <a:custGeom>
              <a:avLst/>
              <a:gdLst/>
              <a:ahLst/>
              <a:cxnLst/>
              <a:rect b="b" l="l" r="r" t="t"/>
              <a:pathLst>
                <a:path h="188831" w="199333">
                  <a:moveTo>
                    <a:pt x="133246" y="22528"/>
                  </a:moveTo>
                  <a:cubicBezTo>
                    <a:pt x="100187" y="-10929"/>
                    <a:pt x="44592" y="-6163"/>
                    <a:pt x="16299" y="30470"/>
                  </a:cubicBezTo>
                  <a:cubicBezTo>
                    <a:pt x="-12689" y="68095"/>
                    <a:pt x="-1570" y="120711"/>
                    <a:pt x="38239" y="145729"/>
                  </a:cubicBezTo>
                  <a:cubicBezTo>
                    <a:pt x="49854" y="152976"/>
                    <a:pt x="61470" y="160322"/>
                    <a:pt x="73184" y="167569"/>
                  </a:cubicBezTo>
                  <a:cubicBezTo>
                    <a:pt x="78644" y="171044"/>
                    <a:pt x="84105" y="174618"/>
                    <a:pt x="89862" y="177695"/>
                  </a:cubicBezTo>
                  <a:cubicBezTo>
                    <a:pt x="108924" y="187921"/>
                    <a:pt x="129175" y="191991"/>
                    <a:pt x="150321" y="186134"/>
                  </a:cubicBezTo>
                  <a:cubicBezTo>
                    <a:pt x="179707" y="177993"/>
                    <a:pt x="197874" y="151288"/>
                    <a:pt x="199264" y="121704"/>
                  </a:cubicBezTo>
                  <a:cubicBezTo>
                    <a:pt x="201249" y="80306"/>
                    <a:pt x="160050" y="49630"/>
                    <a:pt x="133246" y="22528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92" name="Freeform 92"/>
            <p:cNvSpPr/>
            <p:nvPr/>
          </p:nvSpPr>
          <p:spPr>
            <a:xfrm rot="0">
              <a:off x="933355" y="4367213"/>
              <a:ext cx="182404" cy="154400"/>
            </a:xfrm>
            <a:custGeom>
              <a:avLst/>
              <a:gdLst/>
              <a:ahLst/>
              <a:cxnLst/>
              <a:rect b="b" l="l" r="r" t="t"/>
              <a:pathLst>
                <a:path h="154446" w="182419">
                  <a:moveTo>
                    <a:pt x="177489" y="90885"/>
                  </a:moveTo>
                  <a:cubicBezTo>
                    <a:pt x="174709" y="85425"/>
                    <a:pt x="171533" y="80164"/>
                    <a:pt x="168753" y="74703"/>
                  </a:cubicBezTo>
                  <a:cubicBezTo>
                    <a:pt x="168554" y="74008"/>
                    <a:pt x="168355" y="73215"/>
                    <a:pt x="167959" y="72023"/>
                  </a:cubicBezTo>
                  <a:cubicBezTo>
                    <a:pt x="164881" y="61003"/>
                    <a:pt x="159322" y="51374"/>
                    <a:pt x="151181" y="43233"/>
                  </a:cubicBezTo>
                  <a:cubicBezTo>
                    <a:pt x="137580" y="28540"/>
                    <a:pt x="118421" y="19209"/>
                    <a:pt x="101344" y="8983"/>
                  </a:cubicBezTo>
                  <a:cubicBezTo>
                    <a:pt x="70867" y="-9383"/>
                    <a:pt x="25499" y="1240"/>
                    <a:pt x="8522" y="33305"/>
                  </a:cubicBezTo>
                  <a:cubicBezTo>
                    <a:pt x="-8156" y="64974"/>
                    <a:pt x="-512" y="108159"/>
                    <a:pt x="32845" y="126227"/>
                  </a:cubicBezTo>
                  <a:cubicBezTo>
                    <a:pt x="50318" y="135659"/>
                    <a:pt x="68286" y="147671"/>
                    <a:pt x="87743" y="152139"/>
                  </a:cubicBezTo>
                  <a:cubicBezTo>
                    <a:pt x="99260" y="155216"/>
                    <a:pt x="110875" y="155216"/>
                    <a:pt x="122392" y="152139"/>
                  </a:cubicBezTo>
                  <a:cubicBezTo>
                    <a:pt x="123384" y="151940"/>
                    <a:pt x="123979" y="151741"/>
                    <a:pt x="124576" y="151642"/>
                  </a:cubicBezTo>
                  <a:cubicBezTo>
                    <a:pt x="130731" y="151245"/>
                    <a:pt x="136886" y="151245"/>
                    <a:pt x="143041" y="150848"/>
                  </a:cubicBezTo>
                  <a:cubicBezTo>
                    <a:pt x="174015" y="148862"/>
                    <a:pt x="191587" y="118682"/>
                    <a:pt x="177489" y="90885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93" name="Freeform 93"/>
            <p:cNvSpPr/>
            <p:nvPr/>
          </p:nvSpPr>
          <p:spPr>
            <a:xfrm rot="0">
              <a:off x="845248" y="4664964"/>
              <a:ext cx="175451" cy="153257"/>
            </a:xfrm>
            <a:custGeom>
              <a:avLst/>
              <a:gdLst/>
              <a:ahLst/>
              <a:cxnLst/>
              <a:rect b="b" l="l" r="r" t="t"/>
              <a:pathLst>
                <a:path h="153280" w="175433">
                  <a:moveTo>
                    <a:pt x="161379" y="70877"/>
                  </a:moveTo>
                  <a:cubicBezTo>
                    <a:pt x="142716" y="53205"/>
                    <a:pt x="124052" y="35535"/>
                    <a:pt x="105388" y="17764"/>
                  </a:cubicBezTo>
                  <a:cubicBezTo>
                    <a:pt x="78385" y="-7849"/>
                    <a:pt x="35696" y="-5764"/>
                    <a:pt x="12665" y="24018"/>
                  </a:cubicBezTo>
                  <a:cubicBezTo>
                    <a:pt x="-7787" y="50525"/>
                    <a:pt x="-4510" y="99965"/>
                    <a:pt x="30137" y="115352"/>
                  </a:cubicBezTo>
                  <a:lnTo>
                    <a:pt x="102311" y="147418"/>
                  </a:lnTo>
                  <a:cubicBezTo>
                    <a:pt x="124847" y="157445"/>
                    <a:pt x="149268" y="155459"/>
                    <a:pt x="165251" y="134810"/>
                  </a:cubicBezTo>
                  <a:cubicBezTo>
                    <a:pt x="179646" y="116345"/>
                    <a:pt x="179150" y="87753"/>
                    <a:pt x="161379" y="70877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94" name="Freeform 94"/>
            <p:cNvSpPr/>
            <p:nvPr/>
          </p:nvSpPr>
          <p:spPr>
            <a:xfrm rot="0">
              <a:off x="171641" y="4546282"/>
              <a:ext cx="171831" cy="141732"/>
            </a:xfrm>
            <a:custGeom>
              <a:avLst/>
              <a:gdLst/>
              <a:ahLst/>
              <a:cxnLst/>
              <a:rect b="b" l="l" r="r" t="t"/>
              <a:pathLst>
                <a:path h="141721" w="171872">
                  <a:moveTo>
                    <a:pt x="155115" y="49516"/>
                  </a:moveTo>
                  <a:cubicBezTo>
                    <a:pt x="137941" y="22712"/>
                    <a:pt x="105875" y="14372"/>
                    <a:pt x="77978" y="3154"/>
                  </a:cubicBezTo>
                  <a:cubicBezTo>
                    <a:pt x="49387" y="-8362"/>
                    <a:pt x="15533" y="13478"/>
                    <a:pt x="4713" y="39191"/>
                  </a:cubicBezTo>
                  <a:cubicBezTo>
                    <a:pt x="-6307" y="65301"/>
                    <a:pt x="1933" y="103919"/>
                    <a:pt x="30128" y="116825"/>
                  </a:cubicBezTo>
                  <a:cubicBezTo>
                    <a:pt x="57924" y="129532"/>
                    <a:pt x="86814" y="147600"/>
                    <a:pt x="118482" y="139857"/>
                  </a:cubicBezTo>
                  <a:cubicBezTo>
                    <a:pt x="137643" y="135190"/>
                    <a:pt x="161072" y="129135"/>
                    <a:pt x="169114" y="109081"/>
                  </a:cubicBezTo>
                  <a:cubicBezTo>
                    <a:pt x="177154" y="89028"/>
                    <a:pt x="166135" y="66492"/>
                    <a:pt x="155115" y="49516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95" name="Freeform 95"/>
            <p:cNvSpPr/>
            <p:nvPr/>
          </p:nvSpPr>
          <p:spPr>
            <a:xfrm rot="0">
              <a:off x="810292" y="3341275"/>
              <a:ext cx="121253" cy="120777"/>
            </a:xfrm>
            <a:custGeom>
              <a:avLst/>
              <a:gdLst/>
              <a:ahLst/>
              <a:cxnLst/>
              <a:rect b="b" l="l" r="r" t="t"/>
              <a:pathLst>
                <a:path h="120771" w="121238">
                  <a:moveTo>
                    <a:pt x="120634" y="102489"/>
                  </a:moveTo>
                  <a:cubicBezTo>
                    <a:pt x="115372" y="86009"/>
                    <a:pt x="109614" y="69529"/>
                    <a:pt x="100679" y="54638"/>
                  </a:cubicBezTo>
                  <a:cubicBezTo>
                    <a:pt x="91050" y="38456"/>
                    <a:pt x="75166" y="24756"/>
                    <a:pt x="62458" y="11055"/>
                  </a:cubicBezTo>
                  <a:cubicBezTo>
                    <a:pt x="30591" y="-23393"/>
                    <a:pt x="-23415" y="30811"/>
                    <a:pt x="11132" y="62480"/>
                  </a:cubicBezTo>
                  <a:cubicBezTo>
                    <a:pt x="25031" y="75188"/>
                    <a:pt x="38632" y="90973"/>
                    <a:pt x="54913" y="100503"/>
                  </a:cubicBezTo>
                  <a:cubicBezTo>
                    <a:pt x="69904" y="109339"/>
                    <a:pt x="86484" y="115097"/>
                    <a:pt x="102962" y="120259"/>
                  </a:cubicBezTo>
                  <a:cubicBezTo>
                    <a:pt x="113288" y="123237"/>
                    <a:pt x="123909" y="112714"/>
                    <a:pt x="120634" y="102489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96" name="Freeform 96"/>
            <p:cNvSpPr/>
            <p:nvPr/>
          </p:nvSpPr>
          <p:spPr>
            <a:xfrm rot="0">
              <a:off x="341948" y="3278981"/>
              <a:ext cx="195929" cy="186499"/>
            </a:xfrm>
            <a:custGeom>
              <a:avLst/>
              <a:gdLst/>
              <a:ahLst/>
              <a:cxnLst/>
              <a:rect b="b" l="l" r="r" t="t"/>
              <a:pathLst>
                <a:path h="186459" w="195967">
                  <a:moveTo>
                    <a:pt x="190719" y="116163"/>
                  </a:moveTo>
                  <a:cubicBezTo>
                    <a:pt x="167191" y="74865"/>
                    <a:pt x="124800" y="45976"/>
                    <a:pt x="89558" y="14903"/>
                  </a:cubicBezTo>
                  <a:cubicBezTo>
                    <a:pt x="68313" y="-3860"/>
                    <a:pt x="36148" y="-6045"/>
                    <a:pt x="15200" y="14903"/>
                  </a:cubicBezTo>
                  <a:cubicBezTo>
                    <a:pt x="-3960" y="34063"/>
                    <a:pt x="-6144" y="70398"/>
                    <a:pt x="15200" y="89260"/>
                  </a:cubicBezTo>
                  <a:cubicBezTo>
                    <a:pt x="33765" y="105640"/>
                    <a:pt x="52230" y="121922"/>
                    <a:pt x="70795" y="138302"/>
                  </a:cubicBezTo>
                  <a:cubicBezTo>
                    <a:pt x="79034" y="145549"/>
                    <a:pt x="87076" y="153094"/>
                    <a:pt x="95514" y="160143"/>
                  </a:cubicBezTo>
                  <a:cubicBezTo>
                    <a:pt x="108718" y="171063"/>
                    <a:pt x="123410" y="176920"/>
                    <a:pt x="139097" y="183373"/>
                  </a:cubicBezTo>
                  <a:cubicBezTo>
                    <a:pt x="177813" y="199655"/>
                    <a:pt x="208689" y="147733"/>
                    <a:pt x="190719" y="116163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97" name="Freeform 97"/>
            <p:cNvSpPr/>
            <p:nvPr/>
          </p:nvSpPr>
          <p:spPr>
            <a:xfrm rot="0">
              <a:off x="31051" y="3363087"/>
              <a:ext cx="144875" cy="135255"/>
            </a:xfrm>
            <a:custGeom>
              <a:avLst/>
              <a:gdLst/>
              <a:ahLst/>
              <a:cxnLst/>
              <a:rect b="b" l="l" r="r" t="t"/>
              <a:pathLst>
                <a:path h="135239" w="144880">
                  <a:moveTo>
                    <a:pt x="84669" y="14155"/>
                  </a:moveTo>
                  <a:cubicBezTo>
                    <a:pt x="64714" y="-2524"/>
                    <a:pt x="33641" y="-6792"/>
                    <a:pt x="14382" y="14155"/>
                  </a:cubicBezTo>
                  <a:cubicBezTo>
                    <a:pt x="-2496" y="32521"/>
                    <a:pt x="-6963" y="66672"/>
                    <a:pt x="14382" y="84541"/>
                  </a:cubicBezTo>
                  <a:cubicBezTo>
                    <a:pt x="29472" y="97149"/>
                    <a:pt x="44561" y="113033"/>
                    <a:pt x="61339" y="123159"/>
                  </a:cubicBezTo>
                  <a:cubicBezTo>
                    <a:pt x="81194" y="135172"/>
                    <a:pt x="100751" y="137753"/>
                    <a:pt x="122989" y="132988"/>
                  </a:cubicBezTo>
                  <a:cubicBezTo>
                    <a:pt x="135995" y="130208"/>
                    <a:pt x="144433" y="116806"/>
                    <a:pt x="144830" y="104198"/>
                  </a:cubicBezTo>
                  <a:cubicBezTo>
                    <a:pt x="146318" y="61112"/>
                    <a:pt x="114451" y="39073"/>
                    <a:pt x="84669" y="14155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98" name="Freeform 98"/>
            <p:cNvSpPr/>
            <p:nvPr/>
          </p:nvSpPr>
          <p:spPr>
            <a:xfrm rot="0">
              <a:off x="1627346" y="5535359"/>
              <a:ext cx="699802" cy="785146"/>
            </a:xfrm>
            <a:custGeom>
              <a:avLst/>
              <a:gdLst/>
              <a:ahLst/>
              <a:cxnLst/>
              <a:rect b="b" l="l" r="r" t="t"/>
              <a:pathLst>
                <a:path h="785117" w="699812">
                  <a:moveTo>
                    <a:pt x="496824" y="3935"/>
                  </a:moveTo>
                  <a:cubicBezTo>
                    <a:pt x="432097" y="74420"/>
                    <a:pt x="362108" y="139844"/>
                    <a:pt x="292515" y="205663"/>
                  </a:cubicBezTo>
                  <a:cubicBezTo>
                    <a:pt x="204160" y="145899"/>
                    <a:pt x="117195" y="83753"/>
                    <a:pt x="15437" y="48509"/>
                  </a:cubicBezTo>
                  <a:cubicBezTo>
                    <a:pt x="4616" y="44737"/>
                    <a:pt x="-3127" y="57544"/>
                    <a:pt x="1241" y="66479"/>
                  </a:cubicBezTo>
                  <a:cubicBezTo>
                    <a:pt x="46709" y="160691"/>
                    <a:pt x="103196" y="248749"/>
                    <a:pt x="155019" y="339387"/>
                  </a:cubicBezTo>
                  <a:cubicBezTo>
                    <a:pt x="106274" y="389423"/>
                    <a:pt x="59516" y="441542"/>
                    <a:pt x="17224" y="497632"/>
                  </a:cubicBezTo>
                  <a:cubicBezTo>
                    <a:pt x="10671" y="506369"/>
                    <a:pt x="19805" y="516892"/>
                    <a:pt x="28542" y="517686"/>
                  </a:cubicBezTo>
                  <a:cubicBezTo>
                    <a:pt x="100615" y="523941"/>
                    <a:pt x="172193" y="519474"/>
                    <a:pt x="243572" y="511730"/>
                  </a:cubicBezTo>
                  <a:cubicBezTo>
                    <a:pt x="282290" y="593434"/>
                    <a:pt x="321107" y="675435"/>
                    <a:pt x="376205" y="746914"/>
                  </a:cubicBezTo>
                  <a:cubicBezTo>
                    <a:pt x="375907" y="755353"/>
                    <a:pt x="375509" y="763791"/>
                    <a:pt x="375311" y="772130"/>
                  </a:cubicBezTo>
                  <a:cubicBezTo>
                    <a:pt x="374815" y="789007"/>
                    <a:pt x="400428" y="789503"/>
                    <a:pt x="401718" y="773222"/>
                  </a:cubicBezTo>
                  <a:cubicBezTo>
                    <a:pt x="406384" y="772428"/>
                    <a:pt x="410653" y="767365"/>
                    <a:pt x="407377" y="762798"/>
                  </a:cubicBezTo>
                  <a:cubicBezTo>
                    <a:pt x="405690" y="760515"/>
                    <a:pt x="404101" y="758133"/>
                    <a:pt x="402413" y="755749"/>
                  </a:cubicBezTo>
                  <a:cubicBezTo>
                    <a:pt x="405292" y="666500"/>
                    <a:pt x="412143" y="577550"/>
                    <a:pt x="422964" y="489194"/>
                  </a:cubicBezTo>
                  <a:cubicBezTo>
                    <a:pt x="510524" y="478671"/>
                    <a:pt x="598285" y="471721"/>
                    <a:pt x="686738" y="481848"/>
                  </a:cubicBezTo>
                  <a:cubicBezTo>
                    <a:pt x="698752" y="483238"/>
                    <a:pt x="703715" y="467056"/>
                    <a:pt x="696369" y="459312"/>
                  </a:cubicBezTo>
                  <a:cubicBezTo>
                    <a:pt x="628464" y="387735"/>
                    <a:pt x="538917" y="346139"/>
                    <a:pt x="451952" y="301365"/>
                  </a:cubicBezTo>
                  <a:cubicBezTo>
                    <a:pt x="469722" y="205763"/>
                    <a:pt x="492059" y="110855"/>
                    <a:pt x="518765" y="17040"/>
                  </a:cubicBezTo>
                  <a:cubicBezTo>
                    <a:pt x="522438" y="4531"/>
                    <a:pt x="505958" y="-5993"/>
                    <a:pt x="496824" y="3935"/>
                  </a:cubicBezTo>
                  <a:close/>
                  <a:moveTo>
                    <a:pt x="37675" y="83554"/>
                  </a:moveTo>
                  <a:cubicBezTo>
                    <a:pt x="122357" y="118400"/>
                    <a:pt x="198203" y="171413"/>
                    <a:pt x="273851" y="223334"/>
                  </a:cubicBezTo>
                  <a:cubicBezTo>
                    <a:pt x="239601" y="255797"/>
                    <a:pt x="205649" y="288459"/>
                    <a:pt x="172392" y="321915"/>
                  </a:cubicBezTo>
                  <a:cubicBezTo>
                    <a:pt x="127618" y="242395"/>
                    <a:pt x="78973" y="164961"/>
                    <a:pt x="37675" y="83554"/>
                  </a:cubicBezTo>
                  <a:close/>
                  <a:moveTo>
                    <a:pt x="332524" y="263044"/>
                  </a:moveTo>
                  <a:cubicBezTo>
                    <a:pt x="361314" y="282006"/>
                    <a:pt x="391691" y="298784"/>
                    <a:pt x="422665" y="314966"/>
                  </a:cubicBezTo>
                  <a:cubicBezTo>
                    <a:pt x="413730" y="364901"/>
                    <a:pt x="405888" y="415035"/>
                    <a:pt x="399435" y="465368"/>
                  </a:cubicBezTo>
                  <a:cubicBezTo>
                    <a:pt x="351187" y="471523"/>
                    <a:pt x="302939" y="478274"/>
                    <a:pt x="254592" y="483834"/>
                  </a:cubicBezTo>
                  <a:cubicBezTo>
                    <a:pt x="243175" y="459610"/>
                    <a:pt x="231659" y="435487"/>
                    <a:pt x="219845" y="411362"/>
                  </a:cubicBezTo>
                  <a:cubicBezTo>
                    <a:pt x="208925" y="389125"/>
                    <a:pt x="197310" y="367383"/>
                    <a:pt x="185496" y="345741"/>
                  </a:cubicBezTo>
                  <a:cubicBezTo>
                    <a:pt x="221533" y="309207"/>
                    <a:pt x="258563" y="273766"/>
                    <a:pt x="295891" y="238523"/>
                  </a:cubicBezTo>
                  <a:cubicBezTo>
                    <a:pt x="308102" y="246764"/>
                    <a:pt x="320312" y="255003"/>
                    <a:pt x="332524" y="263044"/>
                  </a:cubicBezTo>
                  <a:close/>
                  <a:moveTo>
                    <a:pt x="54750" y="492570"/>
                  </a:moveTo>
                  <a:cubicBezTo>
                    <a:pt x="90291" y="447201"/>
                    <a:pt x="128611" y="404512"/>
                    <a:pt x="168520" y="363214"/>
                  </a:cubicBezTo>
                  <a:cubicBezTo>
                    <a:pt x="179440" y="382671"/>
                    <a:pt x="190063" y="402328"/>
                    <a:pt x="200288" y="422183"/>
                  </a:cubicBezTo>
                  <a:cubicBezTo>
                    <a:pt x="211109" y="443329"/>
                    <a:pt x="221434" y="464773"/>
                    <a:pt x="231759" y="486316"/>
                  </a:cubicBezTo>
                  <a:cubicBezTo>
                    <a:pt x="172888" y="492471"/>
                    <a:pt x="114018" y="495647"/>
                    <a:pt x="54750" y="492570"/>
                  </a:cubicBezTo>
                  <a:close/>
                  <a:moveTo>
                    <a:pt x="377496" y="718422"/>
                  </a:moveTo>
                  <a:cubicBezTo>
                    <a:pt x="334807" y="651609"/>
                    <a:pt x="300457" y="580628"/>
                    <a:pt x="266604" y="509149"/>
                  </a:cubicBezTo>
                  <a:cubicBezTo>
                    <a:pt x="309789" y="503986"/>
                    <a:pt x="352974" y="498030"/>
                    <a:pt x="396160" y="492471"/>
                  </a:cubicBezTo>
                  <a:cubicBezTo>
                    <a:pt x="387026" y="567423"/>
                    <a:pt x="380871" y="642773"/>
                    <a:pt x="377496" y="718422"/>
                  </a:cubicBezTo>
                  <a:close/>
                  <a:moveTo>
                    <a:pt x="650701" y="452164"/>
                  </a:moveTo>
                  <a:cubicBezTo>
                    <a:pt x="575650" y="447300"/>
                    <a:pt x="501093" y="453256"/>
                    <a:pt x="426637" y="462191"/>
                  </a:cubicBezTo>
                  <a:cubicBezTo>
                    <a:pt x="432593" y="417219"/>
                    <a:pt x="439444" y="372446"/>
                    <a:pt x="447385" y="327772"/>
                  </a:cubicBezTo>
                  <a:cubicBezTo>
                    <a:pt x="518765" y="364206"/>
                    <a:pt x="591136" y="399548"/>
                    <a:pt x="650701" y="452164"/>
                  </a:cubicBezTo>
                  <a:close/>
                  <a:moveTo>
                    <a:pt x="358633" y="249047"/>
                  </a:moveTo>
                  <a:cubicBezTo>
                    <a:pt x="343941" y="239814"/>
                    <a:pt x="329347" y="230284"/>
                    <a:pt x="314852" y="220555"/>
                  </a:cubicBezTo>
                  <a:cubicBezTo>
                    <a:pt x="370446" y="168137"/>
                    <a:pt x="426140" y="115918"/>
                    <a:pt x="479154" y="61118"/>
                  </a:cubicBezTo>
                  <a:cubicBezTo>
                    <a:pt x="459100" y="136270"/>
                    <a:pt x="441826" y="212117"/>
                    <a:pt x="427430" y="288360"/>
                  </a:cubicBezTo>
                  <a:cubicBezTo>
                    <a:pt x="404002" y="275950"/>
                    <a:pt x="380871" y="263143"/>
                    <a:pt x="358633" y="249047"/>
                  </a:cubicBezTo>
                  <a:close/>
                </a:path>
              </a:pathLst>
            </a:custGeom>
            <a:solidFill>
              <a:srgbClr val="FFFFFF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99" name="Freeform 99"/>
            <p:cNvSpPr/>
            <p:nvPr/>
          </p:nvSpPr>
          <p:spPr>
            <a:xfrm rot="0">
              <a:off x="2845308" y="5949886"/>
              <a:ext cx="527875" cy="572452"/>
            </a:xfrm>
            <a:custGeom>
              <a:avLst/>
              <a:gdLst/>
              <a:ahLst/>
              <a:cxnLst/>
              <a:rect b="b" l="l" r="r" t="t"/>
              <a:pathLst>
                <a:path h="572407" w="527922">
                  <a:moveTo>
                    <a:pt x="515909" y="176575"/>
                  </a:moveTo>
                  <a:cubicBezTo>
                    <a:pt x="454657" y="175979"/>
                    <a:pt x="395786" y="192260"/>
                    <a:pt x="335427" y="199805"/>
                  </a:cubicBezTo>
                  <a:cubicBezTo>
                    <a:pt x="323712" y="161782"/>
                    <a:pt x="306338" y="125844"/>
                    <a:pt x="294426" y="87822"/>
                  </a:cubicBezTo>
                  <a:cubicBezTo>
                    <a:pt x="285391" y="59032"/>
                    <a:pt x="276953" y="22698"/>
                    <a:pt x="252532" y="2644"/>
                  </a:cubicBezTo>
                  <a:cubicBezTo>
                    <a:pt x="245880" y="-2817"/>
                    <a:pt x="236151" y="757"/>
                    <a:pt x="232776" y="8104"/>
                  </a:cubicBezTo>
                  <a:cubicBezTo>
                    <a:pt x="206567" y="65386"/>
                    <a:pt x="201900" y="129517"/>
                    <a:pt x="189393" y="190572"/>
                  </a:cubicBezTo>
                  <a:cubicBezTo>
                    <a:pt x="186215" y="205960"/>
                    <a:pt x="180458" y="222539"/>
                    <a:pt x="181748" y="238523"/>
                  </a:cubicBezTo>
                  <a:cubicBezTo>
                    <a:pt x="181947" y="242990"/>
                    <a:pt x="21318" y="249344"/>
                    <a:pt x="8313" y="255002"/>
                  </a:cubicBezTo>
                  <a:cubicBezTo>
                    <a:pt x="-621" y="258874"/>
                    <a:pt x="-2210" y="269298"/>
                    <a:pt x="2853" y="276843"/>
                  </a:cubicBezTo>
                  <a:cubicBezTo>
                    <a:pt x="21517" y="305037"/>
                    <a:pt x="55370" y="318936"/>
                    <a:pt x="84656" y="333231"/>
                  </a:cubicBezTo>
                  <a:cubicBezTo>
                    <a:pt x="106397" y="343854"/>
                    <a:pt x="130025" y="350505"/>
                    <a:pt x="151369" y="361922"/>
                  </a:cubicBezTo>
                  <a:cubicBezTo>
                    <a:pt x="153951" y="363312"/>
                    <a:pt x="157029" y="364901"/>
                    <a:pt x="159212" y="366787"/>
                  </a:cubicBezTo>
                  <a:cubicBezTo>
                    <a:pt x="159312" y="367383"/>
                    <a:pt x="159511" y="368773"/>
                    <a:pt x="159312" y="370957"/>
                  </a:cubicBezTo>
                  <a:cubicBezTo>
                    <a:pt x="158914" y="374630"/>
                    <a:pt x="158021" y="378303"/>
                    <a:pt x="157326" y="381877"/>
                  </a:cubicBezTo>
                  <a:cubicBezTo>
                    <a:pt x="146704" y="433798"/>
                    <a:pt x="143924" y="492867"/>
                    <a:pt x="143824" y="545781"/>
                  </a:cubicBezTo>
                  <a:cubicBezTo>
                    <a:pt x="143824" y="551936"/>
                    <a:pt x="143924" y="558190"/>
                    <a:pt x="146207" y="563948"/>
                  </a:cubicBezTo>
                  <a:cubicBezTo>
                    <a:pt x="167651" y="618252"/>
                    <a:pt x="311302" y="393294"/>
                    <a:pt x="313883" y="394982"/>
                  </a:cubicBezTo>
                  <a:cubicBezTo>
                    <a:pt x="324308" y="401732"/>
                    <a:pt x="333144" y="411162"/>
                    <a:pt x="341880" y="419801"/>
                  </a:cubicBezTo>
                  <a:cubicBezTo>
                    <a:pt x="371860" y="449583"/>
                    <a:pt x="411769" y="469537"/>
                    <a:pt x="447311" y="492072"/>
                  </a:cubicBezTo>
                  <a:cubicBezTo>
                    <a:pt x="478880" y="512126"/>
                    <a:pt x="498536" y="504581"/>
                    <a:pt x="489304" y="465070"/>
                  </a:cubicBezTo>
                  <a:cubicBezTo>
                    <a:pt x="476795" y="411064"/>
                    <a:pt x="462003" y="353385"/>
                    <a:pt x="438276" y="302953"/>
                  </a:cubicBezTo>
                  <a:cubicBezTo>
                    <a:pt x="436489" y="299081"/>
                    <a:pt x="431129" y="292429"/>
                    <a:pt x="432022" y="288359"/>
                  </a:cubicBezTo>
                  <a:cubicBezTo>
                    <a:pt x="434007" y="279127"/>
                    <a:pt x="452374" y="268503"/>
                    <a:pt x="459124" y="263243"/>
                  </a:cubicBezTo>
                  <a:cubicBezTo>
                    <a:pt x="466967" y="257285"/>
                    <a:pt x="474413" y="250933"/>
                    <a:pt x="482256" y="244876"/>
                  </a:cubicBezTo>
                  <a:cubicBezTo>
                    <a:pt x="498140" y="232764"/>
                    <a:pt x="527922" y="214895"/>
                    <a:pt x="527922" y="192062"/>
                  </a:cubicBezTo>
                  <a:cubicBezTo>
                    <a:pt x="527922" y="185310"/>
                    <a:pt x="524150" y="176673"/>
                    <a:pt x="515909" y="176575"/>
                  </a:cubicBezTo>
                </a:path>
              </a:pathLst>
            </a:custGeom>
            <a:solidFill>
              <a:srgbClr val="F76C51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00" name="Freeform 100"/>
            <p:cNvSpPr/>
            <p:nvPr/>
          </p:nvSpPr>
          <p:spPr>
            <a:xfrm rot="0">
              <a:off x="1801654" y="6314408"/>
              <a:ext cx="544449" cy="543592"/>
            </a:xfrm>
            <a:custGeom>
              <a:avLst/>
              <a:gdLst/>
              <a:ahLst/>
              <a:cxnLst/>
              <a:rect b="b" l="l" r="r" t="t"/>
              <a:pathLst>
                <a:path h="543584" w="544414">
                  <a:moveTo>
                    <a:pt x="383709" y="394"/>
                  </a:moveTo>
                  <a:cubicBezTo>
                    <a:pt x="387630" y="1324"/>
                    <a:pt x="391105" y="3906"/>
                    <a:pt x="392693" y="8125"/>
                  </a:cubicBezTo>
                  <a:cubicBezTo>
                    <a:pt x="404208" y="39099"/>
                    <a:pt x="392594" y="76425"/>
                    <a:pt x="385544" y="107202"/>
                  </a:cubicBezTo>
                  <a:cubicBezTo>
                    <a:pt x="376213" y="147805"/>
                    <a:pt x="373037" y="189501"/>
                    <a:pt x="363506" y="230105"/>
                  </a:cubicBezTo>
                  <a:cubicBezTo>
                    <a:pt x="422078" y="255023"/>
                    <a:pt x="483927" y="271502"/>
                    <a:pt x="538926" y="304363"/>
                  </a:cubicBezTo>
                  <a:cubicBezTo>
                    <a:pt x="546272" y="308731"/>
                    <a:pt x="545180" y="318559"/>
                    <a:pt x="541805" y="324714"/>
                  </a:cubicBezTo>
                  <a:cubicBezTo>
                    <a:pt x="529693" y="345364"/>
                    <a:pt x="493359" y="345760"/>
                    <a:pt x="472609" y="348342"/>
                  </a:cubicBezTo>
                  <a:cubicBezTo>
                    <a:pt x="462385" y="349632"/>
                    <a:pt x="452259" y="351420"/>
                    <a:pt x="442033" y="352710"/>
                  </a:cubicBezTo>
                  <a:cubicBezTo>
                    <a:pt x="433098" y="353802"/>
                    <a:pt x="410860" y="353703"/>
                    <a:pt x="404208" y="361049"/>
                  </a:cubicBezTo>
                  <a:cubicBezTo>
                    <a:pt x="401231" y="364227"/>
                    <a:pt x="402521" y="373061"/>
                    <a:pt x="402124" y="377529"/>
                  </a:cubicBezTo>
                  <a:cubicBezTo>
                    <a:pt x="399543" y="406567"/>
                    <a:pt x="393959" y="436052"/>
                    <a:pt x="386873" y="465215"/>
                  </a:cubicBezTo>
                  <a:lnTo>
                    <a:pt x="364700" y="543584"/>
                  </a:lnTo>
                  <a:lnTo>
                    <a:pt x="305235" y="543584"/>
                  </a:lnTo>
                  <a:lnTo>
                    <a:pt x="278452" y="493930"/>
                  </a:lnTo>
                  <a:cubicBezTo>
                    <a:pt x="268102" y="473901"/>
                    <a:pt x="258869" y="453426"/>
                    <a:pt x="253210" y="432032"/>
                  </a:cubicBezTo>
                  <a:cubicBezTo>
                    <a:pt x="249935" y="419622"/>
                    <a:pt x="246857" y="406419"/>
                    <a:pt x="241000" y="394803"/>
                  </a:cubicBezTo>
                  <a:cubicBezTo>
                    <a:pt x="239610" y="392023"/>
                    <a:pt x="-9076" y="519395"/>
                    <a:pt x="256" y="459034"/>
                  </a:cubicBezTo>
                  <a:cubicBezTo>
                    <a:pt x="1249" y="452680"/>
                    <a:pt x="4426" y="446923"/>
                    <a:pt x="7702" y="441363"/>
                  </a:cubicBezTo>
                  <a:cubicBezTo>
                    <a:pt x="35697" y="393612"/>
                    <a:pt x="69451" y="341691"/>
                    <a:pt x="106481" y="300293"/>
                  </a:cubicBezTo>
                  <a:cubicBezTo>
                    <a:pt x="109062" y="297413"/>
                    <a:pt x="111743" y="294535"/>
                    <a:pt x="114026" y="291457"/>
                  </a:cubicBezTo>
                  <a:cubicBezTo>
                    <a:pt x="115316" y="289671"/>
                    <a:pt x="115913" y="288281"/>
                    <a:pt x="116111" y="287684"/>
                  </a:cubicBezTo>
                  <a:cubicBezTo>
                    <a:pt x="115118" y="284806"/>
                    <a:pt x="113133" y="281728"/>
                    <a:pt x="111544" y="279147"/>
                  </a:cubicBezTo>
                  <a:cubicBezTo>
                    <a:pt x="98241" y="257604"/>
                    <a:pt x="80371" y="239039"/>
                    <a:pt x="66374" y="217993"/>
                  </a:cubicBezTo>
                  <a:cubicBezTo>
                    <a:pt x="47512" y="189600"/>
                    <a:pt x="24281" y="159123"/>
                    <a:pt x="22295" y="123780"/>
                  </a:cubicBezTo>
                  <a:cubicBezTo>
                    <a:pt x="21799" y="114349"/>
                    <a:pt x="28649" y="105812"/>
                    <a:pt x="38775" y="107003"/>
                  </a:cubicBezTo>
                  <a:cubicBezTo>
                    <a:pt x="53567" y="108789"/>
                    <a:pt x="202083" y="187913"/>
                    <a:pt x="204268" y="183743"/>
                  </a:cubicBezTo>
                  <a:cubicBezTo>
                    <a:pt x="211614" y="168752"/>
                    <a:pt x="225611" y="156740"/>
                    <a:pt x="236533" y="144530"/>
                  </a:cubicBezTo>
                  <a:cubicBezTo>
                    <a:pt x="280016" y="95984"/>
                    <a:pt x="318137" y="40587"/>
                    <a:pt x="372043" y="2565"/>
                  </a:cubicBezTo>
                  <a:cubicBezTo>
                    <a:pt x="375419" y="183"/>
                    <a:pt x="379787" y="-538"/>
                    <a:pt x="383709" y="394"/>
                  </a:cubicBezTo>
                </a:path>
              </a:pathLst>
            </a:custGeom>
            <a:solidFill>
              <a:srgbClr val="9ADFDE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  <p:sp>
          <p:nvSpPr>
            <p:cNvPr id="101" name="Freeform 101"/>
            <p:cNvSpPr/>
            <p:nvPr/>
          </p:nvSpPr>
          <p:spPr>
            <a:xfrm rot="0">
              <a:off x="2179701" y="5601938"/>
              <a:ext cx="415290" cy="523113"/>
            </a:xfrm>
            <a:custGeom>
              <a:avLst/>
              <a:gdLst/>
              <a:ahLst/>
              <a:cxnLst/>
              <a:rect b="b" l="l" r="r" t="t"/>
              <a:pathLst>
                <a:path h="523129" w="415248">
                  <a:moveTo>
                    <a:pt x="390600" y="88233"/>
                  </a:moveTo>
                  <a:cubicBezTo>
                    <a:pt x="335999" y="99849"/>
                    <a:pt x="281198" y="110968"/>
                    <a:pt x="226895" y="123873"/>
                  </a:cubicBezTo>
                  <a:cubicBezTo>
                    <a:pt x="205351" y="84858"/>
                    <a:pt x="182915" y="46339"/>
                    <a:pt x="157997" y="9210"/>
                  </a:cubicBezTo>
                  <a:cubicBezTo>
                    <a:pt x="147474" y="-6476"/>
                    <a:pt x="120173" y="-1512"/>
                    <a:pt x="121067" y="19436"/>
                  </a:cubicBezTo>
                  <a:cubicBezTo>
                    <a:pt x="122854" y="63415"/>
                    <a:pt x="124640" y="107394"/>
                    <a:pt x="126229" y="151373"/>
                  </a:cubicBezTo>
                  <a:cubicBezTo>
                    <a:pt x="86519" y="163782"/>
                    <a:pt x="47304" y="178078"/>
                    <a:pt x="9282" y="195947"/>
                  </a:cubicBezTo>
                  <a:cubicBezTo>
                    <a:pt x="-4219" y="202301"/>
                    <a:pt x="-2035" y="222454"/>
                    <a:pt x="9680" y="229007"/>
                  </a:cubicBezTo>
                  <a:cubicBezTo>
                    <a:pt x="50780" y="251840"/>
                    <a:pt x="90886" y="276262"/>
                    <a:pt x="130398" y="301477"/>
                  </a:cubicBezTo>
                  <a:cubicBezTo>
                    <a:pt x="131788" y="368687"/>
                    <a:pt x="132484" y="435798"/>
                    <a:pt x="131392" y="503007"/>
                  </a:cubicBezTo>
                  <a:cubicBezTo>
                    <a:pt x="131093" y="522564"/>
                    <a:pt x="161274" y="531698"/>
                    <a:pt x="169712" y="512637"/>
                  </a:cubicBezTo>
                  <a:cubicBezTo>
                    <a:pt x="190758" y="464787"/>
                    <a:pt x="212897" y="417730"/>
                    <a:pt x="237021" y="371865"/>
                  </a:cubicBezTo>
                  <a:cubicBezTo>
                    <a:pt x="274944" y="397477"/>
                    <a:pt x="312767" y="423388"/>
                    <a:pt x="350890" y="448901"/>
                  </a:cubicBezTo>
                  <a:cubicBezTo>
                    <a:pt x="362504" y="456745"/>
                    <a:pt x="376999" y="437486"/>
                    <a:pt x="365682" y="428948"/>
                  </a:cubicBezTo>
                  <a:cubicBezTo>
                    <a:pt x="363299" y="427161"/>
                    <a:pt x="360817" y="425373"/>
                    <a:pt x="358435" y="423488"/>
                  </a:cubicBezTo>
                  <a:cubicBezTo>
                    <a:pt x="384841" y="420112"/>
                    <a:pt x="368263" y="373949"/>
                    <a:pt x="355754" y="354193"/>
                  </a:cubicBezTo>
                  <a:cubicBezTo>
                    <a:pt x="336494" y="323914"/>
                    <a:pt x="318625" y="292741"/>
                    <a:pt x="301351" y="261271"/>
                  </a:cubicBezTo>
                  <a:cubicBezTo>
                    <a:pt x="333417" y="211832"/>
                    <a:pt x="369057" y="164676"/>
                    <a:pt x="409859" y="120597"/>
                  </a:cubicBezTo>
                  <a:cubicBezTo>
                    <a:pt x="423360" y="106004"/>
                    <a:pt x="409463" y="84163"/>
                    <a:pt x="390600" y="88233"/>
                  </a:cubicBezTo>
                  <a:close/>
                  <a:moveTo>
                    <a:pt x="163854" y="93396"/>
                  </a:moveTo>
                  <a:cubicBezTo>
                    <a:pt x="171697" y="106798"/>
                    <a:pt x="179341" y="120299"/>
                    <a:pt x="186787" y="133900"/>
                  </a:cubicBezTo>
                  <a:cubicBezTo>
                    <a:pt x="179739" y="135787"/>
                    <a:pt x="172789" y="137673"/>
                    <a:pt x="165840" y="139659"/>
                  </a:cubicBezTo>
                  <a:cubicBezTo>
                    <a:pt x="165144" y="124271"/>
                    <a:pt x="164450" y="108882"/>
                    <a:pt x="163854" y="93396"/>
                  </a:cubicBezTo>
                  <a:close/>
                  <a:moveTo>
                    <a:pt x="253699" y="260180"/>
                  </a:moveTo>
                  <a:cubicBezTo>
                    <a:pt x="241289" y="280035"/>
                    <a:pt x="229377" y="300286"/>
                    <a:pt x="217960" y="320837"/>
                  </a:cubicBezTo>
                  <a:cubicBezTo>
                    <a:pt x="202175" y="309619"/>
                    <a:pt x="186290" y="298599"/>
                    <a:pt x="170406" y="287678"/>
                  </a:cubicBezTo>
                  <a:cubicBezTo>
                    <a:pt x="169513" y="251245"/>
                    <a:pt x="168421" y="214810"/>
                    <a:pt x="167031" y="178475"/>
                  </a:cubicBezTo>
                  <a:cubicBezTo>
                    <a:pt x="179739" y="174901"/>
                    <a:pt x="192445" y="171526"/>
                    <a:pt x="205252" y="168350"/>
                  </a:cubicBezTo>
                  <a:cubicBezTo>
                    <a:pt x="219746" y="195650"/>
                    <a:pt x="233943" y="223248"/>
                    <a:pt x="248437" y="250648"/>
                  </a:cubicBezTo>
                  <a:cubicBezTo>
                    <a:pt x="250125" y="253826"/>
                    <a:pt x="252011" y="257002"/>
                    <a:pt x="253699" y="260180"/>
                  </a:cubicBezTo>
                  <a:close/>
                  <a:moveTo>
                    <a:pt x="59912" y="215307"/>
                  </a:moveTo>
                  <a:cubicBezTo>
                    <a:pt x="82150" y="206173"/>
                    <a:pt x="104686" y="197934"/>
                    <a:pt x="127520" y="190488"/>
                  </a:cubicBezTo>
                  <a:cubicBezTo>
                    <a:pt x="128313" y="213718"/>
                    <a:pt x="129107" y="236948"/>
                    <a:pt x="129703" y="260080"/>
                  </a:cubicBezTo>
                  <a:cubicBezTo>
                    <a:pt x="106573" y="244891"/>
                    <a:pt x="83341" y="229900"/>
                    <a:pt x="59912" y="215307"/>
                  </a:cubicBezTo>
                  <a:close/>
                  <a:moveTo>
                    <a:pt x="172293" y="409291"/>
                  </a:moveTo>
                  <a:cubicBezTo>
                    <a:pt x="172094" y="382189"/>
                    <a:pt x="171796" y="355086"/>
                    <a:pt x="171299" y="327984"/>
                  </a:cubicBezTo>
                  <a:cubicBezTo>
                    <a:pt x="181823" y="334933"/>
                    <a:pt x="192347" y="341883"/>
                    <a:pt x="202870" y="348931"/>
                  </a:cubicBezTo>
                  <a:cubicBezTo>
                    <a:pt x="192248" y="368886"/>
                    <a:pt x="182121" y="388940"/>
                    <a:pt x="172293" y="409291"/>
                  </a:cubicBezTo>
                  <a:close/>
                  <a:moveTo>
                    <a:pt x="303734" y="347641"/>
                  </a:moveTo>
                  <a:cubicBezTo>
                    <a:pt x="309591" y="356576"/>
                    <a:pt x="315448" y="365511"/>
                    <a:pt x="321306" y="374347"/>
                  </a:cubicBezTo>
                  <a:cubicBezTo>
                    <a:pt x="323985" y="378615"/>
                    <a:pt x="326666" y="382785"/>
                    <a:pt x="329347" y="387053"/>
                  </a:cubicBezTo>
                  <a:cubicBezTo>
                    <a:pt x="329943" y="389039"/>
                    <a:pt x="330439" y="390726"/>
                    <a:pt x="331035" y="392315"/>
                  </a:cubicBezTo>
                  <a:cubicBezTo>
                    <a:pt x="328851" y="394399"/>
                    <a:pt x="327659" y="397080"/>
                    <a:pt x="327064" y="400059"/>
                  </a:cubicBezTo>
                  <a:cubicBezTo>
                    <a:pt x="302046" y="381494"/>
                    <a:pt x="276929" y="363029"/>
                    <a:pt x="251614" y="344761"/>
                  </a:cubicBezTo>
                  <a:cubicBezTo>
                    <a:pt x="259655" y="330168"/>
                    <a:pt x="267896" y="315674"/>
                    <a:pt x="276433" y="301378"/>
                  </a:cubicBezTo>
                  <a:cubicBezTo>
                    <a:pt x="285269" y="316965"/>
                    <a:pt x="294302" y="332451"/>
                    <a:pt x="303734" y="347641"/>
                  </a:cubicBezTo>
                  <a:close/>
                  <a:moveTo>
                    <a:pt x="245856" y="158520"/>
                  </a:moveTo>
                  <a:cubicBezTo>
                    <a:pt x="277823" y="151174"/>
                    <a:pt x="309889" y="144424"/>
                    <a:pt x="341955" y="137971"/>
                  </a:cubicBezTo>
                  <a:cubicBezTo>
                    <a:pt x="319618" y="164577"/>
                    <a:pt x="298870" y="192374"/>
                    <a:pt x="279311" y="220965"/>
                  </a:cubicBezTo>
                  <a:cubicBezTo>
                    <a:pt x="268193" y="200217"/>
                    <a:pt x="257074" y="179369"/>
                    <a:pt x="245856" y="158520"/>
                  </a:cubicBezTo>
                  <a:close/>
                </a:path>
              </a:pathLst>
            </a:custGeom>
            <a:solidFill>
              <a:srgbClr val="FFCD62">
                <a:alpha val="100000"/>
              </a:srgbClr>
            </a:solidFill>
            <a:ln/>
          </p:spPr>
          <p:extLst>
            <p:ext uri="http://schemas.baidu.com/office/drawing/2023/templateData">
              <bd:templateData xmlns:bd="http://schemas.baidu.com/office/drawing/2023/templateData">eyJ0YWciOiJub0VkaXQifQ==</bd:templateData>
            </p:ext>
          </p:extLst>
        </p:sp>
      </p:grpSp>
      <p:sp>
        <p:nvSpPr>
          <p:cNvPr id="102" name="Freeform 102"/>
          <p:cNvSpPr/>
          <p:nvPr/>
        </p:nvSpPr>
        <p:spPr>
          <a:xfrm rot="0">
            <a:off x="5188131" y="910397"/>
            <a:ext cx="1763451" cy="1021929"/>
          </a:xfrm>
          <a:custGeom>
            <a:avLst/>
            <a:gdLst/>
            <a:ahLst/>
            <a:cxnLst/>
            <a:rect b="b" l="l" r="r" t="t"/>
            <a:pathLst>
              <a:path h="2034469" w="3228697">
                <a:moveTo>
                  <a:pt x="1971725" y="1772949"/>
                </a:moveTo>
                <a:cubicBezTo>
                  <a:pt x="1955473" y="1767566"/>
                  <a:pt x="1941690" y="1769760"/>
                  <a:pt x="1928113" y="1769760"/>
                </a:cubicBezTo>
                <a:cubicBezTo>
                  <a:pt x="1525907" y="1769623"/>
                  <a:pt x="1123667" y="1770069"/>
                  <a:pt x="721462" y="1769246"/>
                </a:cubicBezTo>
                <a:cubicBezTo>
                  <a:pt x="640924" y="1769075"/>
                  <a:pt x="564090" y="1748538"/>
                  <a:pt x="490170" y="1716583"/>
                </a:cubicBezTo>
                <a:cubicBezTo>
                  <a:pt x="385393" y="1671292"/>
                  <a:pt x="298067" y="1602206"/>
                  <a:pt x="224285" y="1516698"/>
                </a:cubicBezTo>
                <a:cubicBezTo>
                  <a:pt x="156845" y="1438560"/>
                  <a:pt x="105039" y="1350137"/>
                  <a:pt x="68319" y="1253212"/>
                </a:cubicBezTo>
                <a:cubicBezTo>
                  <a:pt x="38353" y="1174115"/>
                  <a:pt x="16513" y="1092515"/>
                  <a:pt x="8044" y="1008823"/>
                </a:cubicBezTo>
                <a:cubicBezTo>
                  <a:pt x="1325" y="942515"/>
                  <a:pt x="-4024" y="875898"/>
                  <a:pt x="4102" y="807943"/>
                </a:cubicBezTo>
                <a:cubicBezTo>
                  <a:pt x="11542" y="745749"/>
                  <a:pt x="19187" y="683863"/>
                  <a:pt x="34342" y="623349"/>
                </a:cubicBezTo>
                <a:cubicBezTo>
                  <a:pt x="67427" y="491075"/>
                  <a:pt x="125645" y="369703"/>
                  <a:pt x="213176" y="265475"/>
                </a:cubicBezTo>
                <a:cubicBezTo>
                  <a:pt x="306982" y="153772"/>
                  <a:pt x="420673" y="67338"/>
                  <a:pt x="564022" y="26263"/>
                </a:cubicBezTo>
                <a:cubicBezTo>
                  <a:pt x="618913" y="10526"/>
                  <a:pt x="674113" y="-68"/>
                  <a:pt x="731782" y="0"/>
                </a:cubicBezTo>
                <a:cubicBezTo>
                  <a:pt x="1323690" y="583"/>
                  <a:pt x="1915599" y="446"/>
                  <a:pt x="2507507" y="309"/>
                </a:cubicBezTo>
                <a:cubicBezTo>
                  <a:pt x="2585165" y="309"/>
                  <a:pt x="2658399" y="20332"/>
                  <a:pt x="2729405" y="49029"/>
                </a:cubicBezTo>
                <a:cubicBezTo>
                  <a:pt x="2839633" y="93566"/>
                  <a:pt x="2929770" y="166595"/>
                  <a:pt x="3006639" y="255463"/>
                </a:cubicBezTo>
                <a:cubicBezTo>
                  <a:pt x="3073462" y="332743"/>
                  <a:pt x="3123828" y="420720"/>
                  <a:pt x="3160239" y="516412"/>
                </a:cubicBezTo>
                <a:cubicBezTo>
                  <a:pt x="3190273" y="595406"/>
                  <a:pt x="3212867" y="676869"/>
                  <a:pt x="3220753" y="760732"/>
                </a:cubicBezTo>
                <a:cubicBezTo>
                  <a:pt x="3226993" y="827109"/>
                  <a:pt x="3232924" y="893692"/>
                  <a:pt x="3224593" y="961612"/>
                </a:cubicBezTo>
                <a:cubicBezTo>
                  <a:pt x="3217119" y="1022606"/>
                  <a:pt x="3209953" y="1083395"/>
                  <a:pt x="3194902" y="1142812"/>
                </a:cubicBezTo>
                <a:cubicBezTo>
                  <a:pt x="3162913" y="1269121"/>
                  <a:pt x="3108948" y="1385178"/>
                  <a:pt x="3027656" y="1487760"/>
                </a:cubicBezTo>
                <a:cubicBezTo>
                  <a:pt x="2931725" y="1608789"/>
                  <a:pt x="2812376" y="1695189"/>
                  <a:pt x="2664639" y="1744526"/>
                </a:cubicBezTo>
                <a:cubicBezTo>
                  <a:pt x="2556707" y="1780560"/>
                  <a:pt x="2451553" y="1824823"/>
                  <a:pt x="2345096" y="1865349"/>
                </a:cubicBezTo>
                <a:cubicBezTo>
                  <a:pt x="2241862" y="1904640"/>
                  <a:pt x="2138593" y="1943863"/>
                  <a:pt x="2035325" y="1983052"/>
                </a:cubicBezTo>
                <a:cubicBezTo>
                  <a:pt x="1996993" y="1997589"/>
                  <a:pt x="1958627" y="2012092"/>
                  <a:pt x="1920296" y="2026560"/>
                </a:cubicBezTo>
                <a:cubicBezTo>
                  <a:pt x="1909222" y="2030743"/>
                  <a:pt x="1899005" y="2041132"/>
                  <a:pt x="1886388" y="2028172"/>
                </a:cubicBezTo>
                <a:cubicBezTo>
                  <a:pt x="1874662" y="2016172"/>
                  <a:pt x="1881142" y="2005509"/>
                  <a:pt x="1885942" y="1993818"/>
                </a:cubicBezTo>
                <a:cubicBezTo>
                  <a:pt x="1911484" y="1931658"/>
                  <a:pt x="1936685" y="1869360"/>
                  <a:pt x="1962159" y="1807200"/>
                </a:cubicBezTo>
                <a:cubicBezTo>
                  <a:pt x="1966410" y="1796778"/>
                  <a:pt x="1970833" y="1786458"/>
                  <a:pt x="1971725" y="1772949"/>
                </a:cubicBezTo>
              </a:path>
            </a:pathLst>
          </a:custGeom>
          <a:solidFill>
            <a:srgbClr val="FFCD62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eyJfdGVtcGxhdGVEYXRhIjp7ImxpbmVDb3VudCI6IjEiLCJ3b3JkQ291bnQiOiIzIn0sInRhZyI6Im5vRWRpdCJ9</bd:templateData>
          </p:ext>
        </p:extLst>
      </p:sp>
      <p:sp>
        <p:nvSpPr>
          <p:cNvPr id="103" name="AutoShape 103"/>
          <p:cNvSpPr/>
          <p:nvPr/>
        </p:nvSpPr>
        <p:spPr>
          <a:xfrm rot="0">
            <a:off x="2658144" y="2090662"/>
            <a:ext cx="7046208" cy="1974594"/>
          </a:xfrm>
          <a:prstGeom prst="rect">
            <a:avLst/>
          </a:prstGeom>
          <a:noFill/>
          <a:ln/>
        </p:spPr>
        <p:txBody>
          <a:bodyPr anchor="t" anchorCtr="0" bIns="45720" lIns="91440" rIns="91440" rtlCol="0" tIns="45720" vert="horz" wrap="square">
            <a:normAutofit/>
          </a:bodyPr>
          <a:lstStyle/>
          <a:p>
            <a:pPr algn="ctr">
              <a:lnSpc>
                <a:spcPct val="100000"/>
              </a:lnSpc>
              <a:defRPr/>
            </a:pPr>
            <a:r>
              <a:rPr lang="en-US" sz="4800">
                <a:solidFill>
                  <a:schemeClr val="dk1">
                    <a:lumMod val="95000"/>
                    <a:lumOff val="5000"/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基本使用场景分析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eyJfdGVtcGxhdGVEYXRhIjp7ImNvbnRlbnRUeXBlIjoiJHRpdGxlIiwibGluZUNvdW50IjoiMiIsIndvcmRDb3VudCI6IjEwIn0sInRhZyI6IiR0aXRsZSJ9</bd:templateData>
          </p:ext>
        </p:extLst>
      </p:sp>
      <p:sp>
        <p:nvSpPr>
          <p:cNvPr id="104" name="AutoShape 104"/>
          <p:cNvSpPr/>
          <p:nvPr/>
        </p:nvSpPr>
        <p:spPr>
          <a:xfrm rot="0">
            <a:off x="5121683" y="4065256"/>
            <a:ext cx="1949573" cy="261610"/>
          </a:xfrm>
          <a:prstGeom prst="rect">
            <a:avLst/>
          </a:prstGeom>
          <a:noFill/>
          <a:ln/>
        </p:spPr>
        <p:txBody>
          <a:bodyPr anchor="t" anchorCtr="0" bIns="45720" lIns="91440" rIns="91440" rtlCol="0" tIns="45720" vert="horz" wrap="none">
            <a:noAutofit/>
          </a:bodyPr>
          <a:lstStyle/>
          <a:p>
            <a:pPr algn="ctr">
              <a:defRPr/>
            </a:pPr>
            <a:r>
              <a:rPr lang="en-US" sz="1100">
                <a:solidFill>
                  <a:schemeClr val="dk1">
                    <a:alpha val="100000"/>
                  </a:schemeClr>
                </a:solidFill>
                <a:latin typeface="汉仪旗黑-50S"/>
                <a:ea typeface="汉仪旗黑-50S"/>
                <a:cs typeface="汉仪旗黑-50S"/>
              </a:rPr>
              <a:t/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05" name="AutoShape 105"/>
          <p:cNvSpPr/>
          <p:nvPr/>
        </p:nvSpPr>
        <p:spPr>
          <a:xfrm rot="0">
            <a:off x="5361970" y="1133944"/>
            <a:ext cx="1415772" cy="461665"/>
          </a:xfrm>
          <a:prstGeom prst="rect">
            <a:avLst/>
          </a:prstGeom>
          <a:noFill/>
          <a:ln/>
        </p:spPr>
        <p:txBody>
          <a:bodyPr anchor="t" anchorCtr="0" bIns="45720" lIns="91440" rIns="91440" rtlCol="0" tIns="45720" vert="horz" wrap="none">
            <a:noAutofit/>
          </a:bodyPr>
          <a:lstStyle/>
          <a:p>
            <a:pPr algn="ctr">
              <a:defRPr/>
            </a:pPr>
            <a:r>
              <a:rPr lang="en-US" sz="24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02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eyJfdGVtcGxhdGVEYXRhIjp7ImNvbnRlbnRUeXBlIjoiJG51bWJlciIsImxpbmVDb3VudCI6IjEiLCJ3b3JkQ291bnQiOiIzIn0sInRhZyI6IiRudW1iZXIifQ==</bd:templateData>
          </p:ext>
        </p:extLst>
      </p:sp>
      <p:sp>
        <p:nvSpPr>
          <p:cNvPr id="106" name="AutoShape 106"/>
          <p:cNvSpPr/>
          <p:nvPr/>
        </p:nvSpPr>
        <p:spPr>
          <a:xfrm rot="0">
            <a:off x="5883110" y="4725505"/>
            <a:ext cx="426720" cy="76200"/>
          </a:xfrm>
          <a:prstGeom prst="rect">
            <a:avLst/>
          </a:prstGeom>
          <a:solidFill>
            <a:srgbClr val="FFCD62">
              <a:alpha val="100000"/>
            </a:srgb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eyJtZCI6IiMjIOWfuuacrOS9v+eUqOWcuuaZr+WIhuaekCIsInRwbGlkIjoiMTAwOTQ3IiwidHBsTmFtZSI6ImgydGl0bGVfMTAwOTQ3IiwiZWRpdGVkIjoiZmFsc2UifQ==</bd:templateData>
    </p:ext>
  </p:extLs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 dpi="0" rotWithShape="1">
          <a:blip r:embed="rId2">
            <a:alphaModFix amt="100000"/>
          </a:blip>
          <a:srcRect/>
          <a:stretch>
            <a:fillRect b="0" l="-41" r="-41" t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0">
            <a:off x="2589139" y="4907596"/>
            <a:ext cx="8609341" cy="1478267"/>
          </a:xfrm>
          <a:prstGeom prst="roundRect">
            <a:avLst>
              <a:gd fmla="val 16667" name="adj"/>
            </a:avLst>
          </a:prstGeom>
          <a:solidFill>
            <a:schemeClr val="l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" name="AutoShape 3"/>
          <p:cNvSpPr/>
          <p:nvPr/>
        </p:nvSpPr>
        <p:spPr>
          <a:xfrm rot="0">
            <a:off x="965148" y="3145225"/>
            <a:ext cx="8609341" cy="1478267"/>
          </a:xfrm>
          <a:prstGeom prst="roundRect">
            <a:avLst>
              <a:gd fmla="val 16667" name="adj"/>
            </a:avLst>
          </a:prstGeom>
          <a:solidFill>
            <a:schemeClr val="l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4" name="AutoShape 4"/>
          <p:cNvSpPr/>
          <p:nvPr/>
        </p:nvSpPr>
        <p:spPr>
          <a:xfrm rot="0">
            <a:off x="2493889" y="1358958"/>
            <a:ext cx="8609341" cy="1478267"/>
          </a:xfrm>
          <a:prstGeom prst="roundRect">
            <a:avLst>
              <a:gd fmla="val 16667" name="adj"/>
            </a:avLst>
          </a:prstGeom>
          <a:solidFill>
            <a:schemeClr val="l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5" name="TextBox 5"/>
          <p:cNvSpPr txBox="1"/>
          <p:nvPr/>
        </p:nvSpPr>
        <p:spPr>
          <a:xfrm rot="0">
            <a:off x="3283333" y="1796843"/>
            <a:ext cx="7497178" cy="972854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通过整合地铁到站时间、公交GPS定位和路况大数据，系统可动态计算换乘衔接可行性，例如当检测到当前列车延误时自动推送"赶不上原定换乘班次"的预警。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eyJfdGVtcGxhdGVEYXRhIjp7ImNvbnRlbnRUeXBlIjoiJGl0ZW0xX2MiLCJsaW5lQ291bnQiOiIzIiwid29yZENvdW50IjoiMzcifSwidGFnIjoiJGl0ZW0xX2MifQ==</bd:templateData>
          </p:ext>
        </p:extLst>
      </p:sp>
      <p:pic>
        <p:nvPicPr>
          <p:cNvPr id="6" name="Picture 6"/>
          <p:cNvPicPr>
            <a:picLocks noChangeAspect="1"/>
          </p:cNvPicPr>
          <p:nvPr/>
        </p:nvPicPr>
        <p:blipFill>
          <a:blip r:embed="rId3"/>
          <a:srcRect b="6222" t="6222"/>
          <a:stretch>
            <a:fillRect/>
          </a:stretch>
        </p:blipFill>
        <p:spPr>
          <a:xfrm rot="0">
            <a:off x="1113196" y="1262384"/>
            <a:ext cx="1926336" cy="1682496"/>
          </a:xfrm>
          <a:prstGeom prst="hexagon">
            <a:avLst/>
          </a:prstGeom>
        </p:spPr>
        <p:extLst>
          <p:ext uri="http://schemas.baidu.com/office/drawing/2023/templateData">
            <bd:templateData xmlns:bd="http://schemas.baidu.com/office/drawing/2023/templateData">eyJfdGVtcGxhdGVEYXRhIjp7ImNvbnRlbnRUeXBlIjoiJGltZzAifSwidGFnIjoiJGltZzAifQ==</bd:templateData>
          </p:ext>
        </p:extLst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/>
          <a:srcRect b="6329" t="6329"/>
          <a:stretch>
            <a:fillRect/>
          </a:stretch>
        </p:blipFill>
        <p:spPr>
          <a:xfrm rot="0">
            <a:off x="9176895" y="3043110"/>
            <a:ext cx="1926336" cy="1682496"/>
          </a:xfrm>
          <a:prstGeom prst="hexagon">
            <a:avLst/>
          </a:prstGeom>
        </p:spPr>
        <p:extLst>
          <p:ext uri="http://schemas.baidu.com/office/drawing/2023/templateData">
            <bd:templateData xmlns:bd="http://schemas.baidu.com/office/drawing/2023/templateData">eyJfdGVtcGxhdGVEYXRhIjp7ImNvbnRlbnRUeXBlIjoiJGltZzEifSwidGFnIjoiJGltZzEifQ==</bd:templateData>
          </p:ext>
        </p:extLst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5"/>
          <a:srcRect l="4074" r="4074"/>
          <a:stretch>
            <a:fillRect/>
          </a:stretch>
        </p:blipFill>
        <p:spPr>
          <a:xfrm rot="0">
            <a:off x="1113196" y="4824531"/>
            <a:ext cx="1926336" cy="1682496"/>
          </a:xfrm>
          <a:prstGeom prst="hexagon">
            <a:avLst/>
          </a:prstGeom>
        </p:spPr>
        <p:extLst>
          <p:ext uri="http://schemas.baidu.com/office/drawing/2023/templateData">
            <bd:templateData xmlns:bd="http://schemas.baidu.com/office/drawing/2023/templateData">eyJfdGVtcGxhdGVEYXRhIjp7ImNvbnRlbnRUeXBlIjoiJGltZzIifSwidGFnIjoiJGltZzIifQ==</bd:templateData>
          </p:ext>
        </p:extLst>
      </p:pic>
      <p:sp>
        <p:nvSpPr>
          <p:cNvPr id="9" name="TextBox 9"/>
          <p:cNvSpPr txBox="1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ctr" anchorCtr="0" bIns="123825" lIns="123825" rIns="57150" rtlCol="0" tIns="123825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时间表达：赶得上、赶不上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eyJfdGVtcGxhdGVEYXRhIjp7ImNvbnRlbnRUeXBlIjoiJHRpdGxlIiwibGluZUNvdW50IjoiMSIsIndvcmRDb3VudCI6IjI4In0sInRhZyI6IiR0aXRsZSJ9</bd:templateData>
          </p:ext>
        </p:extLst>
      </p:sp>
      <p:sp>
        <p:nvSpPr>
          <p:cNvPr id="10" name="TextBox 10"/>
          <p:cNvSpPr txBox="1"/>
          <p:nvPr/>
        </p:nvSpPr>
        <p:spPr>
          <a:xfrm rot="0">
            <a:off x="3273808" y="1404023"/>
            <a:ext cx="6148089" cy="449970"/>
          </a:xfrm>
          <a:prstGeom prst="rect">
            <a:avLst/>
          </a:prstGeom>
          <a:ln/>
        </p:spPr>
        <p:txBody>
          <a:bodyPr anchor="ctr" anchorCtr="0" bIns="57150" lIns="114300" rIns="114300" rtlCol="0" tIns="57150" vert="horz" wrap="square">
            <a:noAutofit/>
          </a:bodyPr>
          <a:lstStyle/>
          <a:p>
            <a:pPr>
              <a:lnSpc>
                <a:spcPct val="77000"/>
              </a:lnSpc>
            </a:pPr>
            <a:r>
              <a:rPr b="1" lang="en-US" sz="20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实时交通预测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eyJfdGVtcGxhdGVEYXRhIjp7ImNvbnRlbnRUeXBlIjoiJGl0ZW0xX3RpdGxlIiwibGluZUNvdW50IjoiMSIsIndvcmRDb3VudCI6IjIyIn0sInRhZyI6IiRpdGVtMV90aXRsZSJ9</bd:templateData>
          </p:ext>
        </p:extLst>
      </p:sp>
      <p:sp>
        <p:nvSpPr>
          <p:cNvPr id="11" name="TextBox 11"/>
          <p:cNvSpPr txBox="1"/>
          <p:nvPr/>
        </p:nvSpPr>
        <p:spPr>
          <a:xfrm rot="0">
            <a:off x="1530470" y="3566057"/>
            <a:ext cx="7497178" cy="972854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针对重要行程（如航班值机），智能规划工具会建议用户预留至少30分钟缓冲期，若出发时间已超出安全阈值则标记为"赶不上"，并自动触发备选方案推荐。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eyJfdGVtcGxhdGVEYXRhIjp7ImNvbnRlbnRUeXBlIjoiJGl0ZW0yX2MiLCJsaW5lQ291bnQiOiIzIiwid29yZENvdW50IjoiMzcifSwidGFnIjoiJGl0ZW0yX2MifQ==</bd:templateData>
          </p:ext>
        </p:extLst>
      </p:sp>
      <p:sp>
        <p:nvSpPr>
          <p:cNvPr id="12" name="TextBox 12"/>
          <p:cNvSpPr txBox="1"/>
          <p:nvPr/>
        </p:nvSpPr>
        <p:spPr>
          <a:xfrm rot="0">
            <a:off x="1520945" y="3173238"/>
            <a:ext cx="6148089" cy="449970"/>
          </a:xfrm>
          <a:prstGeom prst="rect">
            <a:avLst/>
          </a:prstGeom>
          <a:ln/>
        </p:spPr>
        <p:txBody>
          <a:bodyPr anchor="ctr" anchorCtr="0" bIns="57150" lIns="114300" rIns="114300" rtlCol="0" tIns="57150" vert="horz" wrap="square">
            <a:noAutofit/>
          </a:bodyPr>
          <a:lstStyle/>
          <a:p>
            <a:pPr>
              <a:lnSpc>
                <a:spcPct val="77000"/>
              </a:lnSpc>
            </a:pPr>
            <a:r>
              <a:rPr b="1" lang="en-US" sz="20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弹性时间窗口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eyJfdGVtcGxhdGVEYXRhIjp7ImNvbnRlbnRUeXBlIjoiJGl0ZW0yX3RpdGxlIiwibGluZUNvdW50IjoiMSIsIndvcmRDb3VudCI6IjIyIn0sInRhZyI6IiRpdGVtMl90aXRsZSJ9</bd:templateData>
          </p:ext>
        </p:extLst>
      </p:sp>
      <p:sp>
        <p:nvSpPr>
          <p:cNvPr id="13" name="TextBox 13"/>
          <p:cNvSpPr txBox="1"/>
          <p:nvPr/>
        </p:nvSpPr>
        <p:spPr>
          <a:xfrm rot="0">
            <a:off x="3325984" y="5352046"/>
            <a:ext cx="7497178" cy="972854"/>
          </a:xfrm>
          <a:prstGeom prst="rect">
            <a:avLst/>
          </a:prstGeom>
          <a:ln/>
        </p:spPr>
        <p:txBody>
          <a:bodyPr anchor="t" anchorCtr="0" bIns="57150" lIns="114300" rIns="114300" rtlCol="0" tIns="57150" vert="horz" wrap="square">
            <a:noAutofit/>
          </a:bodyPr>
          <a:lstStyle/>
          <a:p>
            <a:pPr>
              <a:lnSpc>
                <a:spcPct val="120000"/>
              </a:lnSpc>
            </a:pPr>
            <a:r>
              <a:rPr lang="en-US" sz="15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结合步行速度、共享单车可用性、网约车接单时长等变量，综合判断行程可行性。例如系统识别到用户需在8分钟内到达1.5公里外的会议地点时，会明确提示"赶不上"并建议立即改乘摩托车接驳服务。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eyJfdGVtcGxhdGVEYXRhIjp7ImNvbnRlbnRUeXBlIjoiJGl0ZW0zX2MiLCJsaW5lQ291bnQiOiIzIiwid29yZENvdW50IjoiMzcifSwidGFnIjoiJGl0ZW0zX2MifQ==</bd:templateData>
          </p:ext>
        </p:extLst>
      </p:sp>
      <p:sp>
        <p:nvSpPr>
          <p:cNvPr id="14" name="TextBox 14"/>
          <p:cNvSpPr txBox="1"/>
          <p:nvPr/>
        </p:nvSpPr>
        <p:spPr>
          <a:xfrm rot="0">
            <a:off x="3316459" y="4959226"/>
            <a:ext cx="6148089" cy="449970"/>
          </a:xfrm>
          <a:prstGeom prst="rect">
            <a:avLst/>
          </a:prstGeom>
          <a:ln/>
        </p:spPr>
        <p:txBody>
          <a:bodyPr anchor="ctr" anchorCtr="0" bIns="57150" lIns="114300" rIns="114300" rtlCol="0" tIns="57150" vert="horz" wrap="square">
            <a:noAutofit/>
          </a:bodyPr>
          <a:lstStyle/>
          <a:p>
            <a:pPr>
              <a:lnSpc>
                <a:spcPct val="77000"/>
              </a:lnSpc>
            </a:pPr>
            <a:r>
              <a:rPr b="1" lang="en-US" sz="2000">
                <a:solidFill>
                  <a:schemeClr val="accent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多模态行程评估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eyJfdGVtcGxhdGVEYXRhIjp7ImNvbnRlbnRUeXBlIjoiJGl0ZW0zX3RpdGxlIiwibGluZUNvdW50IjoiMSIsIndvcmRDb3VudCI6IjIyIn0sInRhZyI6IiRpdGVtM190aXRsZSJ9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aXtumXtOihqOi+vu+8mui1tuW+l+S4iuOAgei1tuS4jeS4ilxuIyMjIOWunuaXtuS6pOmAmumihOa1i1xu6YCa6L+H5pW05ZCI5Zyw6ZOB5Yiw56uZ5pe26Ze044CB5YWs5LqkR1BT5a6a5L2N5ZKM6Lev5Ya15aSn5pWw5o2u77yM57O757uf5Y+v5Yqo5oCB6K6h566X5o2i5LmY6KGU5o6l5Y+v6KGM5oCn77yM5L6L5aaC5b2T5qOA5rWL5Yiw5b2T5YmN5YiX6L2m5bu26K+v5pe26Ieq5Yqo5o6o6YCBXCLotbbkuI3kuIrljp/lrprmjaLkuZjnj63mrKFcIueahOmihOitpuOAglxuIyMjIOW8ueaAp+aXtumXtOeql+WPo1xu6ZKI5a+56YeN6KaB6KGM56iL77yI5aaC6Iiq54+t5YC85py677yJ77yM5pm66IO96KeE5YiS5bel5YW35Lya5bu66K6u55So5oi36aKE55WZ6Iez5bCRMzDliIbpkp/nvJPlhrLmnJ/vvIzoi6Xlh7rlj5Hml7bpl7Tlt7LotoXlh7rlronlhajpmIjlgLzliJnmoIforrDkuLpcIui1tuS4jeS4ilwi77yM5bm26Ieq5Yqo6Kem5Y+R5aSH6YCJ5pa55qGI5o6o6I2Q44CCXG4jIyMg5aSa5qih5oCB6KGM56iL6K+E5LywXG7nu5PlkIjmraXooYzpgJ/luqbjgIHlhbHkuqvljZXovablj6/nlKjmgKfjgIHnvZHnuqbovabmjqXljZXml7bplb/nrYnlj5jph4/vvIznu7zlkIjliKTmlq3ooYznqIvlj6/ooYzmgKfjgILkvovlpoLns7vnu5/or4bliKvliLDnlKjmiLfpnIDlnKg45YiG6ZKf5YaF5Yiw6L6+MS415YWs6YeM5aSW55qE5Lya6K6u5Zyw54K55pe277yM5Lya5piO56Gu5o+Q56S6XCLotbbkuI3kuIpcIuW5tuW7uuiurueri+WNs+aUueS5mOaRqeaJmOi9puaOpemps+acjeWKoeOAgiIsInRwbGlkIjoiMTAwOTQ3IiwidHBsTmFtZSI6Imxpc3QzX2ltZzUiLCJlZGl0ZWQiOiJmYWxzZSJ9</bd:templateData>
    </p:ext>
  </p:extLs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 dpi="0" rotWithShape="1">
          <a:blip r:embed="rId2">
            <a:alphaModFix amt="100000"/>
          </a:blip>
          <a:srcRect/>
          <a:stretch>
            <a:fillRect b="0" l="-41" r="-41" t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 rot="0">
            <a:off x="578633" y="393436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" name="AutoShape 3"/>
          <p:cNvSpPr/>
          <p:nvPr/>
        </p:nvSpPr>
        <p:spPr>
          <a:xfrm rot="0">
            <a:off x="578633" y="148945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4" name="TextBox 4"/>
          <p:cNvSpPr txBox="1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ctr" anchorCtr="0" bIns="123825" lIns="123825" rIns="57150" rtlCol="0" tIns="123825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solidFill>
                  <a:schemeClr val="dk2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速度与方向描述：快、慢、左转、右转、调头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eyJfdGVtcGxhdGVEYXRhIjp7ImNvbnRlbnRUeXBlIjoiJHRpdGxlIiwibGluZUNvdW50IjoiMSIsIndvcmRDb3VudCI6IjI4In0sInRhZyI6IiR0aXRsZSJ9</bd:templateData>
          </p:ext>
        </p:extLst>
      </p:sp>
      <p:sp>
        <p:nvSpPr>
          <p:cNvPr id="5" name="AutoShape 5"/>
          <p:cNvSpPr/>
          <p:nvPr/>
        </p:nvSpPr>
        <p:spPr>
          <a:xfrm rot="0">
            <a:off x="6698935" y="1489452"/>
            <a:ext cx="2914650" cy="2914650"/>
          </a:xfrm>
          <a:prstGeom prst="rect">
            <a:avLst/>
          </a:prstGeom>
          <a:solidFill>
            <a:schemeClr val="accent1">
              <a:alpha val="2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6" name="AutoShape 6"/>
          <p:cNvSpPr/>
          <p:nvPr/>
        </p:nvSpPr>
        <p:spPr>
          <a:xfrm rot="0">
            <a:off x="9780389" y="1489452"/>
            <a:ext cx="1714500" cy="2914650"/>
          </a:xfrm>
          <a:prstGeom prst="rect">
            <a:avLst/>
          </a:prstGeom>
          <a:solidFill>
            <a:schemeClr val="accent2">
              <a:alpha val="20000"/>
              <a:lumMod val="75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7" name="AutoShape 7"/>
          <p:cNvSpPr/>
          <p:nvPr/>
        </p:nvSpPr>
        <p:spPr>
          <a:xfrm rot="0">
            <a:off x="6698935" y="4585077"/>
            <a:ext cx="2914650" cy="1619250"/>
          </a:xfrm>
          <a:prstGeom prst="rect">
            <a:avLst/>
          </a:prstGeom>
          <a:solidFill>
            <a:schemeClr val="accent4">
              <a:alpha val="2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8" name="AutoShape 8"/>
          <p:cNvSpPr/>
          <p:nvPr/>
        </p:nvSpPr>
        <p:spPr>
          <a:xfrm rot="0">
            <a:off x="9780389" y="4585077"/>
            <a:ext cx="1714500" cy="1619250"/>
          </a:xfrm>
          <a:prstGeom prst="rect">
            <a:avLst/>
          </a:prstGeom>
          <a:solidFill>
            <a:schemeClr val="accent1">
              <a:alpha val="2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pic>
        <p:nvPicPr>
          <p:cNvPr id="9" name="Picture 9"/>
          <p:cNvPicPr>
            <a:picLocks noChangeAspect="1"/>
          </p:cNvPicPr>
          <p:nvPr/>
        </p:nvPicPr>
        <p:blipFill>
          <a:blip r:embed="rId3">
            <a:alphaModFix amt="100000"/>
          </a:blip>
          <a:srcRect l="0"/>
          <a:stretch>
            <a:fillRect/>
          </a:stretch>
        </p:blipFill>
        <p:spPr>
          <a:xfrm flipH="0" rot="0">
            <a:off x="6784660" y="1575177"/>
            <a:ext cx="2743200" cy="27432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eyJfdGVtcGxhdGVEYXRhIjp7ImNvbnRlbnRUeXBlIjoiJGltZzAifSwidGFnIjoiJGltZzAifQ==</bd:templateData>
          </p:ext>
        </p:extLst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alphaModFix amt="100000"/>
          </a:blip>
          <a:srcRect b="10465" t="10465"/>
          <a:stretch>
            <a:fillRect/>
          </a:stretch>
        </p:blipFill>
        <p:spPr>
          <a:xfrm flipH="0" rot="0">
            <a:off x="6784660" y="4670802"/>
            <a:ext cx="2743200" cy="14478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eyJfdGVtcGxhdGVEYXRhIjp7ImNvbnRlbnRUeXBlIjoiJGltZzIifSwidGFnIjoiJGltZzIifQ==</bd:templateData>
          </p:ext>
        </p:extLst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5">
            <a:alphaModFix amt="100000"/>
          </a:blip>
          <a:srcRect l="31250" r="31250"/>
          <a:stretch>
            <a:fillRect/>
          </a:stretch>
        </p:blipFill>
        <p:spPr>
          <a:xfrm flipH="0" rot="0">
            <a:off x="9866114" y="1575177"/>
            <a:ext cx="1543050" cy="2743200"/>
          </a:xfrm>
          <a:prstGeom prst="rect">
            <a:avLst/>
          </a:prstGeom>
        </p:spPr>
        <p:extLst>
          <p:ext uri="http://schemas.baidu.com/office/drawing/2023/templateData">
            <bd:templateData xmlns:bd="http://schemas.baidu.com/office/drawing/2023/templateData">eyJfdGVtcGxhdGVEYXRhIjp7ImNvbnRlbnRUeXBlIjoiJGltZzEifSwidGFnIjoiJGltZzEifQ==</bd:templateData>
          </p:ext>
        </p:extLst>
      </p:pic>
      <p:sp>
        <p:nvSpPr>
          <p:cNvPr id="12" name="AutoShape 12"/>
          <p:cNvSpPr/>
          <p:nvPr/>
        </p:nvSpPr>
        <p:spPr>
          <a:xfrm rot="0">
            <a:off x="9866114" y="4670802"/>
            <a:ext cx="1543050" cy="1447800"/>
          </a:xfrm>
          <a:prstGeom prst="rect">
            <a:avLst/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3" name="Freeform 13"/>
          <p:cNvSpPr/>
          <p:nvPr/>
        </p:nvSpPr>
        <p:spPr>
          <a:xfrm rot="0">
            <a:off x="10232888" y="5037575"/>
            <a:ext cx="809504" cy="809504"/>
          </a:xfrm>
          <a:custGeom>
            <a:avLst/>
            <a:gdLst/>
            <a:ahLst/>
            <a:cxnLst/>
            <a:rect b="b" l="l" r="r" t="t"/>
            <a:pathLst>
              <a:path h="304800" w="304800">
                <a:moveTo>
                  <a:pt x="152800" y="79486"/>
                </a:moveTo>
                <a:cubicBezTo>
                  <a:pt x="152800" y="79486"/>
                  <a:pt x="133750" y="38891"/>
                  <a:pt x="90888" y="38891"/>
                </a:cubicBezTo>
                <a:cubicBezTo>
                  <a:pt x="44053" y="38891"/>
                  <a:pt x="19450" y="78581"/>
                  <a:pt x="19450" y="118262"/>
                </a:cubicBezTo>
                <a:cubicBezTo>
                  <a:pt x="19450" y="184147"/>
                  <a:pt x="152800" y="265900"/>
                  <a:pt x="152800" y="265900"/>
                </a:cubicBezTo>
                <a:cubicBezTo>
                  <a:pt x="152800" y="265900"/>
                  <a:pt x="285350" y="184937"/>
                  <a:pt x="285350" y="118262"/>
                </a:cubicBezTo>
                <a:cubicBezTo>
                  <a:pt x="285350" y="77781"/>
                  <a:pt x="259956" y="38891"/>
                  <a:pt x="214713" y="38891"/>
                </a:cubicBezTo>
                <a:cubicBezTo>
                  <a:pt x="169469" y="38891"/>
                  <a:pt x="152800" y="79486"/>
                  <a:pt x="152800" y="79486"/>
                </a:cubicBezTo>
              </a:path>
            </a:pathLst>
          </a:custGeom>
          <a:solidFill>
            <a:schemeClr val="accent1">
              <a:alpha val="100000"/>
              <a:lumMod val="5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4" name="TextBox 14"/>
          <p:cNvSpPr txBox="1"/>
          <p:nvPr/>
        </p:nvSpPr>
        <p:spPr>
          <a:xfrm rot="0">
            <a:off x="1382164" y="1579985"/>
            <a:ext cx="2088193" cy="397304"/>
          </a:xfrm>
          <a:prstGeom prst="rect">
            <a:avLst/>
          </a:prstGeom>
          <a:noFill/>
          <a:ln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0000"/>
              </a:lnSpc>
            </a:pPr>
            <a:r>
              <a:rPr b="1" lang="en-US" sz="1599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动态限速提示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eyJfdGVtcGxhdGVEYXRhIjp7ImNvbnRlbnRUeXBlIjoiJGl0ZW0xX3RpdGxlIiwibGluZUNvdW50IjoiMSIsIndvcmRDb3VudCI6IjgifSwidGFnIjoiJGl0ZW0xX3RpdGxlIn0=</bd:templateData>
          </p:ext>
        </p:extLst>
      </p:sp>
      <p:sp>
        <p:nvSpPr>
          <p:cNvPr id="15" name="AutoShape 15"/>
          <p:cNvSpPr/>
          <p:nvPr/>
        </p:nvSpPr>
        <p:spPr>
          <a:xfrm rot="5400000">
            <a:off x="667791" y="1400294"/>
            <a:ext cx="540270" cy="718585"/>
          </a:xfrm>
          <a:prstGeom prst="round1Rect">
            <a:avLst>
              <a:gd fmla="val 47297" name="adj"/>
            </a:avLst>
          </a:prstGeom>
          <a:solidFill>
            <a:schemeClr val="accent1">
              <a:alpha val="2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6" name="TextBox 16"/>
          <p:cNvSpPr txBox="1"/>
          <p:nvPr/>
        </p:nvSpPr>
        <p:spPr>
          <a:xfrm rot="0">
            <a:off x="756538" y="2137578"/>
            <a:ext cx="2527745" cy="1395400"/>
          </a:xfrm>
          <a:prstGeom prst="rect">
            <a:avLst/>
          </a:prstGeom>
          <a:noFill/>
          <a:ln/>
        </p:spPr>
        <p:txBody>
          <a:bodyPr anchor="t" anchorCtr="0" bIns="0" lIns="0" rIns="0" rtlCol="0" tIns="0" vert="horz" wrap="square">
            <a:noAutofit/>
          </a:bodyPr>
          <a:lstStyle/>
          <a:p>
            <a:pPr algn="just">
              <a:lnSpc>
                <a:spcPct val="114999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导航系统根据实时路况自动调整建议车速，如在学校区域会标注"慢速通行"，而高架畅通路段则提示"可保持快速行驶"，同时结合电子眼数据规避超速风险。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eyJfdGVtcGxhdGVEYXRhIjp7ImNvbnRlbnRUeXBlIjoiJGl0ZW0xX2MiLCJsaW5lQ291bnQiOiI2Iiwid29yZENvdW50IjoiMTQifSwidGFnIjoiJGl0ZW0xX2MifQ==</bd:templateData>
          </p:ext>
        </p:extLst>
      </p:sp>
      <p:sp>
        <p:nvSpPr>
          <p:cNvPr id="17" name="AutoShape 17"/>
          <p:cNvSpPr/>
          <p:nvPr/>
        </p:nvSpPr>
        <p:spPr>
          <a:xfrm rot="5400000">
            <a:off x="658476" y="1409609"/>
            <a:ext cx="492364" cy="652050"/>
          </a:xfrm>
          <a:prstGeom prst="round1Rect">
            <a:avLst>
              <a:gd fmla="val 47297" name="adj"/>
            </a:avLst>
          </a:prstGeom>
          <a:solidFill>
            <a:schemeClr val="accen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8" name="TextBox 18"/>
          <p:cNvSpPr txBox="1"/>
          <p:nvPr/>
        </p:nvSpPr>
        <p:spPr>
          <a:xfrm rot="0">
            <a:off x="597683" y="1575177"/>
            <a:ext cx="559462" cy="340994"/>
          </a:xfrm>
          <a:prstGeom prst="rect">
            <a:avLst/>
          </a:prstGeom>
          <a:ln/>
        </p:spPr>
        <p:txBody>
          <a:bodyPr anchor="ctr" anchorCtr="0" bIns="0" lIns="76200" rIns="57150" rtlCol="0" tIns="0" vert="horz"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b="1" lang="en-US" sz="21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01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eyJfdGVtcGxhdGVEYXRhIjp7ImxpbmVDb3VudCI6IjEiLCJ3b3JkQ291bnQiOiIxIn0sInRhZyI6Im5vRWRpdCJ9</bd:templateData>
          </p:ext>
        </p:extLst>
      </p:sp>
      <p:sp>
        <p:nvSpPr>
          <p:cNvPr id="19" name="AutoShape 19"/>
          <p:cNvSpPr/>
          <p:nvPr/>
        </p:nvSpPr>
        <p:spPr>
          <a:xfrm rot="0">
            <a:off x="3628068" y="148945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0" name="TextBox 20"/>
          <p:cNvSpPr txBox="1"/>
          <p:nvPr/>
        </p:nvSpPr>
        <p:spPr>
          <a:xfrm rot="0">
            <a:off x="4431599" y="1579985"/>
            <a:ext cx="2037145" cy="397304"/>
          </a:xfrm>
          <a:prstGeom prst="rect">
            <a:avLst/>
          </a:prstGeom>
          <a:noFill/>
          <a:ln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0000"/>
              </a:lnSpc>
            </a:pPr>
            <a:r>
              <a:rPr b="1" lang="en-US" sz="1599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车道级转向引导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eyJfdGVtcGxhdGVEYXRhIjp7ImNvbnRlbnRUeXBlIjoiJGl0ZW0yX3RpdGxlIiwibGluZUNvdW50IjoiMSIsIndvcmRDb3VudCI6IjgifSwidGFnIjoiJGl0ZW0yX3RpdGxlIn0=</bd:templateData>
          </p:ext>
        </p:extLst>
      </p:sp>
      <p:sp>
        <p:nvSpPr>
          <p:cNvPr id="21" name="AutoShape 21"/>
          <p:cNvSpPr/>
          <p:nvPr/>
        </p:nvSpPr>
        <p:spPr>
          <a:xfrm rot="5400000">
            <a:off x="3717225" y="1400294"/>
            <a:ext cx="540270" cy="718585"/>
          </a:xfrm>
          <a:prstGeom prst="round1Rect">
            <a:avLst>
              <a:gd fmla="val 47297" name="adj"/>
            </a:avLst>
          </a:prstGeom>
          <a:solidFill>
            <a:schemeClr val="accent2">
              <a:alpha val="20000"/>
              <a:lumMod val="75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2" name="TextBox 22"/>
          <p:cNvSpPr txBox="1"/>
          <p:nvPr/>
        </p:nvSpPr>
        <p:spPr>
          <a:xfrm rot="0">
            <a:off x="3805973" y="2137578"/>
            <a:ext cx="2527745" cy="1395400"/>
          </a:xfrm>
          <a:prstGeom prst="rect">
            <a:avLst/>
          </a:prstGeom>
          <a:noFill/>
          <a:ln/>
        </p:spPr>
        <p:txBody>
          <a:bodyPr anchor="t" anchorCtr="0" bIns="0" lIns="0" rIns="0" rtlCol="0" tIns="0" vert="horz" wrap="square">
            <a:noAutofit/>
          </a:bodyPr>
          <a:lstStyle/>
          <a:p>
            <a:pPr algn="just">
              <a:lnSpc>
                <a:spcPct val="114999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基于高精地图数据，在复杂立交桥区域提前300米开始连续提示"靠左行驶→左转进入匝道"，避免因车道选择错误导致的调头绕行。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eyJfdGVtcGxhdGVEYXRhIjp7ImNvbnRlbnRUeXBlIjoiJGl0ZW0yX2MiLCJsaW5lQ291bnQiOiI2Iiwid29yZENvdW50IjoiMTQifSwidGFnIjoiJGl0ZW0yX2MifQ==</bd:templateData>
          </p:ext>
        </p:extLst>
      </p:sp>
      <p:sp>
        <p:nvSpPr>
          <p:cNvPr id="23" name="AutoShape 23"/>
          <p:cNvSpPr/>
          <p:nvPr/>
        </p:nvSpPr>
        <p:spPr>
          <a:xfrm rot="5400000">
            <a:off x="3707910" y="1409609"/>
            <a:ext cx="492364" cy="652050"/>
          </a:xfrm>
          <a:prstGeom prst="round1Rect">
            <a:avLst>
              <a:gd fmla="val 47297" name="adj"/>
            </a:avLst>
          </a:prstGeom>
          <a:solidFill>
            <a:schemeClr val="accent2">
              <a:alpha val="100000"/>
              <a:lumMod val="75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4" name="TextBox 24"/>
          <p:cNvSpPr txBox="1"/>
          <p:nvPr/>
        </p:nvSpPr>
        <p:spPr>
          <a:xfrm rot="0">
            <a:off x="1382164" y="4024895"/>
            <a:ext cx="2037145" cy="397304"/>
          </a:xfrm>
          <a:prstGeom prst="rect">
            <a:avLst/>
          </a:prstGeom>
          <a:noFill/>
          <a:ln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0000"/>
              </a:lnSpc>
            </a:pPr>
            <a:r>
              <a:rPr b="1" lang="en-US" sz="1599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拥堵规避策略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eyJfdGVtcGxhdGVEYXRhIjp7ImNvbnRlbnRUeXBlIjoiJGl0ZW0zX3RpdGxlIiwibGluZUNvdW50IjoiMSIsIndvcmRDb3VudCI6IjgifSwidGFnIjoiJGl0ZW0zX3RpdGxlIn0=</bd:templateData>
          </p:ext>
        </p:extLst>
      </p:sp>
      <p:sp>
        <p:nvSpPr>
          <p:cNvPr id="25" name="AutoShape 25"/>
          <p:cNvSpPr/>
          <p:nvPr/>
        </p:nvSpPr>
        <p:spPr>
          <a:xfrm rot="5400000">
            <a:off x="667791" y="3845204"/>
            <a:ext cx="540270" cy="718585"/>
          </a:xfrm>
          <a:prstGeom prst="round1Rect">
            <a:avLst>
              <a:gd fmla="val 47297" name="adj"/>
            </a:avLst>
          </a:prstGeom>
          <a:solidFill>
            <a:schemeClr val="accent3">
              <a:alpha val="20000"/>
              <a:lumMod val="75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6" name="TextBox 26"/>
          <p:cNvSpPr txBox="1"/>
          <p:nvPr/>
        </p:nvSpPr>
        <p:spPr>
          <a:xfrm rot="0">
            <a:off x="756538" y="4582488"/>
            <a:ext cx="2527745" cy="1395400"/>
          </a:xfrm>
          <a:prstGeom prst="rect">
            <a:avLst/>
          </a:prstGeom>
          <a:noFill/>
          <a:ln/>
        </p:spPr>
        <p:txBody>
          <a:bodyPr anchor="t" anchorCtr="0" bIns="0" lIns="0" rIns="0" rtlCol="0" tIns="0" vert="horz" wrap="square">
            <a:noAutofit/>
          </a:bodyPr>
          <a:lstStyle/>
          <a:p>
            <a:pPr algn="just">
              <a:lnSpc>
                <a:spcPct val="114999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当检测到前方500米有事故时，系统会计算各绕行方案时间差，优先推荐"右转→绕行辅路"而非原地等待，并动态显示各选项的预估延误时长。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eyJfdGVtcGxhdGVEYXRhIjp7ImNvbnRlbnRUeXBlIjoiJGl0ZW0zX2MiLCJsaW5lQ291bnQiOiI2Iiwid29yZENvdW50IjoiMTQifSwidGFnIjoiJGl0ZW0zX2MifQ==</bd:templateData>
          </p:ext>
        </p:extLst>
      </p:sp>
      <p:sp>
        <p:nvSpPr>
          <p:cNvPr id="27" name="AutoShape 27"/>
          <p:cNvSpPr/>
          <p:nvPr/>
        </p:nvSpPr>
        <p:spPr>
          <a:xfrm rot="5400000">
            <a:off x="658476" y="3854519"/>
            <a:ext cx="492364" cy="652050"/>
          </a:xfrm>
          <a:prstGeom prst="round1Rect">
            <a:avLst>
              <a:gd fmla="val 47297" name="adj"/>
            </a:avLst>
          </a:prstGeom>
          <a:solidFill>
            <a:schemeClr val="accent3">
              <a:alpha val="100000"/>
              <a:lumMod val="75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8" name="AutoShape 28"/>
          <p:cNvSpPr/>
          <p:nvPr/>
        </p:nvSpPr>
        <p:spPr>
          <a:xfrm rot="0">
            <a:off x="3628068" y="3934362"/>
            <a:ext cx="2891725" cy="2289021"/>
          </a:xfrm>
          <a:prstGeom prst="rect">
            <a:avLst/>
          </a:prstGeom>
          <a:solidFill>
            <a:schemeClr val="lt2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29" name="TextBox 29"/>
          <p:cNvSpPr txBox="1"/>
          <p:nvPr/>
        </p:nvSpPr>
        <p:spPr>
          <a:xfrm rot="0">
            <a:off x="4431599" y="4024895"/>
            <a:ext cx="2037145" cy="397304"/>
          </a:xfrm>
          <a:prstGeom prst="rect">
            <a:avLst/>
          </a:prstGeom>
          <a:noFill/>
          <a:ln/>
        </p:spPr>
        <p:txBody>
          <a:bodyPr anchor="ctr" anchorCtr="0" bIns="0" lIns="0" rIns="0" rtlCol="0" tIns="0" vert="horz" wrap="square">
            <a:noAutofit/>
          </a:bodyPr>
          <a:lstStyle/>
          <a:p>
            <a:pPr algn="l">
              <a:lnSpc>
                <a:spcPct val="120000"/>
              </a:lnSpc>
            </a:pPr>
            <a:r>
              <a:rPr b="1" lang="en-US" sz="1599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安全调头判定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eyJfdGVtcGxhdGVEYXRhIjp7ImNvbnRlbnRUeXBlIjoiJGl0ZW00X3RpdGxlIiwibGluZUNvdW50IjoiMSIsIndvcmRDb3VudCI6IjgifSwidGFnIjoiJGl0ZW00X3RpdGxlIn0=</bd:templateData>
          </p:ext>
        </p:extLst>
      </p:sp>
      <p:sp>
        <p:nvSpPr>
          <p:cNvPr id="30" name="AutoShape 30"/>
          <p:cNvSpPr/>
          <p:nvPr/>
        </p:nvSpPr>
        <p:spPr>
          <a:xfrm rot="5400000">
            <a:off x="3717225" y="3845204"/>
            <a:ext cx="540270" cy="718585"/>
          </a:xfrm>
          <a:prstGeom prst="round1Rect">
            <a:avLst>
              <a:gd fmla="val 47297" name="adj"/>
            </a:avLst>
          </a:prstGeom>
          <a:solidFill>
            <a:schemeClr val="accent4">
              <a:alpha val="20000"/>
              <a:lumMod val="75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1" name="TextBox 31"/>
          <p:cNvSpPr txBox="1"/>
          <p:nvPr/>
        </p:nvSpPr>
        <p:spPr>
          <a:xfrm rot="0">
            <a:off x="3805973" y="4582488"/>
            <a:ext cx="2527745" cy="1395400"/>
          </a:xfrm>
          <a:prstGeom prst="rect">
            <a:avLst/>
          </a:prstGeom>
          <a:noFill/>
          <a:ln/>
        </p:spPr>
        <p:txBody>
          <a:bodyPr anchor="t" anchorCtr="0" bIns="0" lIns="0" rIns="0" rtlCol="0" tIns="0" vert="horz" wrap="square">
            <a:noAutofit/>
          </a:bodyPr>
          <a:lstStyle/>
          <a:p>
            <a:pPr algn="just">
              <a:lnSpc>
                <a:spcPct val="114999"/>
              </a:lnSpc>
              <a:spcBef>
                <a:spcPts val="375"/>
              </a:spcBef>
            </a:pPr>
            <a:r>
              <a:rPr lang="en-US" sz="12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综合道路宽度、车流量、交通标志等要素，在允许调头区域提供"前方50米中央隔离带缺口可调头"的语音提示，禁止调头路段则直接锁定导航路径防止违规。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eyJfdGVtcGxhdGVEYXRhIjp7ImNvbnRlbnRUeXBlIjoiJGl0ZW00X2MiLCJsaW5lQ291bnQiOiI2Iiwid29yZENvdW50IjoiMTQifSwidGFnIjoiJGl0ZW00X2MifQ==</bd:templateData>
          </p:ext>
        </p:extLst>
      </p:sp>
      <p:sp>
        <p:nvSpPr>
          <p:cNvPr id="32" name="AutoShape 32"/>
          <p:cNvSpPr/>
          <p:nvPr/>
        </p:nvSpPr>
        <p:spPr>
          <a:xfrm rot="5400000">
            <a:off x="3707910" y="3854519"/>
            <a:ext cx="492364" cy="652050"/>
          </a:xfrm>
          <a:prstGeom prst="round1Rect">
            <a:avLst>
              <a:gd fmla="val 47297" name="adj"/>
            </a:avLst>
          </a:prstGeom>
          <a:solidFill>
            <a:schemeClr val="accent4">
              <a:alpha val="100000"/>
              <a:lumMod val="75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33" name="TextBox 33"/>
          <p:cNvSpPr txBox="1"/>
          <p:nvPr/>
        </p:nvSpPr>
        <p:spPr>
          <a:xfrm rot="0">
            <a:off x="3647118" y="1575177"/>
            <a:ext cx="559462" cy="340994"/>
          </a:xfrm>
          <a:prstGeom prst="rect">
            <a:avLst/>
          </a:prstGeom>
          <a:ln/>
        </p:spPr>
        <p:txBody>
          <a:bodyPr anchor="ctr" anchorCtr="0" bIns="0" lIns="76200" rIns="57150" rtlCol="0" tIns="0" vert="horz"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b="1" lang="en-US" sz="21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02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eyJfdGVtcGxhdGVEYXRhIjp7ImxpbmVDb3VudCI6IjEiLCJ3b3JkQ291bnQiOiIxIn0sInRhZyI6Im5vRWRpdCJ9</bd:templateData>
          </p:ext>
        </p:extLst>
      </p:sp>
      <p:sp>
        <p:nvSpPr>
          <p:cNvPr id="34" name="TextBox 34"/>
          <p:cNvSpPr txBox="1"/>
          <p:nvPr/>
        </p:nvSpPr>
        <p:spPr>
          <a:xfrm rot="0">
            <a:off x="597683" y="4020087"/>
            <a:ext cx="559462" cy="340994"/>
          </a:xfrm>
          <a:prstGeom prst="rect">
            <a:avLst/>
          </a:prstGeom>
          <a:ln/>
        </p:spPr>
        <p:txBody>
          <a:bodyPr anchor="ctr" anchorCtr="0" bIns="0" lIns="76200" rIns="57150" rtlCol="0" tIns="0" vert="horz"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b="1" lang="en-US" sz="21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03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eyJfdGVtcGxhdGVEYXRhIjp7ImxpbmVDb3VudCI6IjEiLCJ3b3JkQ291bnQiOiIxIn0sInRhZyI6Im5vRWRpdCJ9</bd:templateData>
          </p:ext>
        </p:extLst>
      </p:sp>
      <p:sp>
        <p:nvSpPr>
          <p:cNvPr id="35" name="TextBox 35"/>
          <p:cNvSpPr txBox="1"/>
          <p:nvPr/>
        </p:nvSpPr>
        <p:spPr>
          <a:xfrm rot="0">
            <a:off x="3647118" y="4020087"/>
            <a:ext cx="559462" cy="340994"/>
          </a:xfrm>
          <a:prstGeom prst="rect">
            <a:avLst/>
          </a:prstGeom>
          <a:ln/>
        </p:spPr>
        <p:txBody>
          <a:bodyPr anchor="ctr" anchorCtr="0" bIns="0" lIns="76200" rIns="57150" rtlCol="0" tIns="0" vert="horz" wrap="square">
            <a:noAutofit/>
          </a:bodyPr>
          <a:lstStyle/>
          <a:p>
            <a:pPr algn="ctr">
              <a:lnSpc>
                <a:spcPct val="150000"/>
              </a:lnSpc>
            </a:pPr>
            <a:r>
              <a:rPr b="1" lang="en-US" sz="21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04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eyJfdGVtcGxhdGVEYXRhIjp7ImxpbmVDb3VudCI6IjEiLCJ3b3JkQ291bnQiOiIxIn0sInRhZyI6Im5vRWRpdCJ9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mAn+W6puS4juaWueWQkeaPj+i/sO+8muW/q+OAgeaFouOAgeW3pui9rOOAgeWPs+i9rOOAgeiwg+WktFxuIyMjIOWKqOaAgemZkOmAn+aPkOekulxu5a+86Iiq57O757uf5qC55o2u5a6e5pe26Lev5Ya16Ieq5Yqo6LCD5pW05bu66K6u6L2m6YCf77yM5aaC5Zyo5a2m5qCh5Yy65Z+f5Lya5qCH5rOoXCLmhaLpgJ/pgJrooYxcIu+8jOiAjOmrmOaetueVhemAmui3r+auteWImeaPkOekulwi5Y+v5L+d5oyB5b+r6YCf6KGM6am2XCLvvIzlkIzml7bnu5PlkIjnlLXlrZDnnLzmlbDmja7op4Tpgb/otoXpgJ/po47pmanjgIJcbiMjIyDovabpgZPnuqfovazlkJHlvJXlr7xcbuWfuuS6jumrmOeyvuWcsOWbvuaVsOaNru+8jOWcqOWkjeadgueri+S6pOahpeWMuuWfn+aPkOWJjTMwMOexs+W8gOWni+i/nue7reaPkOekulwi6Z2g5bem6KGM6am24oaS5bem6L2s6L+b5YWl5Yyd6YGTXCLvvIzpgb/lhY3lm6DovabpgZPpgInmi6nplJnor6/lr7zoh7TnmoTosIPlpLTnu5XooYzjgIJcbiMjIyDmi6XloLXop4Tpgb/nrZbnlaVcbuW9k+ajgOa1i+WIsOWJjeaWuTUwMOexs+acieS6i+aVheaXtu+8jOezu+e7n+S8muiuoeeul+WQhOe7leihjOaWueahiOaXtumXtOW3ru+8jOS8mOWFiOaOqOiNkFwi5Y+z6L2s4oaS57uV6KGM6L6F6LevXCLogIzpnZ7ljp/lnLDnrYnlvoXvvIzlubbliqjmgIHmmL7npLrlkITpgInpobnnmoTpooTkvLDlu7bor6/ml7bplb/jgIJcbiMjIyDlronlhajosIPlpLTliKTlrppcbue7vOWQiOmBk+i3r+WuveW6puOAgei9pua1gemHj+OAgeS6pOmAmuagh+W/l+etieimgee0oO+8jOWcqOWFgeiuuOiwg+WktOWMuuWfn+aPkOS+m1wi5YmN5pa5NTDnsbPkuK3lpK7pmpTnprvluKbnvLrlj6Plj6/osIPlpLRcIueahOivremfs+aPkOekuu+8jOemgeatouiwg+WktOi3r+auteWImeebtOaOpemUgeWumuWvvOiIqui3r+W+hOmYsuatoui/neinhOOAgiIsInRwbGlkIjoiMTAwOTQ3IiwidHBsTmFtZSI6Imxpc3Q0XzIwMjUwNzAzMTgiLCJlZGl0ZWQiOiJmYWxzZSJ9</bd:templateData>
    </p:ext>
  </p:extLs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>
  <p:cSld>
    <p:bg>
      <p:bgPr>
        <a:blipFill dpi="0" rotWithShape="1">
          <a:blip r:embed="rId2">
            <a:alphaModFix amt="100000"/>
          </a:blip>
          <a:srcRect/>
          <a:stretch>
            <a:fillRect b="0" l="-41" r="-41" t="0"/>
          </a:stretch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 rot="0">
            <a:off x="476023" y="265328"/>
            <a:ext cx="11239500" cy="914400"/>
          </a:xfrm>
          <a:prstGeom prst="rect">
            <a:avLst/>
          </a:prstGeom>
          <a:ln/>
        </p:spPr>
        <p:txBody>
          <a:bodyPr anchor="ctr" anchorCtr="0" bIns="123825" lIns="123825" rIns="57150" rtlCol="0" tIns="123825" vert="horz" wrap="square">
            <a:noAutofit/>
          </a:bodyPr>
          <a:lstStyle/>
          <a:p>
            <a:pPr>
              <a:lnSpc>
                <a:spcPct val="140000"/>
              </a:lnSpc>
            </a:pPr>
            <a:r>
              <a:rPr b="1" lang="en-US" sz="300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日常出行应用实例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eyJfdGVtcGxhdGVEYXRhIjp7ImNvbnRlbnRUeXBlIjoiJHRpdGxlIiwibGluZUNvdW50IjoiMSIsIndvcmRDb3VudCI6IjI4In0sInRhZyI6IiR0aXRsZSJ9</bd:templateData>
          </p:ext>
        </p:extLst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>
            <a:alphaModFix amt="100000"/>
          </a:blip>
          <a:srcRect l="17407" r="17407"/>
          <a:stretch>
            <a:fillRect/>
          </a:stretch>
        </p:blipFill>
        <p:spPr>
          <a:xfrm rot="0">
            <a:off x="1466885" y="2187982"/>
            <a:ext cx="2739046" cy="2739046"/>
          </a:xfrm>
          <a:prstGeom prst="ellipse">
            <a:avLst/>
          </a:prstGeom>
        </p:spPr>
        <p:extLst>
          <p:ext uri="http://schemas.baidu.com/office/drawing/2023/templateData">
            <bd:templateData xmlns:bd="http://schemas.baidu.com/office/drawing/2023/templateData">eyJfdGVtcGxhdGVEYXRhIjp7ImNvbnRlbnRUeXBlIjoiJGltZzAifSwidGFnIjoiJGltZzAifQ==</bd:templateData>
          </p:ext>
        </p:extLst>
      </p:pic>
      <p:sp>
        <p:nvSpPr>
          <p:cNvPr id="4" name="Freeform 4"/>
          <p:cNvSpPr/>
          <p:nvPr/>
        </p:nvSpPr>
        <p:spPr>
          <a:xfrm rot="0">
            <a:off x="4509171" y="1790522"/>
            <a:ext cx="583851" cy="3533966"/>
          </a:xfrm>
          <a:custGeom>
            <a:avLst/>
            <a:gdLst/>
            <a:ahLst/>
            <a:cxnLst/>
            <a:rect b="b" l="l" r="r" t="t"/>
            <a:pathLst>
              <a:path h="3533966" w="583851">
                <a:moveTo>
                  <a:pt x="583851" y="0"/>
                </a:moveTo>
                <a:quadBezTo>
                  <a:pt x="291925" y="0"/>
                  <a:pt x="291925" y="353397"/>
                </a:quadBezTo>
                <a:lnTo>
                  <a:pt x="291925" y="1413586"/>
                </a:lnTo>
                <a:quadBezTo>
                  <a:pt x="291925" y="1766983"/>
                  <a:pt x="0" y="1766983"/>
                </a:quadBezTo>
                <a:quadBezTo>
                  <a:pt x="291925" y="1766983"/>
                  <a:pt x="291925" y="2120379"/>
                </a:quadBezTo>
                <a:lnTo>
                  <a:pt x="291925" y="3180569"/>
                </a:lnTo>
                <a:quadBezTo>
                  <a:pt x="291925" y="3533966"/>
                  <a:pt x="583851" y="3533966"/>
                </a:quadBezTo>
              </a:path>
            </a:pathLst>
          </a:custGeom>
          <a:noFill/>
          <a:ln w="19050">
            <a:solidFill>
              <a:schemeClr val="accent1">
                <a:alpha val="100000"/>
              </a:schemeClr>
            </a:solidFill>
            <a:prstDash val="solid"/>
          </a:ln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5" name="AutoShape 5"/>
          <p:cNvSpPr/>
          <p:nvPr/>
        </p:nvSpPr>
        <p:spPr>
          <a:xfrm rot="0">
            <a:off x="5347614" y="5067201"/>
            <a:ext cx="5299568" cy="468573"/>
          </a:xfrm>
          <a:prstGeom prst="roundRect">
            <a:avLst>
              <a:gd fmla="val 50000" name="adj"/>
            </a:avLst>
          </a:prstGeom>
          <a:solidFill>
            <a:schemeClr val="accent3">
              <a:alpha val="100000"/>
              <a:lumMod val="5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6" name="AutoShape 6"/>
          <p:cNvSpPr/>
          <p:nvPr/>
        </p:nvSpPr>
        <p:spPr>
          <a:xfrm rot="0">
            <a:off x="6414867" y="5045544"/>
            <a:ext cx="3165062" cy="454737"/>
          </a:xfrm>
          <a:prstGeom prst="rect">
            <a:avLst/>
          </a:prstGeom>
          <a:noFill/>
          <a:ln/>
        </p:spPr>
        <p:txBody>
          <a:bodyPr anchor="b" anchorCtr="1" bIns="45720" lIns="91440" rIns="91440" rtlCol="0" tIns="45720" vert="horz" wrap="square">
            <a:normAutofit/>
          </a:bodyPr>
          <a:lstStyle/>
          <a:p>
            <a:pPr algn="ctr">
              <a:defRPr/>
            </a:pPr>
            <a:r>
              <a:rPr b="1" lang="en-US" sz="18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接送学场景管理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eyJfdGVtcGxhdGVEYXRhIjp7ImNvbnRlbnRUeXBlIjoiJGl0ZW0zX3RpdGxlIiwibGluZUNvdW50IjoiMSIsIndvcmRDb3VudCI6IjEyIn0sInRhZyI6IiRpdGVtM190aXRsZSJ9</bd:templateData>
          </p:ext>
        </p:extLst>
      </p:sp>
      <p:sp>
        <p:nvSpPr>
          <p:cNvPr id="7" name="TextBox 7"/>
          <p:cNvSpPr txBox="1"/>
          <p:nvPr/>
        </p:nvSpPr>
        <p:spPr>
          <a:xfrm rot="0">
            <a:off x="5452715" y="5573201"/>
            <a:ext cx="5194466" cy="964797"/>
          </a:xfrm>
          <a:prstGeom prst="rect">
            <a:avLst/>
          </a:prstGeom>
          <a:ln/>
        </p:spPr>
        <p:txBody>
          <a:bodyPr anchor="t" anchorCtr="0" bIns="57150" lIns="123825" rIns="57150" rtlCol="0" tIns="57150" vert="horz" wrap="square">
            <a:noAutofit/>
          </a:bodyPr>
          <a:lstStyle/>
          <a:p>
            <a:pPr algn="l">
              <a:lnSpc>
                <a:spcPct val="114999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家长端APP同步学校错峰放学时间表，自动规划"提前5分钟到达非机动车接送区"的路线，当检测到校门口拥堵时即时切换至"护学专线"公交接驳方案。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eyJfdGVtcGxhdGVEYXRhIjp7ImNvbnRlbnRUeXBlIjoiJGl0ZW0zX2MiLCJsaW5lQ291bnQiOiIzIiwid29yZENvdW50IjoiMjgifSwidGFnIjoiJGl0ZW0zX2MifQ==</bd:templateData>
          </p:ext>
        </p:extLst>
      </p:sp>
      <p:sp>
        <p:nvSpPr>
          <p:cNvPr id="8" name="AutoShape 8"/>
          <p:cNvSpPr/>
          <p:nvPr/>
        </p:nvSpPr>
        <p:spPr>
          <a:xfrm rot="0">
            <a:off x="5347614" y="3298365"/>
            <a:ext cx="5299568" cy="468573"/>
          </a:xfrm>
          <a:prstGeom prst="roundRect">
            <a:avLst>
              <a:gd fmla="val 50000" name="adj"/>
            </a:avLst>
          </a:prstGeom>
          <a:solidFill>
            <a:schemeClr val="accent2">
              <a:alpha val="100000"/>
              <a:lumMod val="75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9" name="AutoShape 9"/>
          <p:cNvSpPr/>
          <p:nvPr/>
        </p:nvSpPr>
        <p:spPr>
          <a:xfrm rot="0">
            <a:off x="6414867" y="3276708"/>
            <a:ext cx="3165062" cy="454737"/>
          </a:xfrm>
          <a:prstGeom prst="rect">
            <a:avLst/>
          </a:prstGeom>
          <a:noFill/>
          <a:ln/>
        </p:spPr>
        <p:txBody>
          <a:bodyPr anchor="b" anchorCtr="1" bIns="45720" lIns="91440" rIns="91440" rtlCol="0" tIns="45720" vert="horz" wrap="square">
            <a:normAutofit/>
          </a:bodyPr>
          <a:lstStyle/>
          <a:p>
            <a:pPr algn="ctr">
              <a:defRPr/>
            </a:pPr>
            <a:r>
              <a:rPr b="1" lang="en-US" sz="18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就医紧急出行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eyJfdGVtcGxhdGVEYXRhIjp7ImNvbnRlbnRUeXBlIjoiJGl0ZW0yX3RpdGxlIiwibGluZUNvdW50IjoiMSIsIndvcmRDb3VudCI6IjEyIn0sInRhZyI6IiRpdGVtMl90aXRsZSJ9</bd:templateData>
          </p:ext>
        </p:extLst>
      </p:sp>
      <p:sp>
        <p:nvSpPr>
          <p:cNvPr id="10" name="TextBox 10"/>
          <p:cNvSpPr txBox="1"/>
          <p:nvPr/>
        </p:nvSpPr>
        <p:spPr>
          <a:xfrm rot="0">
            <a:off x="5452715" y="3804364"/>
            <a:ext cx="5194466" cy="1061273"/>
          </a:xfrm>
          <a:prstGeom prst="rect">
            <a:avLst/>
          </a:prstGeom>
          <a:ln/>
        </p:spPr>
        <p:txBody>
          <a:bodyPr anchor="t" anchorCtr="0" bIns="57150" lIns="123825" rIns="57150" rtlCol="0" tIns="57150" vert="horz" wrap="square">
            <a:noAutofit/>
          </a:bodyPr>
          <a:lstStyle/>
          <a:p>
            <a:pPr algn="l">
              <a:lnSpc>
                <a:spcPct val="114999"/>
              </a:lnSpc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通过医院周边交通热力图，引导送诊车辆优先选择"右转进入急诊专用通道"而非正门排队，同时联动停车场系统预留临时车位，实现"下车-就诊-停车"无缝衔接。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eyJfdGVtcGxhdGVEYXRhIjp7ImNvbnRlbnRUeXBlIjoiJGl0ZW0yX2MiLCJsaW5lQ291bnQiOiI0Iiwid29yZENvdW50IjoiMjgifSwidGFnIjoiJGl0ZW0yX2MifQ==</bd:templateData>
          </p:ext>
        </p:extLst>
      </p:sp>
      <p:sp>
        <p:nvSpPr>
          <p:cNvPr id="11" name="AutoShape 11"/>
          <p:cNvSpPr/>
          <p:nvPr/>
        </p:nvSpPr>
        <p:spPr>
          <a:xfrm rot="0">
            <a:off x="5347614" y="1556561"/>
            <a:ext cx="5299568" cy="468573"/>
          </a:xfrm>
          <a:prstGeom prst="roundRect">
            <a:avLst>
              <a:gd fmla="val 50000" name="adj"/>
            </a:avLst>
          </a:prstGeom>
          <a:solidFill>
            <a:schemeClr val="accent1">
              <a:alpha val="100000"/>
            </a:schemeClr>
          </a:solidFill>
          <a:ln/>
        </p:spPr>
        <p:extLst>
          <p:ext uri="http://schemas.baidu.com/office/drawing/2023/templateData">
            <bd:templateData xmlns:bd="http://schemas.baidu.com/office/drawing/2023/templateData">eyJ0YWciOiJub0VkaXQifQ==</bd:templateData>
          </p:ext>
        </p:extLst>
      </p:sp>
      <p:sp>
        <p:nvSpPr>
          <p:cNvPr id="12" name="AutoShape 12"/>
          <p:cNvSpPr/>
          <p:nvPr/>
        </p:nvSpPr>
        <p:spPr>
          <a:xfrm rot="0">
            <a:off x="6414867" y="1534903"/>
            <a:ext cx="3165062" cy="454737"/>
          </a:xfrm>
          <a:prstGeom prst="rect">
            <a:avLst/>
          </a:prstGeom>
          <a:noFill/>
          <a:ln/>
        </p:spPr>
        <p:txBody>
          <a:bodyPr anchor="b" anchorCtr="1" bIns="45720" lIns="91440" rIns="91440" rtlCol="0" tIns="45720" vert="horz" wrap="square">
            <a:normAutofit/>
          </a:bodyPr>
          <a:lstStyle/>
          <a:p>
            <a:pPr algn="ctr">
              <a:defRPr/>
            </a:pPr>
            <a:r>
              <a:rPr b="1" lang="en-US" sz="1800">
                <a:solidFill>
                  <a:srgbClr val="FFFFFF">
                    <a:alpha val="100000"/>
                  </a:srgbClr>
                </a:solidFill>
                <a:latin typeface="Noto Sans SC"/>
                <a:ea typeface="Noto Sans SC"/>
                <a:cs typeface="Noto Sans SC"/>
              </a:rPr>
              <a:t>通勤组合优化</a:t>
            </a:r>
            <a:endParaRPr lang="en-US" sz="1100"/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eyJfdGVtcGxhdGVEYXRhIjp7ImNvbnRlbnRUeXBlIjoiJGl0ZW0xX3RpdGxlIiwibGluZUNvdW50IjoiMSIsIndvcmRDb3VudCI6IjEyIn0sInRhZyI6IiRpdGVtMV90aXRsZSJ9</bd:templateData>
          </p:ext>
        </p:extLst>
      </p:sp>
      <p:sp>
        <p:nvSpPr>
          <p:cNvPr id="13" name="TextBox 13"/>
          <p:cNvSpPr txBox="1"/>
          <p:nvPr/>
        </p:nvSpPr>
        <p:spPr>
          <a:xfrm rot="0">
            <a:off x="5452715" y="2062560"/>
            <a:ext cx="5194466" cy="1057947"/>
          </a:xfrm>
          <a:prstGeom prst="rect">
            <a:avLst/>
          </a:prstGeom>
          <a:ln/>
        </p:spPr>
        <p:txBody>
          <a:bodyPr anchor="t" anchorCtr="0" bIns="57150" lIns="123825" rIns="57150" rtlCol="0" tIns="57150" vert="horz" wrap="square">
            <a:noAutofit/>
          </a:bodyPr>
          <a:lstStyle/>
          <a:p>
            <a:pPr algn="l" defTabSz="914400" marL="0">
              <a:lnSpc>
                <a:spcPct val="114999"/>
              </a:lnSpc>
              <a:defRPr sz="1800">
                <a:solidFill>
                  <a:schemeClr val="tx1"/>
                </a:solidFill>
                <a:latin typeface="等线"/>
                <a:ea typeface="宋体"/>
                <a:cs typeface="+mn-cs"/>
              </a:defRPr>
            </a:pPr>
            <a:r>
              <a:rPr lang="en-US" sz="1350">
                <a:solidFill>
                  <a:schemeClr val="dk1">
                    <a:alpha val="100000"/>
                  </a:schemeClr>
                </a:solidFill>
                <a:latin typeface="Noto Sans SC"/>
                <a:ea typeface="Noto Sans SC"/>
                <a:cs typeface="Noto Sans SC"/>
              </a:rPr>
              <a:t>上班族早高峰使用"地铁+共享电单车"组合方案，系统智能匹配地铁到站时间与电单车投放位置，确保出站后60秒内可扫码骑行，相比纯公交方案节省12分钟。</a:t>
            </a:r>
          </a:p>
        </p:txBody>
        <p:extLst>
          <p:ext uri="http://schemas.baidu.com/office/drawing/2023/templateData">
            <bd:templateData xmlns:bd="http://schemas.baidu.com/office/drawing/2023/templateData">eyJfdGVtcGxhdGVEYXRhIjp7ImNvbnRlbnRUeXBlIjoiJGl0ZW0xX2MiLCJsaW5lQ291bnQiOiI0Iiwid29yZENvdW50IjoiMjgifSwidGFnIjoiJGl0ZW0xX2MifQ==</bd:templateData>
          </p:ext>
        </p:extLst>
      </p:sp>
    </p:spTree>
  </p:cSld>
  <p:clrMapOvr>
    <a:masterClrMapping/>
  </p:clrMapOvr>
  <p:extLst>
    <p:ext uri="http://schemas.baidu.com/office/drawing/2023/templateData">
      <bd:templateData xmlns:bd="http://schemas.baidu.com/office/drawing/2023/templateData">eyJtZCI6IiMjIOaXpeW4uOWHuuihjOW6lOeUqOWunuS+i1xuIyMjIOmAmuWLpOe7hOWQiOS8mOWMllxu5LiK54+t5peP5pep6auY5bOw5L2/55SoXCLlnLDpk4Er5YWx5Lqr55S15Y2V6L2mXCLnu4TlkIjmlrnmoYjvvIzns7vnu5/mmbrog73ljLnphY3lnLDpk4HliLDnq5nml7bpl7TkuI7nlLXljZXovabmipXmlL7kvY3nva7vvIznoa7kv53lh7rnq5nlkI42MOenkuWGheWPr+aJq+eggemqkeihjO+8jOebuOavlOe6r+WFrOS6pOaWueahiOiKguecgTEy5YiG6ZKf44CCXG4jIyMg5bCx5Yy757Sn5oCl5Ye66KGMXG7pgJrov4fljLvpmaLlkajovrnkuqTpgJrng63lipvlm77vvIzlvJXlr7zpgIHor4rovabovobkvJjlhYjpgInmi6lcIuWPs+i9rOi/m+WFpeaApeiviuS4k+eUqOmAmumBk1wi6ICM6Z2e5q2j6Zeo5o6S6Zif77yM5ZCM5pe26IGU5Yqo5YGc6L2m5Zy657O757uf6aKE55WZ5Li05pe26L2m5L2N77yM5a6e546wXCLkuIvovaYt5bCx6K+KLeWBnOi9plwi5peg57yd6KGU5o6l44CCXG4jIyMg5o6l6YCB5a2m5Zy65pmv566h55CGXG7lrrbplb/nq69BUFDlkIzmraXlrabmoKHplJnls7DmlL7lrabml7bpl7TooajvvIzoh6rliqjop4TliJJcIuaPkOWJjTXliIbpkp/liLDovr7pnZ7mnLrliqjovabmjqXpgIHljLpcIueahOi3r+e6v++8jOW9k+ajgOa1i+WIsOagoemXqOWPo+aLpeWgteaXtuWNs+aXtuWIh+aNouiHs1wi5oqk5a2m5LiT57q/XCLlhazkuqTmjqXpqbPmlrnmoYjjgIIiLCJ0cGxpZCI6IjEwMDk0NyIsInRwbE5hbWUiOiJsaXN0M18yMDI1MDYyNjA5IiwiZWRpdGVkIjoiZmFsc2UifQ==</bd:templateData>
    </p:ext>
  </p:extLst>
</p:sld>
</file>

<file path=ppt/theme/theme1.xml><?xml version="1.0" encoding="utf-8"?>
<a:theme xmlns:a="http://schemas.openxmlformats.org/drawingml/2006/main" name="Office 主题​​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CDA44E"/>
      </a:accent1>
      <a:accent2>
        <a:srgbClr val="CDA44E"/>
      </a:accent2>
      <a:accent3>
        <a:srgbClr val="CDA44E"/>
      </a:accent3>
      <a:accent4>
        <a:srgbClr val="CDA44E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panose="020F0302020204030204"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panose="020F0502020204030204"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algn="ctr" cap="flat" cmpd="sng" w="6350">
          <a:solidFill>
            <a:schemeClr val="phClr"/>
          </a:solidFill>
          <a:prstDash val="solid"/>
          <a:miter lim="800000"/>
        </a:ln>
        <a:ln algn="ctr" cap="flat" cmpd="sng" w="12700">
          <a:solidFill>
            <a:schemeClr val="phClr"/>
          </a:solidFill>
          <a:prstDash val="solid"/>
          <a:miter lim="800000"/>
        </a:ln>
        <a:ln algn="ctr" cap="flat" cmpd="sng" w="19050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id="{62F939B6-93AF-4DB8-9C6B-D6C7DFDC589F}" name="Office Theme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Macintosh PowerPoint</Application>
  <PresentationFormat>宽屏</PresentationFormat>
  <Paragraphs>0</Paragraphs>
  <Slides>0</Slides>
  <Notes>0</Notes>
  <HiddenSlides>0</HiddenSlides>
  <MMClips>0</MMClips>
  <ScaleCrop>false</ScaleCrop>
  <HeadingPairs>
    <vt:vector baseType="variant" size="6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0</vt:i4>
      </vt:variant>
    </vt:vector>
  </HeadingPairs>
  <TitlesOfParts>
    <vt:vector baseType="lpstr" size="4">
      <vt:lpstr>等线</vt:lpstr>
      <vt:lpstr>等线 Light</vt:lpstr>
      <vt:lpstr>Arial</vt:lpstr>
      <vt:lpstr>Office 主题​​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2025-10-20T11:38:53Z</dcterms:created>
  <dc:creator>zhangqishou</dc:creator>
  <cp:lastModifiedBy>zhangqishou</cp:lastModifiedBy>
  <dcterms:modified xsi:type="dcterms:W3CDTF">2025-10-20T12:04:35Z</dcterms:modified>
  <cp:revision>2</cp:revision>
  <dc:title>PowerPoint 演示文稿</dc:title>
</cp:coreProperties>
</file>

<file path=docProps/custom.xml><?xml version="1.0" encoding="utf-8"?>
<op:Properties xmlns:op="http://schemas.openxmlformats.org/officeDocument/2006/custom-properties" xmlns:vt="http://schemas.openxmlformats.org/officeDocument/2006/docPropsVTypes">
  <op:property fmtid="{D5CDD505-2E9C-101B-9397-08002B2CF9AE}" pid="2" name="AIGC">
    <vt:lpwstr>{"Label":"1","ContentProducer":"001191110000802100433B10001","ProduceID":"1e013bb8ac405be7eb6352a555c61f60_1769065047_de22e7418e64f21f1da4472ffc773c9b","ReservedCode1":"93aa7deb88129001bc4121372ca5b69f67a684a8b649e6e8ec4e3db0a44b1e2d","ContentPropagator":"001191110000802100433B10001","PropagateID":"1e013bb8ac405be7eb6352a555c61f60_1769065047_de22e7418e64f21f1da4472ffc773c9b","ReservedCode2":"93aa7deb88129001bc4121372ca5b69f67a684a8b649e6e8ec4e3db0a44b1e2d"}</vt:lpwstr>
  </op:property>
</op:Properties>
</file>