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69" r:id="rId10"/>
    <p:sldId id="271" r:id="rId11"/>
    <p:sldId id="272" r:id="rId12"/>
    <p:sldId id="270" r:id="rId13"/>
    <p:sldId id="273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E09AE-97CD-4394-8D05-4D65FC4171E8}" v="2" dt="2026-01-21T18:30:48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der Jepkemboi" userId="95a59755d0ee767a" providerId="LiveId" clId="{CF66DF27-AA0E-4616-BC8A-A59431B54AA6}"/>
    <pc:docChg chg="undo custSel addSld delSld modSld">
      <pc:chgData name="Hilder Jepkemboi" userId="95a59755d0ee767a" providerId="LiveId" clId="{CF66DF27-AA0E-4616-BC8A-A59431B54AA6}" dt="2026-01-21T18:30:48.155" v="888" actId="20577"/>
      <pc:docMkLst>
        <pc:docMk/>
      </pc:docMkLst>
      <pc:sldChg chg="modSp mod">
        <pc:chgData name="Hilder Jepkemboi" userId="95a59755d0ee767a" providerId="LiveId" clId="{CF66DF27-AA0E-4616-BC8A-A59431B54AA6}" dt="2026-01-21T18:30:27.919" v="886" actId="255"/>
        <pc:sldMkLst>
          <pc:docMk/>
          <pc:sldMk cId="2315819361" sldId="256"/>
        </pc:sldMkLst>
        <pc:spChg chg="mod">
          <ac:chgData name="Hilder Jepkemboi" userId="95a59755d0ee767a" providerId="LiveId" clId="{CF66DF27-AA0E-4616-BC8A-A59431B54AA6}" dt="2026-01-21T18:30:27.919" v="886" actId="255"/>
          <ac:spMkLst>
            <pc:docMk/>
            <pc:sldMk cId="2315819361" sldId="256"/>
            <ac:spMk id="3" creationId="{7D737ECB-F25F-D374-9691-F62148E53329}"/>
          </ac:spMkLst>
        </pc:spChg>
      </pc:sldChg>
      <pc:sldChg chg="modSp">
        <pc:chgData name="Hilder Jepkemboi" userId="95a59755d0ee767a" providerId="LiveId" clId="{CF66DF27-AA0E-4616-BC8A-A59431B54AA6}" dt="2026-01-21T18:30:48.155" v="888" actId="20577"/>
        <pc:sldMkLst>
          <pc:docMk/>
          <pc:sldMk cId="3331369693" sldId="269"/>
        </pc:sldMkLst>
        <pc:spChg chg="mod">
          <ac:chgData name="Hilder Jepkemboi" userId="95a59755d0ee767a" providerId="LiveId" clId="{CF66DF27-AA0E-4616-BC8A-A59431B54AA6}" dt="2026-01-21T18:30:48.155" v="888" actId="20577"/>
          <ac:spMkLst>
            <pc:docMk/>
            <pc:sldMk cId="3331369693" sldId="269"/>
            <ac:spMk id="7" creationId="{794BE184-6445-A581-32DD-8D0B36844832}"/>
          </ac:spMkLst>
        </pc:spChg>
      </pc:sldChg>
      <pc:sldChg chg="new del">
        <pc:chgData name="Hilder Jepkemboi" userId="95a59755d0ee767a" providerId="LiveId" clId="{CF66DF27-AA0E-4616-BC8A-A59431B54AA6}" dt="2026-01-21T18:29:50.932" v="867" actId="2696"/>
        <pc:sldMkLst>
          <pc:docMk/>
          <pc:sldMk cId="1607878299" sldId="274"/>
        </pc:sldMkLst>
      </pc:sldChg>
      <pc:sldChg chg="addSp modSp add mod">
        <pc:chgData name="Hilder Jepkemboi" userId="95a59755d0ee767a" providerId="LiveId" clId="{CF66DF27-AA0E-4616-BC8A-A59431B54AA6}" dt="2025-12-23T02:55:29.804" v="866" actId="14100"/>
        <pc:sldMkLst>
          <pc:docMk/>
          <pc:sldMk cId="1782978158" sldId="275"/>
        </pc:sldMkLst>
        <pc:spChg chg="mod">
          <ac:chgData name="Hilder Jepkemboi" userId="95a59755d0ee767a" providerId="LiveId" clId="{CF66DF27-AA0E-4616-BC8A-A59431B54AA6}" dt="2025-12-23T02:55:15.862" v="863" actId="207"/>
          <ac:spMkLst>
            <pc:docMk/>
            <pc:sldMk cId="1782978158" sldId="275"/>
            <ac:spMk id="2" creationId="{991418F9-549F-CB2E-E647-982BBFECA53E}"/>
          </ac:spMkLst>
        </pc:spChg>
        <pc:spChg chg="add mod">
          <ac:chgData name="Hilder Jepkemboi" userId="95a59755d0ee767a" providerId="LiveId" clId="{CF66DF27-AA0E-4616-BC8A-A59431B54AA6}" dt="2025-12-23T02:55:29.804" v="866" actId="14100"/>
          <ac:spMkLst>
            <pc:docMk/>
            <pc:sldMk cId="1782978158" sldId="275"/>
            <ac:spMk id="3" creationId="{5D410314-6CE5-FD60-5408-169F94FE7FC8}"/>
          </ac:spMkLst>
        </pc:spChg>
        <pc:picChg chg="mod">
          <ac:chgData name="Hilder Jepkemboi" userId="95a59755d0ee767a" providerId="LiveId" clId="{CF66DF27-AA0E-4616-BC8A-A59431B54AA6}" dt="2025-12-23T02:54:37.363" v="844" actId="1076"/>
          <ac:picMkLst>
            <pc:docMk/>
            <pc:sldMk cId="1782978158" sldId="275"/>
            <ac:picMk id="4" creationId="{7BF50B75-A831-30BC-8BF5-647F7CB3926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3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93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306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37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6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20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999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09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88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7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417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7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658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4B333FB-E447-4EA5-9E39-7BE911D47FD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F84A9E4-CFF1-44BC-9AD3-62A2BB469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6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CD64B-A751-51DB-56B7-D6291FCA59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000" b="1" dirty="0"/>
              <a:t>Chores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737ECB-F25F-D374-9691-F62148E533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231581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832FF-BA70-9C7C-82F3-4DC12C483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6D4C-5C1B-0320-3BFA-5AB896C7E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b="1" dirty="0">
                <a:solidFill>
                  <a:srgbClr val="FF0000"/>
                </a:solidFill>
              </a:rPr>
              <a:t>Will she </a:t>
            </a:r>
            <a:r>
              <a:rPr lang="en-US" sz="5500" dirty="0"/>
              <a:t>wash the car?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71F197-428B-1DD9-A994-A145CEE85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872" y="2743201"/>
            <a:ext cx="4950994" cy="2771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28E3FD-3738-9186-92F0-5A7ED8C6E13A}"/>
              </a:ext>
            </a:extLst>
          </p:cNvPr>
          <p:cNvSpPr txBox="1"/>
          <p:nvPr/>
        </p:nvSpPr>
        <p:spPr>
          <a:xfrm>
            <a:off x="6331136" y="2694963"/>
            <a:ext cx="44713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/>
              <a:t>Yes, she will.</a:t>
            </a:r>
          </a:p>
        </p:txBody>
      </p:sp>
    </p:spTree>
    <p:extLst>
      <p:ext uri="{BB962C8B-B14F-4D97-AF65-F5344CB8AC3E}">
        <p14:creationId xmlns:p14="http://schemas.microsoft.com/office/powerpoint/2010/main" val="11571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3C56-0C4A-8317-8AC0-228BFD918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/>
              <a:t>Will </a:t>
            </a:r>
            <a:r>
              <a:rPr lang="en-US" sz="5500" b="1" dirty="0">
                <a:solidFill>
                  <a:srgbClr val="FF0000"/>
                </a:solidFill>
              </a:rPr>
              <a:t>he</a:t>
            </a:r>
            <a:r>
              <a:rPr lang="en-US" sz="5500" dirty="0"/>
              <a:t> dust the furniture?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EA1EB0-05AC-B5CD-4C68-AD556150C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424" y="2481962"/>
            <a:ext cx="2711177" cy="3317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71E733-B9A8-88E0-12D5-8C83F1DB095B}"/>
              </a:ext>
            </a:extLst>
          </p:cNvPr>
          <p:cNvSpPr txBox="1"/>
          <p:nvPr/>
        </p:nvSpPr>
        <p:spPr>
          <a:xfrm>
            <a:off x="5016617" y="3506598"/>
            <a:ext cx="4756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/>
              <a:t>Yes, </a:t>
            </a:r>
            <a:r>
              <a:rPr lang="en-US" sz="5000" b="1" dirty="0">
                <a:solidFill>
                  <a:srgbClr val="FF0000"/>
                </a:solidFill>
              </a:rPr>
              <a:t>he</a:t>
            </a:r>
            <a:r>
              <a:rPr lang="en-US" sz="5000" dirty="0"/>
              <a:t> will.</a:t>
            </a:r>
          </a:p>
        </p:txBody>
      </p:sp>
    </p:spTree>
    <p:extLst>
      <p:ext uri="{BB962C8B-B14F-4D97-AF65-F5344CB8AC3E}">
        <p14:creationId xmlns:p14="http://schemas.microsoft.com/office/powerpoint/2010/main" val="3409236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C169F-78F5-3775-B43D-701FEB64B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1CCDB2-3831-652C-95BB-8C3F32A7C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4" b="7930"/>
          <a:stretch>
            <a:fillRect/>
          </a:stretch>
        </p:blipFill>
        <p:spPr>
          <a:xfrm>
            <a:off x="1642984" y="633110"/>
            <a:ext cx="8784532" cy="5591779"/>
          </a:xfrm>
        </p:spPr>
      </p:pic>
    </p:spTree>
    <p:extLst>
      <p:ext uri="{BB962C8B-B14F-4D97-AF65-F5344CB8AC3E}">
        <p14:creationId xmlns:p14="http://schemas.microsoft.com/office/powerpoint/2010/main" val="235308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F345F-4D89-89DC-1235-A5622C55F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E94BA-5666-2C91-39B7-820CD039D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6" b="49143"/>
          <a:stretch>
            <a:fillRect/>
          </a:stretch>
        </p:blipFill>
        <p:spPr>
          <a:xfrm>
            <a:off x="1573704" y="645952"/>
            <a:ext cx="9044591" cy="5692630"/>
          </a:xfrm>
        </p:spPr>
      </p:pic>
    </p:spTree>
    <p:extLst>
      <p:ext uri="{BB962C8B-B14F-4D97-AF65-F5344CB8AC3E}">
        <p14:creationId xmlns:p14="http://schemas.microsoft.com/office/powerpoint/2010/main" val="2553510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2F9F-7C81-CE74-3C89-E4372C8B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b="1" dirty="0"/>
              <a:t>Mop the floor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214FD2-1B69-34B3-A0D1-EC5774A93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480" y="2407298"/>
            <a:ext cx="3494965" cy="1941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9C4CE8-65DE-7B90-5868-C81C8CBB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859" y="2510516"/>
            <a:ext cx="3423888" cy="1797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6B9A9-8FA8-56E3-DC45-FBACB3A6F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557" y="2510516"/>
            <a:ext cx="2988904" cy="1992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038CA6-66DC-AD00-60FC-203923A78025}"/>
              </a:ext>
            </a:extLst>
          </p:cNvPr>
          <p:cNvSpPr txBox="1"/>
          <p:nvPr/>
        </p:nvSpPr>
        <p:spPr>
          <a:xfrm>
            <a:off x="653143" y="4450702"/>
            <a:ext cx="24166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4FB4C2-15B4-4B20-B12B-3D39DED33E74}"/>
              </a:ext>
            </a:extLst>
          </p:cNvPr>
          <p:cNvSpPr txBox="1"/>
          <p:nvPr/>
        </p:nvSpPr>
        <p:spPr>
          <a:xfrm>
            <a:off x="4655975" y="4553339"/>
            <a:ext cx="24166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DD8A4-BDD3-6403-9562-26EF54540877}"/>
              </a:ext>
            </a:extLst>
          </p:cNvPr>
          <p:cNvSpPr txBox="1"/>
          <p:nvPr/>
        </p:nvSpPr>
        <p:spPr>
          <a:xfrm>
            <a:off x="9122229" y="4464145"/>
            <a:ext cx="24166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03906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E7B8-58AC-D6E8-662D-63D48DE9C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Wash the car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9F2B28-077B-E751-3853-4ACD2F3B0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44" y="2464937"/>
            <a:ext cx="3750905" cy="2132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D4C00B-9265-48B5-4DDE-F8C4D492B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949" y="2438920"/>
            <a:ext cx="3199623" cy="2133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7681B-B5FC-D466-0E28-62F1B510C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912" y="2493200"/>
            <a:ext cx="3060129" cy="2036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ED08F0-AB5E-F14B-1BA0-4FBD5489CF74}"/>
              </a:ext>
            </a:extLst>
          </p:cNvPr>
          <p:cNvSpPr txBox="1"/>
          <p:nvPr/>
        </p:nvSpPr>
        <p:spPr>
          <a:xfrm>
            <a:off x="1959430" y="4776743"/>
            <a:ext cx="1259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9519D-2162-A707-1E65-B52578AA0418}"/>
              </a:ext>
            </a:extLst>
          </p:cNvPr>
          <p:cNvSpPr txBox="1"/>
          <p:nvPr/>
        </p:nvSpPr>
        <p:spPr>
          <a:xfrm>
            <a:off x="5634134" y="4516150"/>
            <a:ext cx="21180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12ED3-86C0-0ECD-8F2E-F2D2BD506677}"/>
              </a:ext>
            </a:extLst>
          </p:cNvPr>
          <p:cNvSpPr txBox="1"/>
          <p:nvPr/>
        </p:nvSpPr>
        <p:spPr>
          <a:xfrm>
            <a:off x="9531670" y="4411605"/>
            <a:ext cx="1581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29125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573A6-A957-EDE4-89C0-07BFC3FD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D506D3-CD06-E5FF-A92C-BA1F86D0D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599112"/>
            <a:ext cx="2800350" cy="2466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74050-ED76-6DC3-3703-3FDC2E00E104}"/>
              </a:ext>
            </a:extLst>
          </p:cNvPr>
          <p:cNvSpPr txBox="1"/>
          <p:nvPr/>
        </p:nvSpPr>
        <p:spPr>
          <a:xfrm>
            <a:off x="4674633" y="2358611"/>
            <a:ext cx="589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</a:t>
            </a:r>
            <a:r>
              <a:rPr lang="en-US" sz="3000" dirty="0"/>
              <a:t> </a:t>
            </a:r>
            <a:r>
              <a:rPr lang="en-US" sz="4000" dirty="0"/>
              <a:t>Dust the furniture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55BF99-5D6D-A3E0-B786-A25A98C5F7AB}"/>
              </a:ext>
            </a:extLst>
          </p:cNvPr>
          <p:cNvSpPr txBox="1"/>
          <p:nvPr/>
        </p:nvSpPr>
        <p:spPr>
          <a:xfrm>
            <a:off x="4749280" y="3124714"/>
            <a:ext cx="589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B. Set the 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BD546-196C-0E65-DAB2-69B6BAED81BF}"/>
              </a:ext>
            </a:extLst>
          </p:cNvPr>
          <p:cNvSpPr txBox="1"/>
          <p:nvPr/>
        </p:nvSpPr>
        <p:spPr>
          <a:xfrm>
            <a:off x="4749280" y="3832600"/>
            <a:ext cx="589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C. Do the laundry</a:t>
            </a:r>
          </a:p>
        </p:txBody>
      </p:sp>
    </p:spTree>
    <p:extLst>
      <p:ext uri="{BB962C8B-B14F-4D97-AF65-F5344CB8AC3E}">
        <p14:creationId xmlns:p14="http://schemas.microsoft.com/office/powerpoint/2010/main" val="592669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C3EA5-48EA-C76F-F177-47732885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E637-BAD2-18F2-C189-46077571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4FE8FB-A8BC-ED85-A84C-11C8C46FA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368" y="2733869"/>
            <a:ext cx="3565323" cy="215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9D51D8-B58D-A203-D3A9-88D56A5D8B13}"/>
              </a:ext>
            </a:extLst>
          </p:cNvPr>
          <p:cNvSpPr txBox="1"/>
          <p:nvPr/>
        </p:nvSpPr>
        <p:spPr>
          <a:xfrm>
            <a:off x="4674633" y="2358611"/>
            <a:ext cx="589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</a:t>
            </a:r>
            <a:r>
              <a:rPr lang="en-US" sz="3000" dirty="0"/>
              <a:t> </a:t>
            </a:r>
            <a:r>
              <a:rPr lang="en-US" sz="4000" dirty="0"/>
              <a:t>Mop the floor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82FC2F-332D-39C6-A49D-79461EFCE7A7}"/>
              </a:ext>
            </a:extLst>
          </p:cNvPr>
          <p:cNvSpPr txBox="1"/>
          <p:nvPr/>
        </p:nvSpPr>
        <p:spPr>
          <a:xfrm>
            <a:off x="4749280" y="3124714"/>
            <a:ext cx="589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B. Set the 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81763-20D0-295D-C4BD-8A7A97CD7B6F}"/>
              </a:ext>
            </a:extLst>
          </p:cNvPr>
          <p:cNvSpPr txBox="1"/>
          <p:nvPr/>
        </p:nvSpPr>
        <p:spPr>
          <a:xfrm>
            <a:off x="4749280" y="3832600"/>
            <a:ext cx="589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C. Do the laundry</a:t>
            </a:r>
          </a:p>
        </p:txBody>
      </p:sp>
    </p:spTree>
    <p:extLst>
      <p:ext uri="{BB962C8B-B14F-4D97-AF65-F5344CB8AC3E}">
        <p14:creationId xmlns:p14="http://schemas.microsoft.com/office/powerpoint/2010/main" val="3018491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0CAEC-D9EE-F62C-3B2B-D68E5C04A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B3505-119A-686A-0A13-A1B95BDA5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6E8B630-6CD4-6DE7-116C-8D3F3D0F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7178"/>
          <a:stretch>
            <a:fillRect/>
          </a:stretch>
        </p:blipFill>
        <p:spPr>
          <a:xfrm>
            <a:off x="1001593" y="2552700"/>
            <a:ext cx="3673040" cy="2775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65BC65-7AE7-9737-0176-107776DE2CAC}"/>
              </a:ext>
            </a:extLst>
          </p:cNvPr>
          <p:cNvSpPr txBox="1"/>
          <p:nvPr/>
        </p:nvSpPr>
        <p:spPr>
          <a:xfrm>
            <a:off x="4674633" y="2358611"/>
            <a:ext cx="589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</a:t>
            </a:r>
            <a:r>
              <a:rPr lang="en-US" sz="3000" dirty="0"/>
              <a:t> </a:t>
            </a:r>
            <a:r>
              <a:rPr lang="en-US" sz="4000" dirty="0"/>
              <a:t>Wash the car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B1089-1105-1B9A-02ED-42B4E3066161}"/>
              </a:ext>
            </a:extLst>
          </p:cNvPr>
          <p:cNvSpPr txBox="1"/>
          <p:nvPr/>
        </p:nvSpPr>
        <p:spPr>
          <a:xfrm>
            <a:off x="4749280" y="3124714"/>
            <a:ext cx="589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B. Make the bed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1BD19-68EF-1091-52BA-8211550A92BF}"/>
              </a:ext>
            </a:extLst>
          </p:cNvPr>
          <p:cNvSpPr txBox="1"/>
          <p:nvPr/>
        </p:nvSpPr>
        <p:spPr>
          <a:xfrm>
            <a:off x="4749280" y="3832600"/>
            <a:ext cx="589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C. Dust the furniture</a:t>
            </a:r>
          </a:p>
        </p:txBody>
      </p:sp>
    </p:spTree>
    <p:extLst>
      <p:ext uri="{BB962C8B-B14F-4D97-AF65-F5344CB8AC3E}">
        <p14:creationId xmlns:p14="http://schemas.microsoft.com/office/powerpoint/2010/main" val="73836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8F16-C3EF-75A4-31FD-8597E672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do the laundry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B8B497-1EC9-C93F-3E64-C6C35E080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859" y="2464107"/>
            <a:ext cx="6821390" cy="38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4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984A-5584-B66C-7875-39C4AFA7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set the table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8EEA89-2F34-CA34-2ADB-DBC84A2F9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667" y="2545577"/>
            <a:ext cx="5129505" cy="3580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BC733-CED8-4BF2-C3B2-06768AEDF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433" y="2463280"/>
            <a:ext cx="4320283" cy="379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8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5E22-9B96-2914-36C5-358D7ED01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make the bed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9764E6-B708-0910-1B78-F91B5D523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288" y="2446490"/>
            <a:ext cx="5756318" cy="383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3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637B-1303-D5B0-B243-1524AB595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dust the furniture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902CA1-9EAD-DA8F-6505-CDF4C7504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7359" y="2431234"/>
            <a:ext cx="4400296" cy="37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D9117-3174-BA91-6A18-E0DB0CB8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mop the floor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6E9A91-350D-941E-A9E2-615C62465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9" y="2557463"/>
            <a:ext cx="7379351" cy="35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3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3AC4A-ABB9-9E1F-D32C-BB9B03609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w</a:t>
            </a:r>
            <a:r>
              <a:rPr lang="en-US" sz="5000" b="1"/>
              <a:t>ash </a:t>
            </a:r>
            <a:r>
              <a:rPr lang="en-US" sz="5000" b="1" dirty="0"/>
              <a:t>the car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794423-6799-10AE-293A-B0504A7BF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847" y="2395091"/>
            <a:ext cx="5841218" cy="388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5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7C1AD-47E6-1E99-4329-8F0342537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418F9-549F-CB2E-E647-982BBFECA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Will </a:t>
            </a:r>
            <a:r>
              <a:rPr lang="en-US" sz="5000" b="1" dirty="0">
                <a:solidFill>
                  <a:srgbClr val="FF0000"/>
                </a:solidFill>
              </a:rPr>
              <a:t>they</a:t>
            </a:r>
            <a:r>
              <a:rPr lang="en-US" sz="5000" b="1" dirty="0"/>
              <a:t> mop the floor?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F50B75-A831-30BC-8BF5-647F7CB39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211" y="2445425"/>
            <a:ext cx="5841218" cy="3884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410314-6CE5-FD60-5408-169F94FE7FC8}"/>
              </a:ext>
            </a:extLst>
          </p:cNvPr>
          <p:cNvSpPr txBox="1"/>
          <p:nvPr/>
        </p:nvSpPr>
        <p:spPr>
          <a:xfrm>
            <a:off x="7105474" y="2843868"/>
            <a:ext cx="4001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No, </a:t>
            </a:r>
            <a:r>
              <a:rPr lang="en-US" sz="4000" dirty="0">
                <a:solidFill>
                  <a:srgbClr val="FF0000"/>
                </a:solidFill>
              </a:rPr>
              <a:t>they</a:t>
            </a:r>
            <a:r>
              <a:rPr lang="en-US" sz="4000" dirty="0"/>
              <a:t> will not</a:t>
            </a:r>
          </a:p>
        </p:txBody>
      </p:sp>
    </p:spTree>
    <p:extLst>
      <p:ext uri="{BB962C8B-B14F-4D97-AF65-F5344CB8AC3E}">
        <p14:creationId xmlns:p14="http://schemas.microsoft.com/office/powerpoint/2010/main" val="178297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786D-B976-D6B8-7385-644AD5A7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b="1" dirty="0">
                <a:solidFill>
                  <a:srgbClr val="FF0000"/>
                </a:solidFill>
              </a:rPr>
              <a:t>Will she </a:t>
            </a:r>
            <a:r>
              <a:rPr lang="en-US" sz="5500" dirty="0"/>
              <a:t>mop the floor?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CB1B76-92EF-3C9C-24E2-6B41E4F4F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872" y="2743201"/>
            <a:ext cx="4950994" cy="2771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EA4073-8AAC-653E-471E-8EE596083A5F}"/>
              </a:ext>
            </a:extLst>
          </p:cNvPr>
          <p:cNvSpPr txBox="1"/>
          <p:nvPr/>
        </p:nvSpPr>
        <p:spPr>
          <a:xfrm>
            <a:off x="6549249" y="4653368"/>
            <a:ext cx="40351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/>
              <a:t>No, she won’t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F5C2B0-C044-FEDD-043F-A67D55FBB4F9}"/>
              </a:ext>
            </a:extLst>
          </p:cNvPr>
          <p:cNvSpPr txBox="1"/>
          <p:nvPr/>
        </p:nvSpPr>
        <p:spPr>
          <a:xfrm>
            <a:off x="6331136" y="2694963"/>
            <a:ext cx="44713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/>
              <a:t>No, </a:t>
            </a:r>
            <a:r>
              <a:rPr lang="en-US" sz="5000" b="1" dirty="0">
                <a:solidFill>
                  <a:srgbClr val="FF0000"/>
                </a:solidFill>
              </a:rPr>
              <a:t>she</a:t>
            </a:r>
            <a:r>
              <a:rPr lang="en-US" sz="5000" dirty="0"/>
              <a:t> will not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4BE184-6445-A581-32DD-8D0B36844832}"/>
              </a:ext>
            </a:extLst>
          </p:cNvPr>
          <p:cNvSpPr txBox="1"/>
          <p:nvPr/>
        </p:nvSpPr>
        <p:spPr>
          <a:xfrm>
            <a:off x="6549249" y="3698284"/>
            <a:ext cx="40351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/>
              <a:t>will not=won’t</a:t>
            </a:r>
          </a:p>
        </p:txBody>
      </p:sp>
    </p:spTree>
    <p:extLst>
      <p:ext uri="{BB962C8B-B14F-4D97-AF65-F5344CB8AC3E}">
        <p14:creationId xmlns:p14="http://schemas.microsoft.com/office/powerpoint/2010/main" val="33313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283</TotalTime>
  <Words>130</Words>
  <Application>Microsoft Office PowerPoint</Application>
  <PresentationFormat>Widescreen</PresentationFormat>
  <Paragraphs>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Garamond</vt:lpstr>
      <vt:lpstr>Organic</vt:lpstr>
      <vt:lpstr>Chores</vt:lpstr>
      <vt:lpstr>do the laundry</vt:lpstr>
      <vt:lpstr>set the table</vt:lpstr>
      <vt:lpstr>make the bed</vt:lpstr>
      <vt:lpstr>dust the furniture</vt:lpstr>
      <vt:lpstr>mop the floor</vt:lpstr>
      <vt:lpstr>wash the car</vt:lpstr>
      <vt:lpstr>Will they mop the floor?</vt:lpstr>
      <vt:lpstr>Will she mop the floor?</vt:lpstr>
      <vt:lpstr>Will she wash the car?</vt:lpstr>
      <vt:lpstr>Will he dust the furniture?</vt:lpstr>
      <vt:lpstr>PowerPoint Presentation</vt:lpstr>
      <vt:lpstr>PowerPoint Presentation</vt:lpstr>
      <vt:lpstr>Mop the floor</vt:lpstr>
      <vt:lpstr>Wash the car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Hilder Jepkemboi</dc:creator>
  <cp:lastModifiedBy>Hilder Jepkemboi</cp:lastModifiedBy>
  <cp:revision>1</cp:revision>
  <dcterms:created xsi:type="dcterms:W3CDTF">2025-12-01T12:00:53Z</dcterms:created>
  <dcterms:modified xsi:type="dcterms:W3CDTF">2026-01-21T18:30:56Z</dcterms:modified>
</cp:coreProperties>
</file>