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8" r:id="rId3"/>
    <p:sldId id="257" r:id="rId4"/>
    <p:sldId id="258" r:id="rId5"/>
    <p:sldId id="265" r:id="rId6"/>
    <p:sldId id="259" r:id="rId7"/>
    <p:sldId id="260" r:id="rId8"/>
    <p:sldId id="266" r:id="rId9"/>
    <p:sldId id="261" r:id="rId10"/>
    <p:sldId id="262" r:id="rId11"/>
    <p:sldId id="267" r:id="rId12"/>
    <p:sldId id="263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57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615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208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83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351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8751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81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637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85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800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522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009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81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512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200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39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718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1424" y="1710267"/>
            <a:ext cx="5826719" cy="1646302"/>
          </a:xfrm>
        </p:spPr>
        <p:txBody>
          <a:bodyPr/>
          <a:lstStyle/>
          <a:p>
            <a:r>
              <a:rPr sz="6000" b="1" dirty="0"/>
              <a:t>Sea Breeze and Land Breeze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13355" y="4076423"/>
            <a:ext cx="2517290" cy="1096899"/>
          </a:xfrm>
        </p:spPr>
        <p:txBody>
          <a:bodyPr>
            <a:normAutofit/>
          </a:bodyPr>
          <a:lstStyle/>
          <a:p>
            <a:r>
              <a:rPr sz="2400" b="1" dirty="0">
                <a:solidFill>
                  <a:srgbClr val="FF0000"/>
                </a:solidFill>
              </a:rPr>
              <a:t>Grade 6 Science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059159" cy="1320800"/>
          </a:xfrm>
        </p:spPr>
        <p:txBody>
          <a:bodyPr>
            <a:noAutofit/>
          </a:bodyPr>
          <a:lstStyle/>
          <a:p>
            <a:r>
              <a:rPr sz="6000" b="1" dirty="0"/>
              <a:t>Sea Breeze vs Land Breeze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2547089"/>
            <a:ext cx="6347714" cy="3880773"/>
          </a:xfrm>
        </p:spPr>
        <p:txBody>
          <a:bodyPr>
            <a:normAutofit/>
          </a:bodyPr>
          <a:lstStyle/>
          <a:p>
            <a:r>
              <a:rPr sz="2800" b="1" dirty="0"/>
              <a:t>Sea Breeze:</a:t>
            </a:r>
          </a:p>
          <a:p>
            <a:r>
              <a:rPr sz="2800" b="1" dirty="0"/>
              <a:t>• Day time</a:t>
            </a:r>
          </a:p>
          <a:p>
            <a:r>
              <a:rPr sz="2800" b="1" dirty="0"/>
              <a:t>• From sea to land</a:t>
            </a:r>
          </a:p>
          <a:p>
            <a:endParaRPr sz="2800" b="1" dirty="0"/>
          </a:p>
          <a:p>
            <a:r>
              <a:rPr sz="2800" b="1" dirty="0"/>
              <a:t>Land Breeze:</a:t>
            </a:r>
          </a:p>
          <a:p>
            <a:r>
              <a:rPr sz="2800" b="1" dirty="0"/>
              <a:t>• Night time</a:t>
            </a:r>
          </a:p>
          <a:p>
            <a:r>
              <a:rPr sz="2800" b="1" dirty="0"/>
              <a:t>• From land to sea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77DC4-47D2-1029-2BC0-9B8D6E921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0D7A5A7-D15C-B171-5A54-8E0FDDAC7D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4205" y="227013"/>
            <a:ext cx="8110195" cy="646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751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609600"/>
            <a:ext cx="8983744" cy="1320800"/>
          </a:xfrm>
        </p:spPr>
        <p:txBody>
          <a:bodyPr>
            <a:noAutofit/>
          </a:bodyPr>
          <a:lstStyle/>
          <a:p>
            <a:r>
              <a:rPr sz="6000" b="1" dirty="0"/>
              <a:t>Why Are</a:t>
            </a:r>
            <a:r>
              <a:rPr lang="th-TH" sz="6000" b="1" dirty="0"/>
              <a:t> </a:t>
            </a:r>
            <a:r>
              <a:rPr sz="6000" b="1" dirty="0"/>
              <a:t>They</a:t>
            </a:r>
            <a:r>
              <a:rPr lang="th-TH" sz="6000" b="1" dirty="0"/>
              <a:t> </a:t>
            </a:r>
            <a:r>
              <a:rPr sz="6000" b="1" dirty="0"/>
              <a:t>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605" y="2745052"/>
            <a:ext cx="7473885" cy="3880773"/>
          </a:xfrm>
        </p:spPr>
        <p:txBody>
          <a:bodyPr>
            <a:normAutofit/>
          </a:bodyPr>
          <a:lstStyle/>
          <a:p>
            <a:r>
              <a:rPr sz="3600" b="1" dirty="0"/>
              <a:t>• Help control</a:t>
            </a:r>
            <a:r>
              <a:rPr lang="th-TH" sz="3600" b="1" dirty="0"/>
              <a:t> </a:t>
            </a:r>
            <a:r>
              <a:rPr sz="3600" b="1" dirty="0"/>
              <a:t>temperature</a:t>
            </a:r>
          </a:p>
          <a:p>
            <a:r>
              <a:rPr sz="3600" b="1" dirty="0"/>
              <a:t>• Affect weather</a:t>
            </a:r>
            <a:r>
              <a:rPr lang="th-TH" sz="3600" b="1" dirty="0"/>
              <a:t> </a:t>
            </a:r>
            <a:r>
              <a:rPr lang="en-US" sz="3600" b="1" dirty="0"/>
              <a:t>cause rainfall.</a:t>
            </a:r>
            <a:endParaRPr sz="3600" b="1" dirty="0"/>
          </a:p>
          <a:p>
            <a:r>
              <a:rPr sz="3600" b="1" dirty="0"/>
              <a:t>• Help sailors and fishermen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7200" b="1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3600" dirty="0"/>
              <a:t>Sea breeze happens in the day.</a:t>
            </a:r>
          </a:p>
          <a:p>
            <a:r>
              <a:rPr sz="3600" dirty="0"/>
              <a:t>Land breeze happens at night.</a:t>
            </a:r>
          </a:p>
          <a:p>
            <a:r>
              <a:rPr sz="3600" dirty="0"/>
              <a:t>They are caused by heating and cooling of land and sea.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8AB6A-ADD0-B857-B400-02DF7E0FD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79D2438-3A85-E9C3-622F-2D5FC24E77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061" y="273050"/>
            <a:ext cx="8091340" cy="635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2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7200" dirty="0"/>
              <a:t>What is Wind?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2160590"/>
            <a:ext cx="6347714" cy="1268410"/>
          </a:xfrm>
        </p:spPr>
        <p:txBody>
          <a:bodyPr>
            <a:noAutofit/>
          </a:bodyPr>
          <a:lstStyle/>
          <a:p>
            <a:r>
              <a:rPr sz="3600" b="1" dirty="0"/>
              <a:t>Wind is moving air.</a:t>
            </a:r>
          </a:p>
          <a:p>
            <a:r>
              <a:rPr sz="3600" b="1" dirty="0"/>
              <a:t>Air moves from high pressure to low pressure.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609600"/>
            <a:ext cx="7871380" cy="1320800"/>
          </a:xfrm>
        </p:spPr>
        <p:txBody>
          <a:bodyPr>
            <a:noAutofit/>
          </a:bodyPr>
          <a:lstStyle/>
          <a:p>
            <a:r>
              <a:rPr sz="6000" b="1" dirty="0"/>
              <a:t>What is Sea Breeze?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3600" b="1" dirty="0"/>
              <a:t>Sea breeze happens during the day.</a:t>
            </a:r>
          </a:p>
          <a:p>
            <a:r>
              <a:rPr sz="3600" b="1" dirty="0"/>
              <a:t>Land heats up faster than sea.</a:t>
            </a:r>
          </a:p>
          <a:p>
            <a:r>
              <a:rPr sz="3600" b="1" dirty="0"/>
              <a:t>Cool air moves from sea to land.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781BE-666A-E309-4C27-02B49A626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F5548BC-C287-362B-77FC-E6BE261EFA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682" y="131763"/>
            <a:ext cx="8861196" cy="653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464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48" y="609600"/>
            <a:ext cx="7909089" cy="1320800"/>
          </a:xfrm>
        </p:spPr>
        <p:txBody>
          <a:bodyPr>
            <a:noAutofit/>
          </a:bodyPr>
          <a:lstStyle/>
          <a:p>
            <a:r>
              <a:rPr sz="5400" b="1" dirty="0"/>
              <a:t>How Sea Breeze 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3600" b="1" dirty="0"/>
              <a:t>1. Sun heats the land.</a:t>
            </a:r>
          </a:p>
          <a:p>
            <a:r>
              <a:rPr sz="3600" b="1" dirty="0"/>
              <a:t>2. Warm air rises over land.</a:t>
            </a:r>
          </a:p>
          <a:p>
            <a:r>
              <a:rPr sz="3600" b="1" dirty="0"/>
              <a:t>3. Cool air from sea moves to land.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73930"/>
            <a:ext cx="8059918" cy="1320800"/>
          </a:xfrm>
        </p:spPr>
        <p:txBody>
          <a:bodyPr>
            <a:noAutofit/>
          </a:bodyPr>
          <a:lstStyle/>
          <a:p>
            <a:r>
              <a:rPr sz="6000" b="1" dirty="0"/>
              <a:t>What is Land Breeze?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3600" b="1" dirty="0"/>
              <a:t>Land breeze happens at night.</a:t>
            </a:r>
          </a:p>
          <a:p>
            <a:r>
              <a:rPr sz="3600" b="1" dirty="0"/>
              <a:t>Land cools faster than sea.</a:t>
            </a:r>
          </a:p>
          <a:p>
            <a:r>
              <a:rPr sz="3600" b="1" dirty="0"/>
              <a:t>Cool air moves from land to sea.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2FEE7-F459-8D9B-AC3F-217922C80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018DD6-BA6B-D5BA-792F-C9907A44D3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3393" t="56774" r="2654" b="2218"/>
          <a:stretch>
            <a:fillRect/>
          </a:stretch>
        </p:blipFill>
        <p:spPr>
          <a:xfrm>
            <a:off x="270236" y="188536"/>
            <a:ext cx="8694655" cy="666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264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609600"/>
            <a:ext cx="9144000" cy="1320800"/>
          </a:xfrm>
        </p:spPr>
        <p:txBody>
          <a:bodyPr>
            <a:noAutofit/>
          </a:bodyPr>
          <a:lstStyle/>
          <a:p>
            <a:r>
              <a:rPr sz="6600" b="1" dirty="0"/>
              <a:t>How Land Breeze 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2848746"/>
            <a:ext cx="6347714" cy="3880773"/>
          </a:xfrm>
        </p:spPr>
        <p:txBody>
          <a:bodyPr>
            <a:normAutofit/>
          </a:bodyPr>
          <a:lstStyle/>
          <a:p>
            <a:r>
              <a:rPr sz="3600" b="1" dirty="0"/>
              <a:t>1. Land cools at night.</a:t>
            </a:r>
          </a:p>
          <a:p>
            <a:r>
              <a:rPr sz="3600" b="1" dirty="0"/>
              <a:t>2. Warm air rises over sea.</a:t>
            </a:r>
          </a:p>
          <a:p>
            <a:r>
              <a:rPr sz="3600" b="1" dirty="0"/>
              <a:t>3. Cool air moves from land to sea.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</TotalTime>
  <Words>209</Words>
  <Application>Microsoft Office PowerPoint</Application>
  <PresentationFormat>On-screen Show (4:3)</PresentationFormat>
  <Paragraphs>37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Wingdings 3</vt:lpstr>
      <vt:lpstr>Facet</vt:lpstr>
      <vt:lpstr>Sea Breeze and Land Breeze</vt:lpstr>
      <vt:lpstr>PowerPoint Presentation</vt:lpstr>
      <vt:lpstr>What is Wind?</vt:lpstr>
      <vt:lpstr>What is Sea Breeze?</vt:lpstr>
      <vt:lpstr>PowerPoint Presentation</vt:lpstr>
      <vt:lpstr>How Sea Breeze Works</vt:lpstr>
      <vt:lpstr>What is Land Breeze?</vt:lpstr>
      <vt:lpstr>PowerPoint Presentation</vt:lpstr>
      <vt:lpstr>How Land Breeze Works</vt:lpstr>
      <vt:lpstr>Sea Breeze vs Land Breeze</vt:lpstr>
      <vt:lpstr>PowerPoint Presentation</vt:lpstr>
      <vt:lpstr>Why Are They Important?</vt:lpstr>
      <vt:lpstr>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ASUS</dc:creator>
  <cp:keywords/>
  <dc:description>generated using python-pptx</dc:description>
  <cp:lastModifiedBy>Frank Lwere</cp:lastModifiedBy>
  <cp:revision>2</cp:revision>
  <dcterms:created xsi:type="dcterms:W3CDTF">2013-01-27T09:14:16Z</dcterms:created>
  <dcterms:modified xsi:type="dcterms:W3CDTF">2025-12-25T03:09:03Z</dcterms:modified>
  <cp:category/>
</cp:coreProperties>
</file>