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79" r:id="rId3"/>
    <p:sldId id="257" r:id="rId4"/>
    <p:sldId id="258" r:id="rId5"/>
    <p:sldId id="261" r:id="rId6"/>
    <p:sldId id="262" r:id="rId7"/>
    <p:sldId id="263" r:id="rId8"/>
    <p:sldId id="264" r:id="rId9"/>
    <p:sldId id="259" r:id="rId10"/>
    <p:sldId id="256" r:id="rId11"/>
    <p:sldId id="260" r:id="rId12"/>
    <p:sldId id="277" r:id="rId13"/>
    <p:sldId id="278" r:id="rId14"/>
    <p:sldId id="280" r:id="rId15"/>
    <p:sldId id="356" r:id="rId16"/>
    <p:sldId id="357" r:id="rId17"/>
    <p:sldId id="358" r:id="rId18"/>
    <p:sldId id="359" r:id="rId19"/>
    <p:sldId id="350" r:id="rId20"/>
    <p:sldId id="351" r:id="rId21"/>
    <p:sldId id="352" r:id="rId22"/>
    <p:sldId id="353" r:id="rId23"/>
    <p:sldId id="354" r:id="rId24"/>
    <p:sldId id="355" r:id="rId25"/>
    <p:sldId id="360" r:id="rId26"/>
    <p:sldId id="265" r:id="rId27"/>
    <p:sldId id="267" r:id="rId28"/>
    <p:sldId id="268" r:id="rId29"/>
    <p:sldId id="343" r:id="rId30"/>
    <p:sldId id="345" r:id="rId31"/>
    <p:sldId id="348" r:id="rId32"/>
    <p:sldId id="344" r:id="rId33"/>
    <p:sldId id="346" r:id="rId34"/>
    <p:sldId id="349" r:id="rId35"/>
    <p:sldId id="347" r:id="rId36"/>
  </p:sldIdLst>
  <p:sldSz cx="12192000" cy="6858000"/>
  <p:notesSz cx="6858000" cy="9144000"/>
  <p:embeddedFontLs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KG Neatly Printed" panose="02000506000000020003" pitchFamily="2" charset="0"/>
      <p:regular r:id="rId41"/>
    </p:embeddedFont>
    <p:embeddedFont>
      <p:font typeface="KG Primary Penmanship" panose="02000506000000020003" pitchFamily="2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CCFFCC"/>
    <a:srgbClr val="CCFFFF"/>
    <a:srgbClr val="FF66FF"/>
    <a:srgbClr val="FF00FF"/>
    <a:srgbClr val="00FFCC"/>
    <a:srgbClr val="99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442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C2E1-A447-E187-4D02-5C09696F6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1FAAAB-0D86-8842-1CA9-00B4852D8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B7A2B-5B6A-73EF-8452-ADD96B9D0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6942-33C9-4C9F-B386-87341628CDB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5A263-0D1D-4905-033A-F7F7BF957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E9907-61B7-BA87-89D6-7EEB39C07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8F61-3185-4FC3-B53A-4F06582D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85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DEAE5-1FC4-AF74-7C1E-39E31372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ABE0F0-2634-AB9C-A792-6486AEE58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5F469-5351-CE1A-8C6A-083C4B1AA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6942-33C9-4C9F-B386-87341628CDB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0CA07-EA05-18EE-33ED-1C616AC13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D849B-D6E6-6B74-0A5F-A1EEE55DD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8F61-3185-4FC3-B53A-4F06582D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55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3BA2A4-1C40-1BC6-C265-6479C91A6C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20491D-E13C-E1C4-A5AB-B31932E04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015C4-202B-89E0-F211-1B1BE9421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6942-33C9-4C9F-B386-87341628CDB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7FCF6-9C2F-FB33-5AAC-4868B5BD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4C801-BFA6-DAD7-2030-E29838A81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8F61-3185-4FC3-B53A-4F06582D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4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910" y="1933497"/>
            <a:ext cx="8861645" cy="1334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3820" y="3526971"/>
            <a:ext cx="7297824" cy="15905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9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9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4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9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4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9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92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38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541" y="3999542"/>
            <a:ext cx="8861645" cy="1236169"/>
          </a:xfrm>
        </p:spPr>
        <p:txBody>
          <a:bodyPr anchor="t"/>
          <a:lstStyle>
            <a:lvl1pPr algn="l">
              <a:defRPr sz="36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3541" y="2638027"/>
            <a:ext cx="8861645" cy="1361514"/>
          </a:xfrm>
        </p:spPr>
        <p:txBody>
          <a:bodyPr anchor="b"/>
          <a:lstStyle>
            <a:lvl1pPr marL="0" indent="0">
              <a:buNone/>
              <a:defRPr sz="1816">
                <a:solidFill>
                  <a:schemeClr val="tx1">
                    <a:tint val="75000"/>
                  </a:schemeClr>
                </a:solidFill>
              </a:defRPr>
            </a:lvl1pPr>
            <a:lvl2pPr marL="414972" indent="0">
              <a:buNone/>
              <a:defRPr sz="1635">
                <a:solidFill>
                  <a:schemeClr val="tx1">
                    <a:tint val="75000"/>
                  </a:schemeClr>
                </a:solidFill>
              </a:defRPr>
            </a:lvl2pPr>
            <a:lvl3pPr marL="829944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3pPr>
            <a:lvl4pPr marL="1244916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4pPr>
            <a:lvl5pPr marL="1659891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5pPr>
            <a:lvl6pPr marL="2074863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6pPr>
            <a:lvl7pPr marL="2489835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7pPr>
            <a:lvl8pPr marL="2904806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8pPr>
            <a:lvl9pPr marL="3319778" indent="0">
              <a:buNone/>
              <a:defRPr sz="12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05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73" y="1452285"/>
            <a:ext cx="4604580" cy="4107597"/>
          </a:xfrm>
        </p:spPr>
        <p:txBody>
          <a:bodyPr/>
          <a:lstStyle>
            <a:lvl1pPr>
              <a:defRPr sz="2541"/>
            </a:lvl1pPr>
            <a:lvl2pPr>
              <a:defRPr sz="2178"/>
            </a:lvl2pPr>
            <a:lvl3pPr>
              <a:defRPr sz="1816"/>
            </a:lvl3pPr>
            <a:lvl4pPr>
              <a:defRPr sz="1635"/>
            </a:lvl4pPr>
            <a:lvl5pPr>
              <a:defRPr sz="1635"/>
            </a:lvl5pPr>
            <a:lvl6pPr>
              <a:defRPr sz="1635"/>
            </a:lvl6pPr>
            <a:lvl7pPr>
              <a:defRPr sz="1635"/>
            </a:lvl7pPr>
            <a:lvl8pPr>
              <a:defRPr sz="1635"/>
            </a:lvl8pPr>
            <a:lvl9pPr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9611" y="1452285"/>
            <a:ext cx="4604580" cy="4107597"/>
          </a:xfrm>
        </p:spPr>
        <p:txBody>
          <a:bodyPr/>
          <a:lstStyle>
            <a:lvl1pPr>
              <a:defRPr sz="2541"/>
            </a:lvl1pPr>
            <a:lvl2pPr>
              <a:defRPr sz="2178"/>
            </a:lvl2pPr>
            <a:lvl3pPr>
              <a:defRPr sz="1816"/>
            </a:lvl3pPr>
            <a:lvl4pPr>
              <a:defRPr sz="1635"/>
            </a:lvl4pPr>
            <a:lvl5pPr>
              <a:defRPr sz="1635"/>
            </a:lvl5pPr>
            <a:lvl6pPr>
              <a:defRPr sz="1635"/>
            </a:lvl6pPr>
            <a:lvl7pPr>
              <a:defRPr sz="1635"/>
            </a:lvl7pPr>
            <a:lvl8pPr>
              <a:defRPr sz="1635"/>
            </a:lvl8pPr>
            <a:lvl9pPr>
              <a:defRPr sz="16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12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4" y="1393212"/>
            <a:ext cx="4606389" cy="580624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72" indent="0">
              <a:buNone/>
              <a:defRPr sz="1816" b="1"/>
            </a:lvl2pPr>
            <a:lvl3pPr marL="829944" indent="0">
              <a:buNone/>
              <a:defRPr sz="1635" b="1"/>
            </a:lvl3pPr>
            <a:lvl4pPr marL="1244916" indent="0">
              <a:buNone/>
              <a:defRPr sz="1452" b="1"/>
            </a:lvl4pPr>
            <a:lvl5pPr marL="1659891" indent="0">
              <a:buNone/>
              <a:defRPr sz="1452" b="1"/>
            </a:lvl5pPr>
            <a:lvl6pPr marL="2074863" indent="0">
              <a:buNone/>
              <a:defRPr sz="1452" b="1"/>
            </a:lvl6pPr>
            <a:lvl7pPr marL="2489835" indent="0">
              <a:buNone/>
              <a:defRPr sz="1452" b="1"/>
            </a:lvl7pPr>
            <a:lvl8pPr marL="2904806" indent="0">
              <a:buNone/>
              <a:defRPr sz="1452" b="1"/>
            </a:lvl8pPr>
            <a:lvl9pPr marL="3319778" indent="0">
              <a:buNone/>
              <a:defRPr sz="14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74" y="1973836"/>
            <a:ext cx="4606389" cy="3586043"/>
          </a:xfrm>
        </p:spPr>
        <p:txBody>
          <a:bodyPr/>
          <a:lstStyle>
            <a:lvl1pPr>
              <a:defRPr sz="2178"/>
            </a:lvl1pPr>
            <a:lvl2pPr>
              <a:defRPr sz="1816"/>
            </a:lvl2pPr>
            <a:lvl3pPr>
              <a:defRPr sz="1635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5992" y="1393212"/>
            <a:ext cx="4608200" cy="580624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72" indent="0">
              <a:buNone/>
              <a:defRPr sz="1816" b="1"/>
            </a:lvl2pPr>
            <a:lvl3pPr marL="829944" indent="0">
              <a:buNone/>
              <a:defRPr sz="1635" b="1"/>
            </a:lvl3pPr>
            <a:lvl4pPr marL="1244916" indent="0">
              <a:buNone/>
              <a:defRPr sz="1452" b="1"/>
            </a:lvl4pPr>
            <a:lvl5pPr marL="1659891" indent="0">
              <a:buNone/>
              <a:defRPr sz="1452" b="1"/>
            </a:lvl5pPr>
            <a:lvl6pPr marL="2074863" indent="0">
              <a:buNone/>
              <a:defRPr sz="1452" b="1"/>
            </a:lvl6pPr>
            <a:lvl7pPr marL="2489835" indent="0">
              <a:buNone/>
              <a:defRPr sz="1452" b="1"/>
            </a:lvl7pPr>
            <a:lvl8pPr marL="2904806" indent="0">
              <a:buNone/>
              <a:defRPr sz="1452" b="1"/>
            </a:lvl8pPr>
            <a:lvl9pPr marL="3319778" indent="0">
              <a:buNone/>
              <a:defRPr sz="14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5992" y="1973836"/>
            <a:ext cx="4608200" cy="3586043"/>
          </a:xfrm>
        </p:spPr>
        <p:txBody>
          <a:bodyPr/>
          <a:lstStyle>
            <a:lvl1pPr>
              <a:defRPr sz="2178"/>
            </a:lvl1pPr>
            <a:lvl2pPr>
              <a:defRPr sz="1816"/>
            </a:lvl2pPr>
            <a:lvl3pPr>
              <a:defRPr sz="1635"/>
            </a:lvl3pPr>
            <a:lvl4pPr>
              <a:defRPr sz="1452"/>
            </a:lvl4pPr>
            <a:lvl5pPr>
              <a:defRPr sz="1452"/>
            </a:lvl5pPr>
            <a:lvl6pPr>
              <a:defRPr sz="1452"/>
            </a:lvl6pPr>
            <a:lvl7pPr>
              <a:defRPr sz="1452"/>
            </a:lvl7pPr>
            <a:lvl8pPr>
              <a:defRPr sz="1452"/>
            </a:lvl8pPr>
            <a:lvl9pPr>
              <a:defRPr sz="14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33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69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76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72" y="247810"/>
            <a:ext cx="3429906" cy="1054634"/>
          </a:xfrm>
        </p:spPr>
        <p:txBody>
          <a:bodyPr anchor="b"/>
          <a:lstStyle>
            <a:lvl1pPr algn="l">
              <a:defRPr sz="181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6066" y="247813"/>
            <a:ext cx="5828124" cy="5312069"/>
          </a:xfrm>
        </p:spPr>
        <p:txBody>
          <a:bodyPr/>
          <a:lstStyle>
            <a:lvl1pPr>
              <a:defRPr sz="2903"/>
            </a:lvl1pPr>
            <a:lvl2pPr>
              <a:defRPr sz="2541"/>
            </a:lvl2pPr>
            <a:lvl3pPr>
              <a:defRPr sz="2178"/>
            </a:lvl3pPr>
            <a:lvl4pPr>
              <a:defRPr sz="1816"/>
            </a:lvl4pPr>
            <a:lvl5pPr>
              <a:defRPr sz="1816"/>
            </a:lvl5pPr>
            <a:lvl6pPr>
              <a:defRPr sz="1816"/>
            </a:lvl6pPr>
            <a:lvl7pPr>
              <a:defRPr sz="1816"/>
            </a:lvl7pPr>
            <a:lvl8pPr>
              <a:defRPr sz="1816"/>
            </a:lvl8pPr>
            <a:lvl9pPr>
              <a:defRPr sz="18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72" y="1302446"/>
            <a:ext cx="3429906" cy="4257435"/>
          </a:xfrm>
        </p:spPr>
        <p:txBody>
          <a:bodyPr/>
          <a:lstStyle>
            <a:lvl1pPr marL="0" indent="0">
              <a:buNone/>
              <a:defRPr sz="1272"/>
            </a:lvl1pPr>
            <a:lvl2pPr marL="414972" indent="0">
              <a:buNone/>
              <a:defRPr sz="1089"/>
            </a:lvl2pPr>
            <a:lvl3pPr marL="829944" indent="0">
              <a:buNone/>
              <a:defRPr sz="909"/>
            </a:lvl3pPr>
            <a:lvl4pPr marL="1244916" indent="0">
              <a:buNone/>
              <a:defRPr sz="818"/>
            </a:lvl4pPr>
            <a:lvl5pPr marL="1659891" indent="0">
              <a:buNone/>
              <a:defRPr sz="818"/>
            </a:lvl5pPr>
            <a:lvl6pPr marL="2074863" indent="0">
              <a:buNone/>
              <a:defRPr sz="818"/>
            </a:lvl6pPr>
            <a:lvl7pPr marL="2489835" indent="0">
              <a:buNone/>
              <a:defRPr sz="818"/>
            </a:lvl7pPr>
            <a:lvl8pPr marL="2904806" indent="0">
              <a:buNone/>
              <a:defRPr sz="818"/>
            </a:lvl8pPr>
            <a:lvl9pPr marL="3319778" indent="0">
              <a:buNone/>
              <a:defRPr sz="81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17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96DDA-607E-60B5-17B7-A4342B65F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200B8-B4B4-0BE9-7110-2C15DB92F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6FA3C-184C-1B39-4B1D-401CF2C19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6942-33C9-4C9F-B386-87341628CDB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7FBCA-A703-2C57-4EFF-7D155D6FA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2B2C1-BF7E-AF3A-1A09-C1F678B77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8F61-3185-4FC3-B53A-4F06582D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012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464" y="4356847"/>
            <a:ext cx="6255279" cy="514350"/>
          </a:xfrm>
        </p:spPr>
        <p:txBody>
          <a:bodyPr anchor="b"/>
          <a:lstStyle>
            <a:lvl1pPr algn="l">
              <a:defRPr sz="181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43464" y="556132"/>
            <a:ext cx="6255279" cy="3734440"/>
          </a:xfrm>
        </p:spPr>
        <p:txBody>
          <a:bodyPr/>
          <a:lstStyle>
            <a:lvl1pPr marL="0" indent="0">
              <a:buNone/>
              <a:defRPr sz="2903"/>
            </a:lvl1pPr>
            <a:lvl2pPr marL="414972" indent="0">
              <a:buNone/>
              <a:defRPr sz="2541"/>
            </a:lvl2pPr>
            <a:lvl3pPr marL="829944" indent="0">
              <a:buNone/>
              <a:defRPr sz="2178"/>
            </a:lvl3pPr>
            <a:lvl4pPr marL="1244916" indent="0">
              <a:buNone/>
              <a:defRPr sz="1816"/>
            </a:lvl4pPr>
            <a:lvl5pPr marL="1659891" indent="0">
              <a:buNone/>
              <a:defRPr sz="1816"/>
            </a:lvl5pPr>
            <a:lvl6pPr marL="2074863" indent="0">
              <a:buNone/>
              <a:defRPr sz="1816"/>
            </a:lvl6pPr>
            <a:lvl7pPr marL="2489835" indent="0">
              <a:buNone/>
              <a:defRPr sz="1816"/>
            </a:lvl7pPr>
            <a:lvl8pPr marL="2904806" indent="0">
              <a:buNone/>
              <a:defRPr sz="1816"/>
            </a:lvl8pPr>
            <a:lvl9pPr marL="3319778" indent="0">
              <a:buNone/>
              <a:defRPr sz="181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3464" y="4871199"/>
            <a:ext cx="6255279" cy="730463"/>
          </a:xfrm>
        </p:spPr>
        <p:txBody>
          <a:bodyPr/>
          <a:lstStyle>
            <a:lvl1pPr marL="0" indent="0">
              <a:buNone/>
              <a:defRPr sz="1272"/>
            </a:lvl1pPr>
            <a:lvl2pPr marL="414972" indent="0">
              <a:buNone/>
              <a:defRPr sz="1089"/>
            </a:lvl2pPr>
            <a:lvl3pPr marL="829944" indent="0">
              <a:buNone/>
              <a:defRPr sz="909"/>
            </a:lvl3pPr>
            <a:lvl4pPr marL="1244916" indent="0">
              <a:buNone/>
              <a:defRPr sz="818"/>
            </a:lvl4pPr>
            <a:lvl5pPr marL="1659891" indent="0">
              <a:buNone/>
              <a:defRPr sz="818"/>
            </a:lvl5pPr>
            <a:lvl6pPr marL="2074863" indent="0">
              <a:buNone/>
              <a:defRPr sz="818"/>
            </a:lvl6pPr>
            <a:lvl7pPr marL="2489835" indent="0">
              <a:buNone/>
              <a:defRPr sz="818"/>
            </a:lvl7pPr>
            <a:lvl8pPr marL="2904806" indent="0">
              <a:buNone/>
              <a:defRPr sz="818"/>
            </a:lvl8pPr>
            <a:lvl9pPr marL="3319778" indent="0">
              <a:buNone/>
              <a:defRPr sz="81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42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51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8462" y="249253"/>
            <a:ext cx="2345729" cy="53106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75" y="249253"/>
            <a:ext cx="6863429" cy="53106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2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F1B55-D1D7-2FC5-3405-8AF95F431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0557F-532F-C3D5-9509-99648E31C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A556B-B837-8AFA-BF01-D3F0B21EE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6942-33C9-4C9F-B386-87341628CDB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B9ED2-F5BF-35D9-6178-F13EEB7EC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222EF-F1BF-8D18-D2C6-9EF71D10F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8F61-3185-4FC3-B53A-4F06582D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81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8E321-D8E7-01C0-6678-0C5CBCD3D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E8865-A0DE-4D49-5CF6-EB6D5F7590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6D957C-08C4-C1A6-5514-F335BE0B6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8BC86B-A504-C041-9314-1BDB291D4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6942-33C9-4C9F-B386-87341628CDB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1BBC57-AF74-1A12-25CC-E9E2AAA7A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E9A206-7A30-426E-010E-BB527BB4C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8F61-3185-4FC3-B53A-4F06582D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83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A6909-D765-9D3A-FF38-3516247B4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9BB51-AF1B-5774-01CC-2E294B021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D77E1-E030-6E4D-C0EA-56B3471D9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2313FA-C0BC-CDD8-DA98-E13839ADE0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3281A8-8FA9-348F-0E55-2EE89251F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7A652E-D71C-9AC7-AC07-CE2E9A647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6942-33C9-4C9F-B386-87341628CDB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F0D6D0-65B3-F16E-EC71-A28000C33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C250D1-1C6C-D59F-8B55-5CD8D0513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8F61-3185-4FC3-B53A-4F06582D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93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EEEC-E0D0-22DE-444C-0348A9B4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01CC2-7F97-01AA-C40A-C3A8F7BF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6942-33C9-4C9F-B386-87341628CDB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F72F8B-B182-09B7-A60D-6BC6C7F6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C8ECB-DCC6-2BD7-EC09-4F0E4492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8F61-3185-4FC3-B53A-4F06582D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59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1C5392-E4FD-ED27-8B83-D32836EB0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6942-33C9-4C9F-B386-87341628CDB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386E52-869E-9505-3FEB-81DF25A64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39CED-AEFA-35C0-FC1E-25850987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8F61-3185-4FC3-B53A-4F06582D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2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5B78-FD20-2037-017E-16E815C35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A0BC5-4C3A-6DF0-0B4D-10BC439A4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6FB279-BB05-500A-6DB9-4C6D9FB77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00A5D-7C2F-325A-ED29-7D89001F8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6942-33C9-4C9F-B386-87341628CDB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F8495-A471-30F7-7524-4F56B26D6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F4864-F133-BD0C-1202-F2FA442D2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8F61-3185-4FC3-B53A-4F06582D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8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1A466-8F78-330B-6D46-9C2145E7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03B175-0EF2-EFDF-9A68-E8536BDB9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73E58-DB5F-971C-E28D-4067AEA67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3AE01-20A5-FE81-104F-950E71E5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6942-33C9-4C9F-B386-87341628CDB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2240B-9864-E6CC-3CD5-9AD2D8052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7BC2B6-08EE-B822-AD2B-47674229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8F61-3185-4FC3-B53A-4F06582D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020ADE-182A-DCDB-6B22-55C57166C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4AA68-E28F-A8C0-B5E8-8B7C508E0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060D4-02D8-D8B9-6081-E27B8108E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AB6942-33C9-4C9F-B386-87341628CDB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A1280-8435-C7EC-646D-F661BC7FEB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D2E08-687B-74D1-089C-9C2C37C5B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E88F61-3185-4FC3-B53A-4F06582DC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6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74" y="249253"/>
            <a:ext cx="9382917" cy="1037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4" y="1452285"/>
            <a:ext cx="9382917" cy="410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72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2035" y="5768790"/>
            <a:ext cx="3301397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1583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29944" rtl="0" eaLnBrk="1" latinLnBrk="0" hangingPunct="1">
        <a:spcBef>
          <a:spcPct val="0"/>
        </a:spcBef>
        <a:buNone/>
        <a:defRPr sz="39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1230" indent="-311230" algn="l" defTabSz="829944" rtl="0" eaLnBrk="1" latinLnBrk="0" hangingPunct="1">
        <a:spcBef>
          <a:spcPct val="20000"/>
        </a:spcBef>
        <a:buFont typeface="Arial" pitchFamily="34" charset="0"/>
        <a:buChar char="•"/>
        <a:defRPr sz="2903" kern="1200">
          <a:solidFill>
            <a:schemeClr val="tx1"/>
          </a:solidFill>
          <a:latin typeface="+mn-lt"/>
          <a:ea typeface="+mn-ea"/>
          <a:cs typeface="+mn-cs"/>
        </a:defRPr>
      </a:lvl1pPr>
      <a:lvl2pPr marL="674330" indent="-259358" algn="l" defTabSz="829944" rtl="0" eaLnBrk="1" latinLnBrk="0" hangingPunct="1">
        <a:spcBef>
          <a:spcPct val="20000"/>
        </a:spcBef>
        <a:buFont typeface="Arial" pitchFamily="34" charset="0"/>
        <a:buChar char="–"/>
        <a:defRPr sz="2541" kern="1200">
          <a:solidFill>
            <a:schemeClr val="tx1"/>
          </a:solidFill>
          <a:latin typeface="+mn-lt"/>
          <a:ea typeface="+mn-ea"/>
          <a:cs typeface="+mn-cs"/>
        </a:defRPr>
      </a:lvl2pPr>
      <a:lvl3pPr marL="1037431" indent="-207486" algn="l" defTabSz="829944" rtl="0" eaLnBrk="1" latinLnBrk="0" hangingPunct="1">
        <a:spcBef>
          <a:spcPct val="20000"/>
        </a:spcBef>
        <a:buFont typeface="Arial" pitchFamily="34" charset="0"/>
        <a:buChar char="•"/>
        <a:defRPr sz="2178" kern="1200">
          <a:solidFill>
            <a:schemeClr val="tx1"/>
          </a:solidFill>
          <a:latin typeface="+mn-lt"/>
          <a:ea typeface="+mn-ea"/>
          <a:cs typeface="+mn-cs"/>
        </a:defRPr>
      </a:lvl3pPr>
      <a:lvl4pPr marL="1452403" indent="-207486" algn="l" defTabSz="829944" rtl="0" eaLnBrk="1" latinLnBrk="0" hangingPunct="1">
        <a:spcBef>
          <a:spcPct val="20000"/>
        </a:spcBef>
        <a:buFont typeface="Arial" pitchFamily="34" charset="0"/>
        <a:buChar char="–"/>
        <a:defRPr sz="1816" kern="1200">
          <a:solidFill>
            <a:schemeClr val="tx1"/>
          </a:solidFill>
          <a:latin typeface="+mn-lt"/>
          <a:ea typeface="+mn-ea"/>
          <a:cs typeface="+mn-cs"/>
        </a:defRPr>
      </a:lvl4pPr>
      <a:lvl5pPr marL="1867376" indent="-207486" algn="l" defTabSz="829944" rtl="0" eaLnBrk="1" latinLnBrk="0" hangingPunct="1">
        <a:spcBef>
          <a:spcPct val="20000"/>
        </a:spcBef>
        <a:buFont typeface="Arial" pitchFamily="34" charset="0"/>
        <a:buChar char="»"/>
        <a:defRPr sz="1816" kern="1200">
          <a:solidFill>
            <a:schemeClr val="tx1"/>
          </a:solidFill>
          <a:latin typeface="+mn-lt"/>
          <a:ea typeface="+mn-ea"/>
          <a:cs typeface="+mn-cs"/>
        </a:defRPr>
      </a:lvl5pPr>
      <a:lvl6pPr marL="2282348" indent="-207486" algn="l" defTabSz="829944" rtl="0" eaLnBrk="1" latinLnBrk="0" hangingPunct="1">
        <a:spcBef>
          <a:spcPct val="20000"/>
        </a:spcBef>
        <a:buFont typeface="Arial" pitchFamily="34" charset="0"/>
        <a:buChar char="•"/>
        <a:defRPr sz="1816" kern="1200">
          <a:solidFill>
            <a:schemeClr val="tx1"/>
          </a:solidFill>
          <a:latin typeface="+mn-lt"/>
          <a:ea typeface="+mn-ea"/>
          <a:cs typeface="+mn-cs"/>
        </a:defRPr>
      </a:lvl6pPr>
      <a:lvl7pPr marL="2697321" indent="-207486" algn="l" defTabSz="829944" rtl="0" eaLnBrk="1" latinLnBrk="0" hangingPunct="1">
        <a:spcBef>
          <a:spcPct val="20000"/>
        </a:spcBef>
        <a:buFont typeface="Arial" pitchFamily="34" charset="0"/>
        <a:buChar char="•"/>
        <a:defRPr sz="1816" kern="1200">
          <a:solidFill>
            <a:schemeClr val="tx1"/>
          </a:solidFill>
          <a:latin typeface="+mn-lt"/>
          <a:ea typeface="+mn-ea"/>
          <a:cs typeface="+mn-cs"/>
        </a:defRPr>
      </a:lvl7pPr>
      <a:lvl8pPr marL="3112292" indent="-207486" algn="l" defTabSz="829944" rtl="0" eaLnBrk="1" latinLnBrk="0" hangingPunct="1">
        <a:spcBef>
          <a:spcPct val="20000"/>
        </a:spcBef>
        <a:buFont typeface="Arial" pitchFamily="34" charset="0"/>
        <a:buChar char="•"/>
        <a:defRPr sz="1816" kern="1200">
          <a:solidFill>
            <a:schemeClr val="tx1"/>
          </a:solidFill>
          <a:latin typeface="+mn-lt"/>
          <a:ea typeface="+mn-ea"/>
          <a:cs typeface="+mn-cs"/>
        </a:defRPr>
      </a:lvl8pPr>
      <a:lvl9pPr marL="3527266" indent="-207486" algn="l" defTabSz="829944" rtl="0" eaLnBrk="1" latinLnBrk="0" hangingPunct="1">
        <a:spcBef>
          <a:spcPct val="20000"/>
        </a:spcBef>
        <a:buFont typeface="Arial" pitchFamily="34" charset="0"/>
        <a:buChar char="•"/>
        <a:defRPr sz="18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944" rtl="0" eaLnBrk="1" latinLnBrk="0" hangingPunct="1">
        <a:defRPr sz="1635" kern="1200">
          <a:solidFill>
            <a:schemeClr val="tx1"/>
          </a:solidFill>
          <a:latin typeface="+mn-lt"/>
          <a:ea typeface="+mn-ea"/>
          <a:cs typeface="+mn-cs"/>
        </a:defRPr>
      </a:lvl1pPr>
      <a:lvl2pPr marL="414972" algn="l" defTabSz="829944" rtl="0" eaLnBrk="1" latinLnBrk="0" hangingPunct="1">
        <a:defRPr sz="1635" kern="1200">
          <a:solidFill>
            <a:schemeClr val="tx1"/>
          </a:solidFill>
          <a:latin typeface="+mn-lt"/>
          <a:ea typeface="+mn-ea"/>
          <a:cs typeface="+mn-cs"/>
        </a:defRPr>
      </a:lvl2pPr>
      <a:lvl3pPr marL="829944" algn="l" defTabSz="829944" rtl="0" eaLnBrk="1" latinLnBrk="0" hangingPunct="1">
        <a:defRPr sz="1635" kern="1200">
          <a:solidFill>
            <a:schemeClr val="tx1"/>
          </a:solidFill>
          <a:latin typeface="+mn-lt"/>
          <a:ea typeface="+mn-ea"/>
          <a:cs typeface="+mn-cs"/>
        </a:defRPr>
      </a:lvl3pPr>
      <a:lvl4pPr marL="1244916" algn="l" defTabSz="829944" rtl="0" eaLnBrk="1" latinLnBrk="0" hangingPunct="1">
        <a:defRPr sz="1635" kern="1200">
          <a:solidFill>
            <a:schemeClr val="tx1"/>
          </a:solidFill>
          <a:latin typeface="+mn-lt"/>
          <a:ea typeface="+mn-ea"/>
          <a:cs typeface="+mn-cs"/>
        </a:defRPr>
      </a:lvl4pPr>
      <a:lvl5pPr marL="1659891" algn="l" defTabSz="829944" rtl="0" eaLnBrk="1" latinLnBrk="0" hangingPunct="1">
        <a:defRPr sz="1635" kern="1200">
          <a:solidFill>
            <a:schemeClr val="tx1"/>
          </a:solidFill>
          <a:latin typeface="+mn-lt"/>
          <a:ea typeface="+mn-ea"/>
          <a:cs typeface="+mn-cs"/>
        </a:defRPr>
      </a:lvl5pPr>
      <a:lvl6pPr marL="2074863" algn="l" defTabSz="829944" rtl="0" eaLnBrk="1" latinLnBrk="0" hangingPunct="1">
        <a:defRPr sz="1635" kern="1200">
          <a:solidFill>
            <a:schemeClr val="tx1"/>
          </a:solidFill>
          <a:latin typeface="+mn-lt"/>
          <a:ea typeface="+mn-ea"/>
          <a:cs typeface="+mn-cs"/>
        </a:defRPr>
      </a:lvl6pPr>
      <a:lvl7pPr marL="2489835" algn="l" defTabSz="829944" rtl="0" eaLnBrk="1" latinLnBrk="0" hangingPunct="1">
        <a:defRPr sz="1635" kern="1200">
          <a:solidFill>
            <a:schemeClr val="tx1"/>
          </a:solidFill>
          <a:latin typeface="+mn-lt"/>
          <a:ea typeface="+mn-ea"/>
          <a:cs typeface="+mn-cs"/>
        </a:defRPr>
      </a:lvl7pPr>
      <a:lvl8pPr marL="2904806" algn="l" defTabSz="829944" rtl="0" eaLnBrk="1" latinLnBrk="0" hangingPunct="1">
        <a:defRPr sz="1635" kern="1200">
          <a:solidFill>
            <a:schemeClr val="tx1"/>
          </a:solidFill>
          <a:latin typeface="+mn-lt"/>
          <a:ea typeface="+mn-ea"/>
          <a:cs typeface="+mn-cs"/>
        </a:defRPr>
      </a:lvl8pPr>
      <a:lvl9pPr marL="3319778" algn="l" defTabSz="829944" rtl="0" eaLnBrk="1" latinLnBrk="0" hangingPunct="1">
        <a:defRPr sz="16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audio" Target="../media/audio2.wav"/><Relationship Id="rId7" Type="http://schemas.openxmlformats.org/officeDocument/2006/relationships/hyperlink" Target="https://www.pngall.com/nose-png/download/39884/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g"/><Relationship Id="rId5" Type="http://schemas.openxmlformats.org/officeDocument/2006/relationships/hyperlink" Target="https://www.cam.ac.uk/research/news/gene-therapy-injection-in-one-eye-surprises-scientists-by-improving-vision-in-both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.jpg"/><Relationship Id="rId9" Type="http://schemas.openxmlformats.org/officeDocument/2006/relationships/hyperlink" Target="https://pixabay.com/en/ear-auricle-listen-hearing-237209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jpe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jpe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6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4D7CAC-48C0-F6A4-78CC-56F040595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ience and research illustration">
            <a:extLst>
              <a:ext uri="{FF2B5EF4-FFF2-40B4-BE49-F238E27FC236}">
                <a16:creationId xmlns:a16="http://schemas.microsoft.com/office/drawing/2014/main" id="{E39D35AA-DAFD-C328-6546-EF28BB296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971" y="2000250"/>
            <a:ext cx="6477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35416C-FB8D-C59F-B378-A2B4B808E225}"/>
              </a:ext>
            </a:extLst>
          </p:cNvPr>
          <p:cNvSpPr/>
          <p:nvPr/>
        </p:nvSpPr>
        <p:spPr>
          <a:xfrm>
            <a:off x="1023257" y="849085"/>
            <a:ext cx="9906000" cy="11321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Question">
            <a:extLst>
              <a:ext uri="{FF2B5EF4-FFF2-40B4-BE49-F238E27FC236}">
                <a16:creationId xmlns:a16="http://schemas.microsoft.com/office/drawing/2014/main" id="{FC10D0BA-5923-0140-AEE3-6021F0C75D44}"/>
              </a:ext>
            </a:extLst>
          </p:cNvPr>
          <p:cNvSpPr txBox="1"/>
          <p:nvPr/>
        </p:nvSpPr>
        <p:spPr>
          <a:xfrm>
            <a:off x="1208314" y="1096479"/>
            <a:ext cx="9579428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dirty="0">
                <a:latin typeface="Comic Sans MS" panose="030F0702030302020204" pitchFamily="66" charset="0"/>
              </a:rPr>
              <a:t>SCIENCE QUIZ</a:t>
            </a:r>
          </a:p>
        </p:txBody>
      </p:sp>
    </p:spTree>
    <p:extLst>
      <p:ext uri="{BB962C8B-B14F-4D97-AF65-F5344CB8AC3E}">
        <p14:creationId xmlns:p14="http://schemas.microsoft.com/office/powerpoint/2010/main" val="1951290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6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4BA852-EC3C-4703-F95E-70C31F0BF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correct" descr="A red x symbol on a white background&#10;&#10;AI-generated content may be incorrect.">
            <a:extLst>
              <a:ext uri="{FF2B5EF4-FFF2-40B4-BE49-F238E27FC236}">
                <a16:creationId xmlns:a16="http://schemas.microsoft.com/office/drawing/2014/main" id="{FD51CA10-9B4C-BA23-29F5-30F368D930E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06" y="4252240"/>
            <a:ext cx="1174105" cy="1174105"/>
          </a:xfrm>
          <a:prstGeom prst="rect">
            <a:avLst/>
          </a:prstGeom>
        </p:spPr>
      </p:pic>
      <p:pic>
        <p:nvPicPr>
          <p:cNvPr id="22" name="Incorrect" descr="A red x symbol on a white background&#10;&#10;AI-generated content may be incorrect.">
            <a:extLst>
              <a:ext uri="{FF2B5EF4-FFF2-40B4-BE49-F238E27FC236}">
                <a16:creationId xmlns:a16="http://schemas.microsoft.com/office/drawing/2014/main" id="{D648C454-DF66-8A8B-13F6-FC9EA0D24B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07" y="2203871"/>
            <a:ext cx="1174105" cy="117410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F6DF3D-EBA8-5C97-6AE7-D7325FDA0999}"/>
              </a:ext>
            </a:extLst>
          </p:cNvPr>
          <p:cNvSpPr/>
          <p:nvPr/>
        </p:nvSpPr>
        <p:spPr>
          <a:xfrm>
            <a:off x="1153886" y="446314"/>
            <a:ext cx="9906000" cy="11321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Question">
            <a:extLst>
              <a:ext uri="{FF2B5EF4-FFF2-40B4-BE49-F238E27FC236}">
                <a16:creationId xmlns:a16="http://schemas.microsoft.com/office/drawing/2014/main" id="{D0442B75-0309-A40E-C3E8-7BEA63D17EC0}"/>
              </a:ext>
            </a:extLst>
          </p:cNvPr>
          <p:cNvSpPr txBox="1"/>
          <p:nvPr/>
        </p:nvSpPr>
        <p:spPr>
          <a:xfrm>
            <a:off x="1338943" y="647542"/>
            <a:ext cx="957942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What is an eraser made of?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" name="Choice: A">
            <a:extLst>
              <a:ext uri="{FF2B5EF4-FFF2-40B4-BE49-F238E27FC236}">
                <a16:creationId xmlns:a16="http://schemas.microsoft.com/office/drawing/2014/main" id="{6BFD0321-A6EA-C02C-13DE-9C3F24CF32E6}"/>
              </a:ext>
            </a:extLst>
          </p:cNvPr>
          <p:cNvSpPr txBox="1"/>
          <p:nvPr/>
        </p:nvSpPr>
        <p:spPr>
          <a:xfrm>
            <a:off x="6705599" y="2452693"/>
            <a:ext cx="40494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A. cloth</a:t>
            </a:r>
          </a:p>
        </p:txBody>
      </p:sp>
      <p:pic>
        <p:nvPicPr>
          <p:cNvPr id="19" name="Correct" descr="A green check mark on a white background&#10;&#10;AI-generated content may be incorrect.">
            <a:extLst>
              <a:ext uri="{FF2B5EF4-FFF2-40B4-BE49-F238E27FC236}">
                <a16:creationId xmlns:a16="http://schemas.microsoft.com/office/drawing/2014/main" id="{0B7E703B-35F5-2911-DCD5-7D45725A3A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072" y="3276600"/>
            <a:ext cx="747708" cy="747708"/>
          </a:xfrm>
          <a:prstGeom prst="rect">
            <a:avLst/>
          </a:prstGeom>
        </p:spPr>
      </p:pic>
      <p:sp>
        <p:nvSpPr>
          <p:cNvPr id="2" name="Choice: B">
            <a:extLst>
              <a:ext uri="{FF2B5EF4-FFF2-40B4-BE49-F238E27FC236}">
                <a16:creationId xmlns:a16="http://schemas.microsoft.com/office/drawing/2014/main" id="{D34241BA-054D-BC46-AC10-DB8E1A16B1EC}"/>
              </a:ext>
            </a:extLst>
          </p:cNvPr>
          <p:cNvSpPr txBox="1"/>
          <p:nvPr/>
        </p:nvSpPr>
        <p:spPr>
          <a:xfrm>
            <a:off x="6705599" y="3377977"/>
            <a:ext cx="40494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B. rubber</a:t>
            </a:r>
          </a:p>
        </p:txBody>
      </p:sp>
      <p:sp>
        <p:nvSpPr>
          <p:cNvPr id="3" name="Choice: C">
            <a:extLst>
              <a:ext uri="{FF2B5EF4-FFF2-40B4-BE49-F238E27FC236}">
                <a16:creationId xmlns:a16="http://schemas.microsoft.com/office/drawing/2014/main" id="{BA5954F8-2A54-896A-1471-8A224A5AD357}"/>
              </a:ext>
            </a:extLst>
          </p:cNvPr>
          <p:cNvSpPr txBox="1"/>
          <p:nvPr/>
        </p:nvSpPr>
        <p:spPr>
          <a:xfrm>
            <a:off x="6705599" y="4466548"/>
            <a:ext cx="40494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C. plastic</a:t>
            </a:r>
          </a:p>
        </p:txBody>
      </p:sp>
      <p:pic>
        <p:nvPicPr>
          <p:cNvPr id="4098" name="Picture 2" descr="116,100+ An Eraser Stock Photos, Pictures &amp; Royalty-Free Images - iStock | A  ruler, Bag">
            <a:extLst>
              <a:ext uri="{FF2B5EF4-FFF2-40B4-BE49-F238E27FC236}">
                <a16:creationId xmlns:a16="http://schemas.microsoft.com/office/drawing/2014/main" id="{8DAB3EFF-1EDF-27AC-2F27-7F05599D8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3" b="8987"/>
          <a:stretch>
            <a:fillRect/>
          </a:stretch>
        </p:blipFill>
        <p:spPr bwMode="auto">
          <a:xfrm>
            <a:off x="1436915" y="2568813"/>
            <a:ext cx="4049487" cy="336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30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5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61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094206-4969-7E3F-B44E-1E2423F10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at Do Frog Eggs Look Like? | Miche Pest Control">
            <a:extLst>
              <a:ext uri="{FF2B5EF4-FFF2-40B4-BE49-F238E27FC236}">
                <a16:creationId xmlns:a16="http://schemas.microsoft.com/office/drawing/2014/main" id="{DF18FAA2-AED7-70AD-C4A0-4749FC145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697" y="1285916"/>
            <a:ext cx="2067271" cy="13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What is a Frog? | Frog Facts for Kids | Twinkl - Twinkl">
            <a:extLst>
              <a:ext uri="{FF2B5EF4-FFF2-40B4-BE49-F238E27FC236}">
                <a16:creationId xmlns:a16="http://schemas.microsoft.com/office/drawing/2014/main" id="{858E0129-B802-E66C-F93E-F8B008ADA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491" y="4136789"/>
            <a:ext cx="1763544" cy="132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 descr="Back with solid fill">
            <a:extLst>
              <a:ext uri="{FF2B5EF4-FFF2-40B4-BE49-F238E27FC236}">
                <a16:creationId xmlns:a16="http://schemas.microsoft.com/office/drawing/2014/main" id="{33720633-43EB-0D2F-14C9-0402EC939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265052">
            <a:off x="6739759" y="2111312"/>
            <a:ext cx="2578161" cy="1410110"/>
          </a:xfrm>
          <a:prstGeom prst="rect">
            <a:avLst/>
          </a:prstGeom>
        </p:spPr>
      </p:pic>
      <p:pic>
        <p:nvPicPr>
          <p:cNvPr id="10" name="Graphic 9" descr="Back with solid fill">
            <a:extLst>
              <a:ext uri="{FF2B5EF4-FFF2-40B4-BE49-F238E27FC236}">
                <a16:creationId xmlns:a16="http://schemas.microsoft.com/office/drawing/2014/main" id="{DA05CF56-7105-9DA4-A017-C6C7B0340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293900">
            <a:off x="4806919" y="5107669"/>
            <a:ext cx="2578161" cy="1410110"/>
          </a:xfrm>
          <a:prstGeom prst="rect">
            <a:avLst/>
          </a:prstGeom>
        </p:spPr>
      </p:pic>
      <p:pic>
        <p:nvPicPr>
          <p:cNvPr id="11" name="Graphic 10" descr="Back with solid fill">
            <a:extLst>
              <a:ext uri="{FF2B5EF4-FFF2-40B4-BE49-F238E27FC236}">
                <a16:creationId xmlns:a16="http://schemas.microsoft.com/office/drawing/2014/main" id="{337CDCC6-6DED-6B3E-A625-4906C09FF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276227">
            <a:off x="2557064" y="2082710"/>
            <a:ext cx="2578161" cy="1410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AD9B10-8615-F9FF-7DCB-1FA8913097D6}"/>
              </a:ext>
            </a:extLst>
          </p:cNvPr>
          <p:cNvSpPr txBox="1"/>
          <p:nvPr/>
        </p:nvSpPr>
        <p:spPr>
          <a:xfrm>
            <a:off x="4348434" y="3470818"/>
            <a:ext cx="330363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KG Primary Penmanship" panose="02000506000000020003" pitchFamily="2" charset="0"/>
              </a:rPr>
              <a:t>  </a:t>
            </a:r>
            <a:r>
              <a:rPr lang="en-US" sz="3500" b="1" dirty="0">
                <a:solidFill>
                  <a:srgbClr val="002060"/>
                </a:solidFill>
                <a:latin typeface="KG Primary Penmanship" panose="02000506000000020003" pitchFamily="2" charset="0"/>
              </a:rPr>
              <a:t>L</a:t>
            </a:r>
            <a:r>
              <a:rPr lang="en-US" sz="3500" dirty="0">
                <a:solidFill>
                  <a:srgbClr val="002060"/>
                </a:solidFill>
                <a:latin typeface="KG Primary Penmanship" panose="02000506000000020003" pitchFamily="2" charset="0"/>
              </a:rPr>
              <a:t>ife cycle of a frog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0DA039-1FCA-18C1-952C-1B6DC39F4B02}"/>
              </a:ext>
            </a:extLst>
          </p:cNvPr>
          <p:cNvSpPr txBox="1"/>
          <p:nvPr/>
        </p:nvSpPr>
        <p:spPr>
          <a:xfrm>
            <a:off x="4876697" y="2611158"/>
            <a:ext cx="2022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KG Neatly Printed" panose="02000506000000020003" pitchFamily="2" charset="0"/>
              </a:rPr>
              <a:t>Egg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9A29A-21F0-8E92-CCB0-04B5F94C4CBF}"/>
              </a:ext>
            </a:extLst>
          </p:cNvPr>
          <p:cNvSpPr txBox="1"/>
          <p:nvPr/>
        </p:nvSpPr>
        <p:spPr>
          <a:xfrm>
            <a:off x="7369044" y="5424346"/>
            <a:ext cx="39194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KG Neatly Printed" panose="02000506000000020003" pitchFamily="2" charset="0"/>
              </a:rPr>
              <a:t>What is the missing stage?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F9CC35-74CE-7C33-C3DA-212534FE192A}"/>
              </a:ext>
            </a:extLst>
          </p:cNvPr>
          <p:cNvSpPr txBox="1"/>
          <p:nvPr/>
        </p:nvSpPr>
        <p:spPr>
          <a:xfrm>
            <a:off x="2735491" y="5460846"/>
            <a:ext cx="1763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KG Neatly Printed" panose="02000506000000020003" pitchFamily="2" charset="0"/>
              </a:rPr>
              <a:t>Adult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3A4567-3003-47C7-BA7C-8A9FA905142C}"/>
              </a:ext>
            </a:extLst>
          </p:cNvPr>
          <p:cNvSpPr txBox="1"/>
          <p:nvPr/>
        </p:nvSpPr>
        <p:spPr>
          <a:xfrm>
            <a:off x="5163080" y="773345"/>
            <a:ext cx="14945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66FF"/>
                </a:solidFill>
                <a:latin typeface="KG Neatly Printed" panose="02000506000000020003" pitchFamily="2" charset="0"/>
              </a:rPr>
              <a:t>Stage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8C3515-C5D8-9BBD-55B9-FF26C543FB7F}"/>
              </a:ext>
            </a:extLst>
          </p:cNvPr>
          <p:cNvSpPr txBox="1"/>
          <p:nvPr/>
        </p:nvSpPr>
        <p:spPr>
          <a:xfrm>
            <a:off x="7652072" y="3664479"/>
            <a:ext cx="18044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66FF"/>
                </a:solidFill>
                <a:latin typeface="KG Neatly Printed" panose="02000506000000020003" pitchFamily="2" charset="0"/>
              </a:rPr>
              <a:t>Stage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ACA4F4-C4AE-DCC4-8F21-C1BE70094AF8}"/>
              </a:ext>
            </a:extLst>
          </p:cNvPr>
          <p:cNvSpPr txBox="1"/>
          <p:nvPr/>
        </p:nvSpPr>
        <p:spPr>
          <a:xfrm>
            <a:off x="2735491" y="3625322"/>
            <a:ext cx="17635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66FF"/>
                </a:solidFill>
                <a:latin typeface="KG Neatly Printed" panose="02000506000000020003" pitchFamily="2" charset="0"/>
              </a:rPr>
              <a:t>Stage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D50CF8-D254-BAB3-C07D-139C09A2B684}"/>
              </a:ext>
            </a:extLst>
          </p:cNvPr>
          <p:cNvSpPr/>
          <p:nvPr/>
        </p:nvSpPr>
        <p:spPr>
          <a:xfrm>
            <a:off x="1143000" y="84266"/>
            <a:ext cx="9056914" cy="792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Question">
            <a:extLst>
              <a:ext uri="{FF2B5EF4-FFF2-40B4-BE49-F238E27FC236}">
                <a16:creationId xmlns:a16="http://schemas.microsoft.com/office/drawing/2014/main" id="{D07CF0DB-258E-A126-656D-A24DFCE99A59}"/>
              </a:ext>
            </a:extLst>
          </p:cNvPr>
          <p:cNvSpPr txBox="1"/>
          <p:nvPr/>
        </p:nvSpPr>
        <p:spPr>
          <a:xfrm>
            <a:off x="1621971" y="172968"/>
            <a:ext cx="832757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Look at this life cycle.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16" name="Picture 4" descr="❓ Red Question Mark Emoji: Meaning &amp; Usage">
            <a:extLst>
              <a:ext uri="{FF2B5EF4-FFF2-40B4-BE49-F238E27FC236}">
                <a16:creationId xmlns:a16="http://schemas.microsoft.com/office/drawing/2014/main" id="{A0E51337-B856-5BDB-7BAC-C11E11DEE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984" y="4174544"/>
            <a:ext cx="1385574" cy="138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57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6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F790B3-375C-C610-2032-02FFD65C6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A" descr="Tadpole | Definition, Gills, &amp; Facts | Britannica">
            <a:extLst>
              <a:ext uri="{FF2B5EF4-FFF2-40B4-BE49-F238E27FC236}">
                <a16:creationId xmlns:a16="http://schemas.microsoft.com/office/drawing/2014/main" id="{7014C8DE-21DC-97BA-7BBF-0ACBC8115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78" y="3157821"/>
            <a:ext cx="3123065" cy="215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B" descr="Pupa | Metamorphosis, Insects, Development | Britannica">
            <a:extLst>
              <a:ext uri="{FF2B5EF4-FFF2-40B4-BE49-F238E27FC236}">
                <a16:creationId xmlns:a16="http://schemas.microsoft.com/office/drawing/2014/main" id="{EF50967A-C80F-5682-057B-71AB38A1E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633" y="2916579"/>
            <a:ext cx="2417989" cy="239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" descr="232 Cockroach Nymph Royalty-Free Photos and Stock Images | Shutterstock">
            <a:extLst>
              <a:ext uri="{FF2B5EF4-FFF2-40B4-BE49-F238E27FC236}">
                <a16:creationId xmlns:a16="http://schemas.microsoft.com/office/drawing/2014/main" id="{69C9AF06-08F7-BF94-D4FA-368FFE8FA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t="1064" b="27419"/>
          <a:stretch/>
        </p:blipFill>
        <p:spPr bwMode="auto">
          <a:xfrm>
            <a:off x="8811198" y="3025173"/>
            <a:ext cx="3828183" cy="217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40D084-F7C9-1EB9-E028-B54BD93F5D0E}"/>
              </a:ext>
            </a:extLst>
          </p:cNvPr>
          <p:cNvSpPr/>
          <p:nvPr/>
        </p:nvSpPr>
        <p:spPr>
          <a:xfrm>
            <a:off x="1153886" y="446314"/>
            <a:ext cx="9906000" cy="11321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Question">
            <a:extLst>
              <a:ext uri="{FF2B5EF4-FFF2-40B4-BE49-F238E27FC236}">
                <a16:creationId xmlns:a16="http://schemas.microsoft.com/office/drawing/2014/main" id="{E03BDE11-A915-2A49-1094-C65DFA329D99}"/>
              </a:ext>
            </a:extLst>
          </p:cNvPr>
          <p:cNvSpPr txBox="1"/>
          <p:nvPr/>
        </p:nvSpPr>
        <p:spPr>
          <a:xfrm>
            <a:off x="1338943" y="709097"/>
            <a:ext cx="957942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Which one is the missing stage of the life cycle?</a:t>
            </a:r>
          </a:p>
        </p:txBody>
      </p:sp>
      <p:sp>
        <p:nvSpPr>
          <p:cNvPr id="7" name="Choice: A">
            <a:extLst>
              <a:ext uri="{FF2B5EF4-FFF2-40B4-BE49-F238E27FC236}">
                <a16:creationId xmlns:a16="http://schemas.microsoft.com/office/drawing/2014/main" id="{B4D51CFC-3D7A-7E79-275E-963095A82EFD}"/>
              </a:ext>
            </a:extLst>
          </p:cNvPr>
          <p:cNvSpPr txBox="1"/>
          <p:nvPr/>
        </p:nvSpPr>
        <p:spPr>
          <a:xfrm>
            <a:off x="623552" y="5470662"/>
            <a:ext cx="3621877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A. tadpole</a:t>
            </a:r>
          </a:p>
        </p:txBody>
      </p:sp>
      <p:sp>
        <p:nvSpPr>
          <p:cNvPr id="8" name="Choice: B">
            <a:extLst>
              <a:ext uri="{FF2B5EF4-FFF2-40B4-BE49-F238E27FC236}">
                <a16:creationId xmlns:a16="http://schemas.microsoft.com/office/drawing/2014/main" id="{B3FF7731-FDB6-974B-C1BE-47AAB7A11D64}"/>
              </a:ext>
            </a:extLst>
          </p:cNvPr>
          <p:cNvSpPr txBox="1"/>
          <p:nvPr/>
        </p:nvSpPr>
        <p:spPr>
          <a:xfrm>
            <a:off x="4797050" y="5475947"/>
            <a:ext cx="294624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B. pupa</a:t>
            </a:r>
          </a:p>
        </p:txBody>
      </p:sp>
      <p:sp>
        <p:nvSpPr>
          <p:cNvPr id="9" name="Choice: C">
            <a:extLst>
              <a:ext uri="{FF2B5EF4-FFF2-40B4-BE49-F238E27FC236}">
                <a16:creationId xmlns:a16="http://schemas.microsoft.com/office/drawing/2014/main" id="{B6DA38DE-CA8F-88AE-DA22-CC00DB9B51EA}"/>
              </a:ext>
            </a:extLst>
          </p:cNvPr>
          <p:cNvSpPr txBox="1"/>
          <p:nvPr/>
        </p:nvSpPr>
        <p:spPr>
          <a:xfrm>
            <a:off x="9020373" y="5514205"/>
            <a:ext cx="294624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C. nymph</a:t>
            </a:r>
          </a:p>
        </p:txBody>
      </p:sp>
      <p:pic>
        <p:nvPicPr>
          <p:cNvPr id="19" name="Correct" descr="A green check mark on a white background&#10;&#10;AI-generated content may be incorrect.">
            <a:extLst>
              <a:ext uri="{FF2B5EF4-FFF2-40B4-BE49-F238E27FC236}">
                <a16:creationId xmlns:a16="http://schemas.microsoft.com/office/drawing/2014/main" id="{7AC6C0CA-2B9C-F933-151E-F4B7B2E28DC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214" y="3629011"/>
            <a:ext cx="1398239" cy="1398239"/>
          </a:xfrm>
          <a:prstGeom prst="rect">
            <a:avLst/>
          </a:prstGeom>
        </p:spPr>
      </p:pic>
      <p:pic>
        <p:nvPicPr>
          <p:cNvPr id="20" name="Incorrect" descr="A red x symbol on a white background&#10;&#10;AI-generated content may be incorrect.">
            <a:extLst>
              <a:ext uri="{FF2B5EF4-FFF2-40B4-BE49-F238E27FC236}">
                <a16:creationId xmlns:a16="http://schemas.microsoft.com/office/drawing/2014/main" id="{F6DCDD9A-AA6A-567F-27EB-75375833125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332" y="3083059"/>
            <a:ext cx="2302329" cy="2302329"/>
          </a:xfrm>
          <a:prstGeom prst="rect">
            <a:avLst/>
          </a:prstGeom>
        </p:spPr>
      </p:pic>
      <p:pic>
        <p:nvPicPr>
          <p:cNvPr id="22" name="Incorrect" descr="A red x symbol on a white background&#10;&#10;AI-generated content may be incorrect.">
            <a:extLst>
              <a:ext uri="{FF2B5EF4-FFF2-40B4-BE49-F238E27FC236}">
                <a16:creationId xmlns:a16="http://schemas.microsoft.com/office/drawing/2014/main" id="{63467E15-162E-3879-9196-1273DD9062A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93" y="3157821"/>
            <a:ext cx="2302329" cy="230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5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5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6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CD9D75-0206-CEB6-94B5-1EFB1C521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FA3D82-EA89-1BDB-C210-9E1C84E3431B}"/>
              </a:ext>
            </a:extLst>
          </p:cNvPr>
          <p:cNvSpPr/>
          <p:nvPr/>
        </p:nvSpPr>
        <p:spPr>
          <a:xfrm>
            <a:off x="1023257" y="849085"/>
            <a:ext cx="9906000" cy="11321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Question">
            <a:extLst>
              <a:ext uri="{FF2B5EF4-FFF2-40B4-BE49-F238E27FC236}">
                <a16:creationId xmlns:a16="http://schemas.microsoft.com/office/drawing/2014/main" id="{68C8154E-15B8-DE32-4CE9-687A63D36F12}"/>
              </a:ext>
            </a:extLst>
          </p:cNvPr>
          <p:cNvSpPr txBox="1"/>
          <p:nvPr/>
        </p:nvSpPr>
        <p:spPr>
          <a:xfrm>
            <a:off x="1208314" y="1096479"/>
            <a:ext cx="9579428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dirty="0">
                <a:latin typeface="Comic Sans MS" panose="030F0702030302020204" pitchFamily="66" charset="0"/>
              </a:rPr>
              <a:t>MATH QUIZ</a:t>
            </a:r>
          </a:p>
        </p:txBody>
      </p:sp>
      <p:pic>
        <p:nvPicPr>
          <p:cNvPr id="2054" name="Picture 6" descr="290+ Secondary Math Stock Illustrations, Royalty-Free Vector Graphics &amp;  Clip Art - iStock">
            <a:extLst>
              <a:ext uri="{FF2B5EF4-FFF2-40B4-BE49-F238E27FC236}">
                <a16:creationId xmlns:a16="http://schemas.microsoft.com/office/drawing/2014/main" id="{0602D49C-6D62-F215-F0F0-2AA1F7C8E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257" y="2228594"/>
            <a:ext cx="8098972" cy="444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185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>
            <a:alpha val="68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C47611-2663-E21D-A8D0-6375B0EE0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5D855D-09C6-8F86-5FF1-68AA7E3B0EEB}"/>
              </a:ext>
            </a:extLst>
          </p:cNvPr>
          <p:cNvSpPr/>
          <p:nvPr/>
        </p:nvSpPr>
        <p:spPr>
          <a:xfrm>
            <a:off x="457200" y="304800"/>
            <a:ext cx="11430000" cy="1143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4320359-9AAB-3001-2903-8597EA2B23B4}"/>
              </a:ext>
            </a:extLst>
          </p:cNvPr>
          <p:cNvSpPr txBox="1"/>
          <p:nvPr/>
        </p:nvSpPr>
        <p:spPr>
          <a:xfrm>
            <a:off x="609600" y="456634"/>
            <a:ext cx="11125200" cy="805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ts val="71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Quicksand Medium"/>
                <a:cs typeface="Quicksand Medium"/>
                <a:sym typeface="Quicksand Medium"/>
              </a:rPr>
              <a:t>What is next?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933BCA-3337-7310-B45C-08EF569200A2}"/>
              </a:ext>
            </a:extLst>
          </p:cNvPr>
          <p:cNvSpPr/>
          <p:nvPr/>
        </p:nvSpPr>
        <p:spPr>
          <a:xfrm>
            <a:off x="457200" y="1828800"/>
            <a:ext cx="11430000" cy="16983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E9E5C2-B7B4-35C8-5CFF-CAD5D4C02649}"/>
              </a:ext>
            </a:extLst>
          </p:cNvPr>
          <p:cNvSpPr/>
          <p:nvPr/>
        </p:nvSpPr>
        <p:spPr>
          <a:xfrm>
            <a:off x="914400" y="2220387"/>
            <a:ext cx="990600" cy="990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7D59BCF-71FB-D3BD-9604-1971D04E7E4D}"/>
              </a:ext>
            </a:extLst>
          </p:cNvPr>
          <p:cNvSpPr/>
          <p:nvPr/>
        </p:nvSpPr>
        <p:spPr>
          <a:xfrm>
            <a:off x="2286000" y="2144187"/>
            <a:ext cx="1143000" cy="106680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5E74C4-04AB-58EA-C133-8C58D5817C11}"/>
              </a:ext>
            </a:extLst>
          </p:cNvPr>
          <p:cNvSpPr/>
          <p:nvPr/>
        </p:nvSpPr>
        <p:spPr>
          <a:xfrm>
            <a:off x="3810000" y="2220387"/>
            <a:ext cx="990600" cy="990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0D35CDBA-E1F7-DB48-8BAB-D352ADE39843}"/>
              </a:ext>
            </a:extLst>
          </p:cNvPr>
          <p:cNvSpPr/>
          <p:nvPr/>
        </p:nvSpPr>
        <p:spPr>
          <a:xfrm>
            <a:off x="5268686" y="2144187"/>
            <a:ext cx="1143000" cy="106680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7982403-B41A-DF89-278F-48C067E9AD09}"/>
              </a:ext>
            </a:extLst>
          </p:cNvPr>
          <p:cNvSpPr/>
          <p:nvPr/>
        </p:nvSpPr>
        <p:spPr>
          <a:xfrm>
            <a:off x="6879772" y="2220387"/>
            <a:ext cx="990600" cy="990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5B14B607-9093-5A3B-EBF0-B541D99FD0D7}"/>
              </a:ext>
            </a:extLst>
          </p:cNvPr>
          <p:cNvSpPr/>
          <p:nvPr/>
        </p:nvSpPr>
        <p:spPr>
          <a:xfrm>
            <a:off x="8371115" y="2144187"/>
            <a:ext cx="1143000" cy="106680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Answer">
            <a:extLst>
              <a:ext uri="{FF2B5EF4-FFF2-40B4-BE49-F238E27FC236}">
                <a16:creationId xmlns:a16="http://schemas.microsoft.com/office/drawing/2014/main" id="{9120C13B-437E-F774-6F57-AB05B9286AC1}"/>
              </a:ext>
            </a:extLst>
          </p:cNvPr>
          <p:cNvSpPr txBox="1"/>
          <p:nvPr/>
        </p:nvSpPr>
        <p:spPr>
          <a:xfrm>
            <a:off x="10134600" y="2015868"/>
            <a:ext cx="1219200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</a:t>
            </a:r>
          </a:p>
        </p:txBody>
      </p:sp>
      <p:sp>
        <p:nvSpPr>
          <p:cNvPr id="29" name="A">
            <a:extLst>
              <a:ext uri="{FF2B5EF4-FFF2-40B4-BE49-F238E27FC236}">
                <a16:creationId xmlns:a16="http://schemas.microsoft.com/office/drawing/2014/main" id="{EAE29DDE-AEA5-6D51-1927-424EA0C65171}"/>
              </a:ext>
            </a:extLst>
          </p:cNvPr>
          <p:cNvSpPr/>
          <p:nvPr/>
        </p:nvSpPr>
        <p:spPr>
          <a:xfrm>
            <a:off x="2079171" y="4343400"/>
            <a:ext cx="990600" cy="990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F34B7B-F424-2710-4608-6F1E11520FC3}"/>
              </a:ext>
            </a:extLst>
          </p:cNvPr>
          <p:cNvSpPr txBox="1"/>
          <p:nvPr/>
        </p:nvSpPr>
        <p:spPr>
          <a:xfrm>
            <a:off x="2128156" y="5410200"/>
            <a:ext cx="8926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</a:t>
            </a:r>
          </a:p>
        </p:txBody>
      </p:sp>
      <p:grpSp>
        <p:nvGrpSpPr>
          <p:cNvPr id="40" name="B">
            <a:extLst>
              <a:ext uri="{FF2B5EF4-FFF2-40B4-BE49-F238E27FC236}">
                <a16:creationId xmlns:a16="http://schemas.microsoft.com/office/drawing/2014/main" id="{E426C8D1-C9CB-80C0-749F-B5A47A7A1A9B}"/>
              </a:ext>
            </a:extLst>
          </p:cNvPr>
          <p:cNvGrpSpPr/>
          <p:nvPr/>
        </p:nvGrpSpPr>
        <p:grpSpPr>
          <a:xfrm>
            <a:off x="5197929" y="4267200"/>
            <a:ext cx="1143000" cy="2004774"/>
            <a:chOff x="5197929" y="4267200"/>
            <a:chExt cx="1143000" cy="2004774"/>
          </a:xfrm>
        </p:grpSpPr>
        <p:sp>
          <p:nvSpPr>
            <p:cNvPr id="30" name="B">
              <a:extLst>
                <a:ext uri="{FF2B5EF4-FFF2-40B4-BE49-F238E27FC236}">
                  <a16:creationId xmlns:a16="http://schemas.microsoft.com/office/drawing/2014/main" id="{D34F43EA-E034-4EE8-0BD3-CA5D81BF075A}"/>
                </a:ext>
              </a:extLst>
            </p:cNvPr>
            <p:cNvSpPr/>
            <p:nvPr/>
          </p:nvSpPr>
          <p:spPr>
            <a:xfrm>
              <a:off x="5197929" y="4267200"/>
              <a:ext cx="1143000" cy="1066800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DC88C0D-ECF6-9475-6617-A86E3D41AB43}"/>
                </a:ext>
              </a:extLst>
            </p:cNvPr>
            <p:cNvSpPr txBox="1"/>
            <p:nvPr/>
          </p:nvSpPr>
          <p:spPr>
            <a:xfrm>
              <a:off x="5323114" y="5410200"/>
              <a:ext cx="89262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B.</a:t>
              </a:r>
            </a:p>
          </p:txBody>
        </p:sp>
      </p:grpSp>
      <p:grpSp>
        <p:nvGrpSpPr>
          <p:cNvPr id="41" name="C">
            <a:extLst>
              <a:ext uri="{FF2B5EF4-FFF2-40B4-BE49-F238E27FC236}">
                <a16:creationId xmlns:a16="http://schemas.microsoft.com/office/drawing/2014/main" id="{1083B4C3-3163-606D-F20A-16FAAA6907AD}"/>
              </a:ext>
            </a:extLst>
          </p:cNvPr>
          <p:cNvGrpSpPr/>
          <p:nvPr/>
        </p:nvGrpSpPr>
        <p:grpSpPr>
          <a:xfrm>
            <a:off x="8305800" y="4343400"/>
            <a:ext cx="990600" cy="1928574"/>
            <a:chOff x="8305800" y="4343400"/>
            <a:chExt cx="990600" cy="1928574"/>
          </a:xfrm>
        </p:grpSpPr>
        <p:sp>
          <p:nvSpPr>
            <p:cNvPr id="31" name="C">
              <a:extLst>
                <a:ext uri="{FF2B5EF4-FFF2-40B4-BE49-F238E27FC236}">
                  <a16:creationId xmlns:a16="http://schemas.microsoft.com/office/drawing/2014/main" id="{FD64A48A-24EB-B344-A496-53A1F061A4E8}"/>
                </a:ext>
              </a:extLst>
            </p:cNvPr>
            <p:cNvSpPr/>
            <p:nvPr/>
          </p:nvSpPr>
          <p:spPr>
            <a:xfrm>
              <a:off x="8305800" y="4343400"/>
              <a:ext cx="990600" cy="9906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8A235D1-E5A9-576C-0DC5-9EC620A44595}"/>
                </a:ext>
              </a:extLst>
            </p:cNvPr>
            <p:cNvSpPr txBox="1"/>
            <p:nvPr/>
          </p:nvSpPr>
          <p:spPr>
            <a:xfrm>
              <a:off x="8349343" y="5410200"/>
              <a:ext cx="89262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4246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0088 L 0.65976 -0.31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9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>
            <a:alpha val="68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6E0FB2-563F-A565-F4C2-111B37C63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A7C90C-60B1-DE8A-2F80-C8CCACE1CB21}"/>
              </a:ext>
            </a:extLst>
          </p:cNvPr>
          <p:cNvSpPr/>
          <p:nvPr/>
        </p:nvSpPr>
        <p:spPr>
          <a:xfrm>
            <a:off x="457200" y="304800"/>
            <a:ext cx="11430000" cy="1143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D3944F3-3319-BF7D-5201-79B4B87CF7BF}"/>
              </a:ext>
            </a:extLst>
          </p:cNvPr>
          <p:cNvSpPr txBox="1"/>
          <p:nvPr/>
        </p:nvSpPr>
        <p:spPr>
          <a:xfrm>
            <a:off x="609600" y="456634"/>
            <a:ext cx="11125200" cy="805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ts val="71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Quicksand Medium"/>
                <a:cs typeface="Quicksand Medium"/>
                <a:sym typeface="Quicksand Medium"/>
              </a:rPr>
              <a:t>What is missing?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958428C-81A8-7536-612F-BF8C95E074C0}"/>
              </a:ext>
            </a:extLst>
          </p:cNvPr>
          <p:cNvSpPr/>
          <p:nvPr/>
        </p:nvSpPr>
        <p:spPr>
          <a:xfrm>
            <a:off x="457200" y="1828800"/>
            <a:ext cx="11430000" cy="16983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Answer">
            <a:extLst>
              <a:ext uri="{FF2B5EF4-FFF2-40B4-BE49-F238E27FC236}">
                <a16:creationId xmlns:a16="http://schemas.microsoft.com/office/drawing/2014/main" id="{A880FDD8-968B-9E44-3CEA-6ECD5355DCB4}"/>
              </a:ext>
            </a:extLst>
          </p:cNvPr>
          <p:cNvSpPr txBox="1"/>
          <p:nvPr/>
        </p:nvSpPr>
        <p:spPr>
          <a:xfrm>
            <a:off x="6629400" y="2105561"/>
            <a:ext cx="1219200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0B8497-6BF6-A067-42FB-ADB07C63E3A1}"/>
              </a:ext>
            </a:extLst>
          </p:cNvPr>
          <p:cNvSpPr txBox="1"/>
          <p:nvPr/>
        </p:nvSpPr>
        <p:spPr>
          <a:xfrm>
            <a:off x="8479971" y="5410200"/>
            <a:ext cx="8926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C.</a:t>
            </a:r>
          </a:p>
        </p:txBody>
      </p:sp>
      <p:pic>
        <p:nvPicPr>
          <p:cNvPr id="3078" name="Picture 6" descr="Chicken Cartoon PNGs for Free Download">
            <a:extLst>
              <a:ext uri="{FF2B5EF4-FFF2-40B4-BE49-F238E27FC236}">
                <a16:creationId xmlns:a16="http://schemas.microsoft.com/office/drawing/2014/main" id="{38FCFE8C-9C61-625E-2064-049081CAB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76" y="203735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I generated Cute duck cartoon illustration for kids on transparent  background 36444824 PNG">
            <a:extLst>
              <a:ext uri="{FF2B5EF4-FFF2-40B4-BE49-F238E27FC236}">
                <a16:creationId xmlns:a16="http://schemas.microsoft.com/office/drawing/2014/main" id="{9C58D3CD-2DF8-2B7E-90AC-28CA9051B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t="7778" r="7365" b="9899"/>
          <a:stretch>
            <a:fillRect/>
          </a:stretch>
        </p:blipFill>
        <p:spPr bwMode="auto">
          <a:xfrm>
            <a:off x="3821404" y="1982145"/>
            <a:ext cx="1421110" cy="139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Egg Cartoon Images - Free Download on Freepik">
            <a:extLst>
              <a:ext uri="{FF2B5EF4-FFF2-40B4-BE49-F238E27FC236}">
                <a16:creationId xmlns:a16="http://schemas.microsoft.com/office/drawing/2014/main" id="{AE67CA79-79FC-F16D-845D-B7E5A3776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359" y="2362200"/>
            <a:ext cx="680051" cy="89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Egg Cartoon Images - Free Download on Freepik">
            <a:extLst>
              <a:ext uri="{FF2B5EF4-FFF2-40B4-BE49-F238E27FC236}">
                <a16:creationId xmlns:a16="http://schemas.microsoft.com/office/drawing/2014/main" id="{C777E276-7F45-A9EB-EE5C-FDCB83217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092" y="2362200"/>
            <a:ext cx="680051" cy="89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hicken Cartoon PNGs for Free Download">
            <a:extLst>
              <a:ext uri="{FF2B5EF4-FFF2-40B4-BE49-F238E27FC236}">
                <a16:creationId xmlns:a16="http://schemas.microsoft.com/office/drawing/2014/main" id="{F400362B-AB1A-773E-B7BC-703510A98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508" y="213435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Egg Cartoon Images - Free Download on Freepik">
            <a:extLst>
              <a:ext uri="{FF2B5EF4-FFF2-40B4-BE49-F238E27FC236}">
                <a16:creationId xmlns:a16="http://schemas.microsoft.com/office/drawing/2014/main" id="{FB2976E7-D81A-64AB-1D79-2FFD0086D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2362038"/>
            <a:ext cx="685800" cy="90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AI generated Cute duck cartoon illustration for kids on transparent  background 36444824 PNG">
            <a:extLst>
              <a:ext uri="{FF2B5EF4-FFF2-40B4-BE49-F238E27FC236}">
                <a16:creationId xmlns:a16="http://schemas.microsoft.com/office/drawing/2014/main" id="{29850423-806E-BAB7-DDA7-DC77F60AE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t="7778" r="7365" b="9899"/>
          <a:stretch>
            <a:fillRect/>
          </a:stretch>
        </p:blipFill>
        <p:spPr bwMode="auto">
          <a:xfrm>
            <a:off x="8772705" y="1997953"/>
            <a:ext cx="1421110" cy="139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hicken Cartoon PNGs for Free Download">
            <a:extLst>
              <a:ext uri="{FF2B5EF4-FFF2-40B4-BE49-F238E27FC236}">
                <a16:creationId xmlns:a16="http://schemas.microsoft.com/office/drawing/2014/main" id="{03C46122-D0C4-3BBB-4CD0-1D1F313FB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21336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A">
            <a:extLst>
              <a:ext uri="{FF2B5EF4-FFF2-40B4-BE49-F238E27FC236}">
                <a16:creationId xmlns:a16="http://schemas.microsoft.com/office/drawing/2014/main" id="{CCF28927-257E-6223-3013-82E1F5AE5677}"/>
              </a:ext>
            </a:extLst>
          </p:cNvPr>
          <p:cNvGrpSpPr/>
          <p:nvPr/>
        </p:nvGrpSpPr>
        <p:grpSpPr>
          <a:xfrm>
            <a:off x="2004669" y="4076487"/>
            <a:ext cx="1421110" cy="2195487"/>
            <a:chOff x="1874041" y="4076487"/>
            <a:chExt cx="1421110" cy="219548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DBC933-E28B-09F6-C14B-A90E8A666A27}"/>
                </a:ext>
              </a:extLst>
            </p:cNvPr>
            <p:cNvSpPr txBox="1"/>
            <p:nvPr/>
          </p:nvSpPr>
          <p:spPr>
            <a:xfrm>
              <a:off x="2128156" y="5410200"/>
              <a:ext cx="89262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A.</a:t>
              </a:r>
            </a:p>
          </p:txBody>
        </p:sp>
        <p:pic>
          <p:nvPicPr>
            <p:cNvPr id="16" name="Picture 10" descr="AI generated Cute duck cartoon illustration for kids on transparent  background 36444824 PNG">
              <a:extLst>
                <a:ext uri="{FF2B5EF4-FFF2-40B4-BE49-F238E27FC236}">
                  <a16:creationId xmlns:a16="http://schemas.microsoft.com/office/drawing/2014/main" id="{96545D87-45F6-B96E-A021-D3D6753C73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9" t="7778" r="7365" b="9899"/>
            <a:stretch>
              <a:fillRect/>
            </a:stretch>
          </p:blipFill>
          <p:spPr bwMode="auto">
            <a:xfrm>
              <a:off x="1874041" y="4076487"/>
              <a:ext cx="1421110" cy="1391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B">
            <a:extLst>
              <a:ext uri="{FF2B5EF4-FFF2-40B4-BE49-F238E27FC236}">
                <a16:creationId xmlns:a16="http://schemas.microsoft.com/office/drawing/2014/main" id="{FDF5B15F-6245-B99E-92A0-734F88D573BB}"/>
              </a:ext>
            </a:extLst>
          </p:cNvPr>
          <p:cNvGrpSpPr/>
          <p:nvPr/>
        </p:nvGrpSpPr>
        <p:grpSpPr>
          <a:xfrm>
            <a:off x="5321504" y="4191000"/>
            <a:ext cx="1219200" cy="2080974"/>
            <a:chOff x="5190876" y="4191000"/>
            <a:chExt cx="1219200" cy="208097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8625E57-2557-E3C9-00C5-79F366841BB0}"/>
                </a:ext>
              </a:extLst>
            </p:cNvPr>
            <p:cNvSpPr txBox="1"/>
            <p:nvPr/>
          </p:nvSpPr>
          <p:spPr>
            <a:xfrm>
              <a:off x="5323114" y="5410200"/>
              <a:ext cx="89262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B.</a:t>
              </a:r>
            </a:p>
          </p:txBody>
        </p:sp>
        <p:pic>
          <p:nvPicPr>
            <p:cNvPr id="17" name="Picture 6" descr="Chicken Cartoon PNGs for Free Download">
              <a:extLst>
                <a:ext uri="{FF2B5EF4-FFF2-40B4-BE49-F238E27FC236}">
                  <a16:creationId xmlns:a16="http://schemas.microsoft.com/office/drawing/2014/main" id="{AFB0A747-E8AD-C69B-42ED-48C7A78D3C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0876" y="4191000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C" descr="Egg Cartoon Images - Free Download on Freepik">
            <a:extLst>
              <a:ext uri="{FF2B5EF4-FFF2-40B4-BE49-F238E27FC236}">
                <a16:creationId xmlns:a16="http://schemas.microsoft.com/office/drawing/2014/main" id="{6BA34AD1-E249-CFE1-EE64-C58E3FE7F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798" y="4419600"/>
            <a:ext cx="701034" cy="92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001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-0.14414 -0.3115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14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>
            <a:alpha val="68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8D227F-6072-DEBF-98A0-1433DB0CD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B461DB-B3FE-7577-94F6-53417EA83AFD}"/>
              </a:ext>
            </a:extLst>
          </p:cNvPr>
          <p:cNvSpPr/>
          <p:nvPr/>
        </p:nvSpPr>
        <p:spPr>
          <a:xfrm>
            <a:off x="457200" y="304800"/>
            <a:ext cx="11430000" cy="1143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676D1EA-0790-E1E5-6E47-695D432D3FBF}"/>
              </a:ext>
            </a:extLst>
          </p:cNvPr>
          <p:cNvSpPr txBox="1"/>
          <p:nvPr/>
        </p:nvSpPr>
        <p:spPr>
          <a:xfrm>
            <a:off x="609600" y="456634"/>
            <a:ext cx="11125200" cy="805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ts val="71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Quicksand Medium"/>
                <a:cs typeface="Quicksand Medium"/>
                <a:sym typeface="Quicksand Medium"/>
              </a:rPr>
              <a:t>What is missing?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E68D250-95B4-0FA0-488F-DCBE5D9A9D85}"/>
              </a:ext>
            </a:extLst>
          </p:cNvPr>
          <p:cNvSpPr/>
          <p:nvPr/>
        </p:nvSpPr>
        <p:spPr>
          <a:xfrm>
            <a:off x="457200" y="1828800"/>
            <a:ext cx="11430000" cy="16983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Answer">
            <a:extLst>
              <a:ext uri="{FF2B5EF4-FFF2-40B4-BE49-F238E27FC236}">
                <a16:creationId xmlns:a16="http://schemas.microsoft.com/office/drawing/2014/main" id="{442A6BD6-D436-3B67-C580-770F93DEEDF4}"/>
              </a:ext>
            </a:extLst>
          </p:cNvPr>
          <p:cNvSpPr txBox="1"/>
          <p:nvPr/>
        </p:nvSpPr>
        <p:spPr>
          <a:xfrm>
            <a:off x="5813973" y="1981200"/>
            <a:ext cx="1219200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79546-CA84-5DB1-D4A4-7A9FEA87D74D}"/>
              </a:ext>
            </a:extLst>
          </p:cNvPr>
          <p:cNvSpPr txBox="1"/>
          <p:nvPr/>
        </p:nvSpPr>
        <p:spPr>
          <a:xfrm>
            <a:off x="5453742" y="5410200"/>
            <a:ext cx="8926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B.</a:t>
            </a:r>
          </a:p>
        </p:txBody>
      </p:sp>
      <p:pic>
        <p:nvPicPr>
          <p:cNvPr id="4098" name="Picture 2" descr="Cute Cartoon Dog 28760838 PNG">
            <a:extLst>
              <a:ext uri="{FF2B5EF4-FFF2-40B4-BE49-F238E27FC236}">
                <a16:creationId xmlns:a16="http://schemas.microsoft.com/office/drawing/2014/main" id="{3322F75C-F104-2F4A-C540-10D7276A9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1220811" cy="132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t cartoon character clipart, 45584807 PNG">
            <a:extLst>
              <a:ext uri="{FF2B5EF4-FFF2-40B4-BE49-F238E27FC236}">
                <a16:creationId xmlns:a16="http://schemas.microsoft.com/office/drawing/2014/main" id="{4386104E-7CE4-8BDF-0C1D-BE7F5A2BF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39268"/>
            <a:ext cx="1489732" cy="148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ute fish cartoon. Fish clipart vector illustration | Premium Vector">
            <a:extLst>
              <a:ext uri="{FF2B5EF4-FFF2-40B4-BE49-F238E27FC236}">
                <a16:creationId xmlns:a16="http://schemas.microsoft.com/office/drawing/2014/main" id="{D6D1E1A3-44AE-A56E-5680-A590989D1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86" y="2027453"/>
            <a:ext cx="1893115" cy="130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at cartoon character clipart, 45584807 PNG">
            <a:extLst>
              <a:ext uri="{FF2B5EF4-FFF2-40B4-BE49-F238E27FC236}">
                <a16:creationId xmlns:a16="http://schemas.microsoft.com/office/drawing/2014/main" id="{6AFAA58F-0D3C-8C3C-1562-36138B54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1939268"/>
            <a:ext cx="1489732" cy="148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ute fish cartoon. Fish clipart vector illustration | Premium Vector">
            <a:extLst>
              <a:ext uri="{FF2B5EF4-FFF2-40B4-BE49-F238E27FC236}">
                <a16:creationId xmlns:a16="http://schemas.microsoft.com/office/drawing/2014/main" id="{3DA4B6FB-EC78-DB70-B4C5-6242AE6A1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685" y="2027453"/>
            <a:ext cx="1893115" cy="130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te Cartoon Dog 28760838 PNG">
            <a:extLst>
              <a:ext uri="{FF2B5EF4-FFF2-40B4-BE49-F238E27FC236}">
                <a16:creationId xmlns:a16="http://schemas.microsoft.com/office/drawing/2014/main" id="{C82CBA76-99D4-490B-9515-95FC7A7D2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937" y="1971925"/>
            <a:ext cx="1220811" cy="132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A">
            <a:extLst>
              <a:ext uri="{FF2B5EF4-FFF2-40B4-BE49-F238E27FC236}">
                <a16:creationId xmlns:a16="http://schemas.microsoft.com/office/drawing/2014/main" id="{7FDC96C6-65D7-F5D8-5AF9-B86C6CC26C6D}"/>
              </a:ext>
            </a:extLst>
          </p:cNvPr>
          <p:cNvGrpSpPr/>
          <p:nvPr/>
        </p:nvGrpSpPr>
        <p:grpSpPr>
          <a:xfrm>
            <a:off x="1676400" y="4106793"/>
            <a:ext cx="1893115" cy="2165181"/>
            <a:chOff x="1676400" y="4106793"/>
            <a:chExt cx="1893115" cy="216518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8BBDCCE-C8CA-5423-7696-A8B6B1F3DA2F}"/>
                </a:ext>
              </a:extLst>
            </p:cNvPr>
            <p:cNvSpPr txBox="1"/>
            <p:nvPr/>
          </p:nvSpPr>
          <p:spPr>
            <a:xfrm>
              <a:off x="2258784" y="5410200"/>
              <a:ext cx="89262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A.</a:t>
              </a:r>
            </a:p>
          </p:txBody>
        </p:sp>
        <p:pic>
          <p:nvPicPr>
            <p:cNvPr id="10" name="Picture 8" descr="Cute fish cartoon. Fish clipart vector illustration | Premium Vector">
              <a:extLst>
                <a:ext uri="{FF2B5EF4-FFF2-40B4-BE49-F238E27FC236}">
                  <a16:creationId xmlns:a16="http://schemas.microsoft.com/office/drawing/2014/main" id="{0A590816-EE55-953C-5989-AAECCC79A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4106793"/>
              <a:ext cx="1893115" cy="1303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B" descr="Cute Cartoon Dog 28760838 PNG">
            <a:extLst>
              <a:ext uri="{FF2B5EF4-FFF2-40B4-BE49-F238E27FC236}">
                <a16:creationId xmlns:a16="http://schemas.microsoft.com/office/drawing/2014/main" id="{8FD51DBF-406B-676A-1E15-FAA4590CA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762" y="4065074"/>
            <a:ext cx="1220811" cy="132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C">
            <a:extLst>
              <a:ext uri="{FF2B5EF4-FFF2-40B4-BE49-F238E27FC236}">
                <a16:creationId xmlns:a16="http://schemas.microsoft.com/office/drawing/2014/main" id="{2F14E02E-4A48-3137-F773-AB213D874273}"/>
              </a:ext>
            </a:extLst>
          </p:cNvPr>
          <p:cNvGrpSpPr/>
          <p:nvPr/>
        </p:nvGrpSpPr>
        <p:grpSpPr>
          <a:xfrm>
            <a:off x="8056820" y="4013630"/>
            <a:ext cx="1489732" cy="2258344"/>
            <a:chOff x="8056820" y="4013630"/>
            <a:chExt cx="1489732" cy="225834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FC4862C-CD7A-8C40-B722-80DBDEE7B868}"/>
                </a:ext>
              </a:extLst>
            </p:cNvPr>
            <p:cNvSpPr txBox="1"/>
            <p:nvPr/>
          </p:nvSpPr>
          <p:spPr>
            <a:xfrm>
              <a:off x="8479971" y="5410200"/>
              <a:ext cx="89262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C.</a:t>
              </a:r>
            </a:p>
          </p:txBody>
        </p:sp>
        <p:pic>
          <p:nvPicPr>
            <p:cNvPr id="22" name="Picture 6" descr="Cat cartoon character clipart, 45584807 PNG">
              <a:extLst>
                <a:ext uri="{FF2B5EF4-FFF2-40B4-BE49-F238E27FC236}">
                  <a16:creationId xmlns:a16="http://schemas.microsoft.com/office/drawing/2014/main" id="{ACF50707-B0CF-6B9D-2B67-13BC53C4F1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6820" y="4013630"/>
              <a:ext cx="1489732" cy="1489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6650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3581 -0.300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CFCCF3-C581-DC50-D457-F2409D3D3945}"/>
              </a:ext>
            </a:extLst>
          </p:cNvPr>
          <p:cNvSpPr/>
          <p:nvPr/>
        </p:nvSpPr>
        <p:spPr>
          <a:xfrm>
            <a:off x="457200" y="304800"/>
            <a:ext cx="11430000" cy="1143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09600" y="456634"/>
            <a:ext cx="11125200" cy="805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ts val="71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Quicksand Medium"/>
                <a:cs typeface="Quicksand Medium"/>
                <a:sym typeface="Quicksand Medium"/>
              </a:rPr>
              <a:t>Addition</a:t>
            </a:r>
          </a:p>
        </p:txBody>
      </p:sp>
      <p:pic>
        <p:nvPicPr>
          <p:cNvPr id="1026" name="Picture 2" descr="Watercolour Rainbow Cupcake Clipart, Dessert Clipart, Bakery Clipart,  Birthday, Printable Graphics Sublimation Print, Transparent Png - Etsy">
            <a:extLst>
              <a:ext uri="{FF2B5EF4-FFF2-40B4-BE49-F238E27FC236}">
                <a16:creationId xmlns:a16="http://schemas.microsoft.com/office/drawing/2014/main" id="{4D6F8637-3B52-86CF-764B-AF45CA20B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r="20526" b="11733"/>
          <a:stretch>
            <a:fillRect/>
          </a:stretch>
        </p:blipFill>
        <p:spPr bwMode="auto">
          <a:xfrm>
            <a:off x="1752600" y="1905000"/>
            <a:ext cx="890546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91EE0A-58D8-7A47-96D4-A7227584EB30}"/>
              </a:ext>
            </a:extLst>
          </p:cNvPr>
          <p:cNvSpPr txBox="1"/>
          <p:nvPr/>
        </p:nvSpPr>
        <p:spPr>
          <a:xfrm>
            <a:off x="609600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53BF9E-43B3-0B25-D6CD-8E149BB3B9CF}"/>
              </a:ext>
            </a:extLst>
          </p:cNvPr>
          <p:cNvSpPr txBox="1"/>
          <p:nvPr/>
        </p:nvSpPr>
        <p:spPr>
          <a:xfrm>
            <a:off x="2472271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769897-1142-E166-85DB-E11514AD6D2C}"/>
              </a:ext>
            </a:extLst>
          </p:cNvPr>
          <p:cNvSpPr txBox="1"/>
          <p:nvPr/>
        </p:nvSpPr>
        <p:spPr>
          <a:xfrm>
            <a:off x="5151198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3</a:t>
            </a:r>
          </a:p>
        </p:txBody>
      </p:sp>
      <p:pic>
        <p:nvPicPr>
          <p:cNvPr id="1030" name="Picture 6" descr="Donut Clipart Images – Browse 32,012 Stock Photos, Vectors, and Video |  Adobe Stock">
            <a:extLst>
              <a:ext uri="{FF2B5EF4-FFF2-40B4-BE49-F238E27FC236}">
                <a16:creationId xmlns:a16="http://schemas.microsoft.com/office/drawing/2014/main" id="{F8876A27-D4E3-F65D-3F06-51A5D5F89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704" y="191529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เวกเตอร์ Stock Hand drawn colorful ice cream logo. Sketch of ice cream  vector isolated on white background. Illustration of ice cream food,  drawing delicious - Vector illustration | Adobe Stock">
            <a:extLst>
              <a:ext uri="{FF2B5EF4-FFF2-40B4-BE49-F238E27FC236}">
                <a16:creationId xmlns:a16="http://schemas.microsoft.com/office/drawing/2014/main" id="{D53B7437-2CF9-76EC-B04A-1FB4293D4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0"/>
          <a:stretch>
            <a:fillRect/>
          </a:stretch>
        </p:blipFill>
        <p:spPr bwMode="auto">
          <a:xfrm>
            <a:off x="6858000" y="1773795"/>
            <a:ext cx="769637" cy="15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4C72E4-DA4C-04BE-F847-D85FE057A5C7}"/>
              </a:ext>
            </a:extLst>
          </p:cNvPr>
          <p:cNvSpPr txBox="1"/>
          <p:nvPr/>
        </p:nvSpPr>
        <p:spPr>
          <a:xfrm>
            <a:off x="7377154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4</a:t>
            </a:r>
          </a:p>
        </p:txBody>
      </p:sp>
      <p:pic>
        <p:nvPicPr>
          <p:cNvPr id="1034" name="Picture 10" descr="21+ Thousand Clip Art Cookies Royalty-Free Images, Stock Photos &amp; Pictures  | Shutterstock">
            <a:extLst>
              <a:ext uri="{FF2B5EF4-FFF2-40B4-BE49-F238E27FC236}">
                <a16:creationId xmlns:a16="http://schemas.microsoft.com/office/drawing/2014/main" id="{489DC63B-27FF-9E55-3C06-9949F5CC9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038096"/>
            <a:ext cx="1066800" cy="10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1F0B91-8EA8-E8F6-EA80-3CF90C3FA7D3}"/>
              </a:ext>
            </a:extLst>
          </p:cNvPr>
          <p:cNvSpPr txBox="1"/>
          <p:nvPr/>
        </p:nvSpPr>
        <p:spPr>
          <a:xfrm>
            <a:off x="10367551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EFBEF1B-065B-1644-8750-5D7E70DBFDE0}"/>
              </a:ext>
            </a:extLst>
          </p:cNvPr>
          <p:cNvSpPr/>
          <p:nvPr/>
        </p:nvSpPr>
        <p:spPr>
          <a:xfrm>
            <a:off x="304800" y="3886200"/>
            <a:ext cx="11430000" cy="16983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 descr="Watercolour Rainbow Cupcake Clipart, Dessert Clipart, Bakery Clipart,  Birthday, Printable Graphics Sublimation Print, Transparent Png - Etsy">
            <a:extLst>
              <a:ext uri="{FF2B5EF4-FFF2-40B4-BE49-F238E27FC236}">
                <a16:creationId xmlns:a16="http://schemas.microsoft.com/office/drawing/2014/main" id="{1A53DD81-BB96-CF0F-0096-717C40F37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r="20526" b="11733"/>
          <a:stretch>
            <a:fillRect/>
          </a:stretch>
        </p:blipFill>
        <p:spPr bwMode="auto">
          <a:xfrm>
            <a:off x="1831988" y="4135996"/>
            <a:ext cx="890546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AFB7A3-32D3-AB25-162B-6345771664CA}"/>
              </a:ext>
            </a:extLst>
          </p:cNvPr>
          <p:cNvSpPr txBox="1"/>
          <p:nvPr/>
        </p:nvSpPr>
        <p:spPr>
          <a:xfrm>
            <a:off x="2911232" y="4341022"/>
            <a:ext cx="705144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+</a:t>
            </a:r>
          </a:p>
        </p:txBody>
      </p:sp>
      <p:pic>
        <p:nvPicPr>
          <p:cNvPr id="15" name="Picture 2" descr="Watercolour Rainbow Cupcake Clipart, Dessert Clipart, Bakery Clipart,  Birthday, Printable Graphics Sublimation Print, Transparent Png - Etsy">
            <a:extLst>
              <a:ext uri="{FF2B5EF4-FFF2-40B4-BE49-F238E27FC236}">
                <a16:creationId xmlns:a16="http://schemas.microsoft.com/office/drawing/2014/main" id="{5FEC1D9E-DDAA-32B9-5CA0-79EFF7052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r="20526" b="11733"/>
          <a:stretch>
            <a:fillRect/>
          </a:stretch>
        </p:blipFill>
        <p:spPr bwMode="auto">
          <a:xfrm>
            <a:off x="3805074" y="4174096"/>
            <a:ext cx="890546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BA5034-3941-9A0E-97CB-AED2B7CEBDDD}"/>
              </a:ext>
            </a:extLst>
          </p:cNvPr>
          <p:cNvSpPr txBox="1"/>
          <p:nvPr/>
        </p:nvSpPr>
        <p:spPr>
          <a:xfrm>
            <a:off x="4922834" y="4341022"/>
            <a:ext cx="705144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+</a:t>
            </a:r>
          </a:p>
        </p:txBody>
      </p:sp>
      <p:pic>
        <p:nvPicPr>
          <p:cNvPr id="17" name="Picture 2" descr="Watercolour Rainbow Cupcake Clipart, Dessert Clipart, Bakery Clipart,  Birthday, Printable Graphics Sublimation Print, Transparent Png - Etsy">
            <a:extLst>
              <a:ext uri="{FF2B5EF4-FFF2-40B4-BE49-F238E27FC236}">
                <a16:creationId xmlns:a16="http://schemas.microsoft.com/office/drawing/2014/main" id="{35830BA3-3332-8D47-2658-8621365B7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r="20526" b="11733"/>
          <a:stretch>
            <a:fillRect/>
          </a:stretch>
        </p:blipFill>
        <p:spPr bwMode="auto">
          <a:xfrm>
            <a:off x="5923106" y="4174096"/>
            <a:ext cx="890546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6F6826F-4FF2-4D5F-012D-B356D79E7679}"/>
              </a:ext>
            </a:extLst>
          </p:cNvPr>
          <p:cNvSpPr txBox="1"/>
          <p:nvPr/>
        </p:nvSpPr>
        <p:spPr>
          <a:xfrm>
            <a:off x="7281494" y="4341022"/>
            <a:ext cx="705144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47FCB9-A6B6-472A-75C9-B5D3C09AB249}"/>
              </a:ext>
            </a:extLst>
          </p:cNvPr>
          <p:cNvSpPr/>
          <p:nvPr/>
        </p:nvSpPr>
        <p:spPr>
          <a:xfrm>
            <a:off x="8300296" y="4060540"/>
            <a:ext cx="1331306" cy="125804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Answer">
            <a:extLst>
              <a:ext uri="{FF2B5EF4-FFF2-40B4-BE49-F238E27FC236}">
                <a16:creationId xmlns:a16="http://schemas.microsoft.com/office/drawing/2014/main" id="{00D53B08-73D0-6E0F-A3E5-2C9BF1362268}"/>
              </a:ext>
            </a:extLst>
          </p:cNvPr>
          <p:cNvGrpSpPr/>
          <p:nvPr/>
        </p:nvGrpSpPr>
        <p:grpSpPr>
          <a:xfrm>
            <a:off x="4541598" y="5890107"/>
            <a:ext cx="2362200" cy="783940"/>
            <a:chOff x="4991100" y="5872436"/>
            <a:chExt cx="2362200" cy="783940"/>
          </a:xfrm>
        </p:grpSpPr>
        <p:sp>
          <p:nvSpPr>
            <p:cNvPr id="20" name="Answer">
              <a:extLst>
                <a:ext uri="{FF2B5EF4-FFF2-40B4-BE49-F238E27FC236}">
                  <a16:creationId xmlns:a16="http://schemas.microsoft.com/office/drawing/2014/main" id="{B03C2BCA-6E15-2815-1604-15136EC1EDFD}"/>
                </a:ext>
              </a:extLst>
            </p:cNvPr>
            <p:cNvSpPr/>
            <p:nvPr/>
          </p:nvSpPr>
          <p:spPr>
            <a:xfrm>
              <a:off x="4991100" y="5872436"/>
              <a:ext cx="2362200" cy="783940"/>
            </a:xfrm>
            <a:prstGeom prst="roundRect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FF768C8-E0E1-66D3-6C20-45DD863DD9C1}"/>
                </a:ext>
              </a:extLst>
            </p:cNvPr>
            <p:cNvSpPr txBox="1"/>
            <p:nvPr/>
          </p:nvSpPr>
          <p:spPr>
            <a:xfrm>
              <a:off x="5107052" y="5983042"/>
              <a:ext cx="2130296" cy="5539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Answer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2C7DD89-727C-72F8-1641-E7A9096D0B00}"/>
              </a:ext>
            </a:extLst>
          </p:cNvPr>
          <p:cNvSpPr txBox="1"/>
          <p:nvPr/>
        </p:nvSpPr>
        <p:spPr>
          <a:xfrm>
            <a:off x="8520154" y="4199665"/>
            <a:ext cx="95312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FD0F1D-ABC9-63D8-FB73-63F675C6C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C7AFDA9-A9AE-AF82-AEFB-AF8026E0C672}"/>
              </a:ext>
            </a:extLst>
          </p:cNvPr>
          <p:cNvSpPr/>
          <p:nvPr/>
        </p:nvSpPr>
        <p:spPr>
          <a:xfrm>
            <a:off x="457200" y="304800"/>
            <a:ext cx="11430000" cy="1143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7CF5CF6-7E3D-FD72-C35E-E7E8329DF9C8}"/>
              </a:ext>
            </a:extLst>
          </p:cNvPr>
          <p:cNvSpPr txBox="1"/>
          <p:nvPr/>
        </p:nvSpPr>
        <p:spPr>
          <a:xfrm>
            <a:off x="609600" y="456634"/>
            <a:ext cx="11125200" cy="805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ts val="71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Quicksand Medium"/>
                <a:cs typeface="Quicksand Medium"/>
                <a:sym typeface="Quicksand Medium"/>
              </a:rPr>
              <a:t>Addition</a:t>
            </a:r>
          </a:p>
        </p:txBody>
      </p:sp>
      <p:pic>
        <p:nvPicPr>
          <p:cNvPr id="1026" name="Picture 2" descr="Watercolour Rainbow Cupcake Clipart, Dessert Clipart, Bakery Clipart,  Birthday, Printable Graphics Sublimation Print, Transparent Png - Etsy">
            <a:extLst>
              <a:ext uri="{FF2B5EF4-FFF2-40B4-BE49-F238E27FC236}">
                <a16:creationId xmlns:a16="http://schemas.microsoft.com/office/drawing/2014/main" id="{246A94F7-8E8B-A4B7-CAB8-AF6C4BE7A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r="20526" b="11733"/>
          <a:stretch>
            <a:fillRect/>
          </a:stretch>
        </p:blipFill>
        <p:spPr bwMode="auto">
          <a:xfrm>
            <a:off x="1752600" y="1905000"/>
            <a:ext cx="890546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5DEF6A-829B-EA7A-3D77-08A86B0A186D}"/>
              </a:ext>
            </a:extLst>
          </p:cNvPr>
          <p:cNvSpPr txBox="1"/>
          <p:nvPr/>
        </p:nvSpPr>
        <p:spPr>
          <a:xfrm>
            <a:off x="609600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B857A-78BA-8D7E-8CB1-70A21C46B36E}"/>
              </a:ext>
            </a:extLst>
          </p:cNvPr>
          <p:cNvSpPr txBox="1"/>
          <p:nvPr/>
        </p:nvSpPr>
        <p:spPr>
          <a:xfrm>
            <a:off x="2472271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599D36-807E-CB87-2C0D-8F0CEAB42DB4}"/>
              </a:ext>
            </a:extLst>
          </p:cNvPr>
          <p:cNvSpPr txBox="1"/>
          <p:nvPr/>
        </p:nvSpPr>
        <p:spPr>
          <a:xfrm>
            <a:off x="5151198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3</a:t>
            </a:r>
          </a:p>
        </p:txBody>
      </p:sp>
      <p:pic>
        <p:nvPicPr>
          <p:cNvPr id="1030" name="Picture 6" descr="Donut Clipart Images – Browse 32,012 Stock Photos, Vectors, and Video |  Adobe Stock">
            <a:extLst>
              <a:ext uri="{FF2B5EF4-FFF2-40B4-BE49-F238E27FC236}">
                <a16:creationId xmlns:a16="http://schemas.microsoft.com/office/drawing/2014/main" id="{206E4DC4-1997-3355-5AAB-9A30090F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704" y="191529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เวกเตอร์ Stock Hand drawn colorful ice cream logo. Sketch of ice cream  vector isolated on white background. Illustration of ice cream food,  drawing delicious - Vector illustration | Adobe Stock">
            <a:extLst>
              <a:ext uri="{FF2B5EF4-FFF2-40B4-BE49-F238E27FC236}">
                <a16:creationId xmlns:a16="http://schemas.microsoft.com/office/drawing/2014/main" id="{238EA2DC-26B1-98A9-5B48-5782CAFC6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0"/>
          <a:stretch>
            <a:fillRect/>
          </a:stretch>
        </p:blipFill>
        <p:spPr bwMode="auto">
          <a:xfrm>
            <a:off x="6858000" y="1773795"/>
            <a:ext cx="769637" cy="15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88D33C-B44B-61D4-6A9D-39B63B538D8F}"/>
              </a:ext>
            </a:extLst>
          </p:cNvPr>
          <p:cNvSpPr txBox="1"/>
          <p:nvPr/>
        </p:nvSpPr>
        <p:spPr>
          <a:xfrm>
            <a:off x="7377154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4</a:t>
            </a:r>
          </a:p>
        </p:txBody>
      </p:sp>
      <p:pic>
        <p:nvPicPr>
          <p:cNvPr id="1034" name="Picture 10" descr="21+ Thousand Clip Art Cookies Royalty-Free Images, Stock Photos &amp; Pictures  | Shutterstock">
            <a:extLst>
              <a:ext uri="{FF2B5EF4-FFF2-40B4-BE49-F238E27FC236}">
                <a16:creationId xmlns:a16="http://schemas.microsoft.com/office/drawing/2014/main" id="{4BF3891B-4003-F141-DB97-9345FF93D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038096"/>
            <a:ext cx="1066800" cy="10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1EC85A-1629-6B73-A745-705CB135B30B}"/>
              </a:ext>
            </a:extLst>
          </p:cNvPr>
          <p:cNvSpPr txBox="1"/>
          <p:nvPr/>
        </p:nvSpPr>
        <p:spPr>
          <a:xfrm>
            <a:off x="10367551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3A9AB6-8475-7A85-E0C7-4BABA33A7A48}"/>
              </a:ext>
            </a:extLst>
          </p:cNvPr>
          <p:cNvSpPr/>
          <p:nvPr/>
        </p:nvSpPr>
        <p:spPr>
          <a:xfrm>
            <a:off x="304800" y="3886200"/>
            <a:ext cx="11430000" cy="16983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 descr="Watercolour Rainbow Cupcake Clipart, Dessert Clipart, Bakery Clipart,  Birthday, Printable Graphics Sublimation Print, Transparent Png - Etsy">
            <a:extLst>
              <a:ext uri="{FF2B5EF4-FFF2-40B4-BE49-F238E27FC236}">
                <a16:creationId xmlns:a16="http://schemas.microsoft.com/office/drawing/2014/main" id="{049084DB-E4C2-9ABB-71AC-3A7CB5992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r="20526" b="11733"/>
          <a:stretch>
            <a:fillRect/>
          </a:stretch>
        </p:blipFill>
        <p:spPr bwMode="auto">
          <a:xfrm>
            <a:off x="1831988" y="4135996"/>
            <a:ext cx="890546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1307F7-E3E5-9089-53F3-B7EA6898181D}"/>
              </a:ext>
            </a:extLst>
          </p:cNvPr>
          <p:cNvSpPr txBox="1"/>
          <p:nvPr/>
        </p:nvSpPr>
        <p:spPr>
          <a:xfrm>
            <a:off x="2911232" y="4341022"/>
            <a:ext cx="705144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+</a:t>
            </a:r>
          </a:p>
        </p:txBody>
      </p:sp>
      <p:pic>
        <p:nvPicPr>
          <p:cNvPr id="15" name="Picture 2" descr="Watercolour Rainbow Cupcake Clipart, Dessert Clipart, Bakery Clipart,  Birthday, Printable Graphics Sublimation Print, Transparent Png - Etsy">
            <a:extLst>
              <a:ext uri="{FF2B5EF4-FFF2-40B4-BE49-F238E27FC236}">
                <a16:creationId xmlns:a16="http://schemas.microsoft.com/office/drawing/2014/main" id="{6A8FE343-1A5D-52CA-36C6-71941DBFD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r="20526" b="11733"/>
          <a:stretch>
            <a:fillRect/>
          </a:stretch>
        </p:blipFill>
        <p:spPr bwMode="auto">
          <a:xfrm>
            <a:off x="3805074" y="4174096"/>
            <a:ext cx="890546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172226-5A83-4449-D00A-EC060529FF58}"/>
              </a:ext>
            </a:extLst>
          </p:cNvPr>
          <p:cNvSpPr txBox="1"/>
          <p:nvPr/>
        </p:nvSpPr>
        <p:spPr>
          <a:xfrm>
            <a:off x="4922834" y="4341022"/>
            <a:ext cx="705144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44E6F1-947C-F044-E104-F9F8028F9F5A}"/>
              </a:ext>
            </a:extLst>
          </p:cNvPr>
          <p:cNvSpPr txBox="1"/>
          <p:nvPr/>
        </p:nvSpPr>
        <p:spPr>
          <a:xfrm>
            <a:off x="7281494" y="4341022"/>
            <a:ext cx="705144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C071EB-86D6-25A1-CA74-7E08101DC2EE}"/>
              </a:ext>
            </a:extLst>
          </p:cNvPr>
          <p:cNvSpPr/>
          <p:nvPr/>
        </p:nvSpPr>
        <p:spPr>
          <a:xfrm>
            <a:off x="8300296" y="4060540"/>
            <a:ext cx="1331306" cy="125804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Answer">
            <a:extLst>
              <a:ext uri="{FF2B5EF4-FFF2-40B4-BE49-F238E27FC236}">
                <a16:creationId xmlns:a16="http://schemas.microsoft.com/office/drawing/2014/main" id="{9E9B5107-5D73-1C7D-32F0-3C84252CB8F6}"/>
              </a:ext>
            </a:extLst>
          </p:cNvPr>
          <p:cNvGrpSpPr/>
          <p:nvPr/>
        </p:nvGrpSpPr>
        <p:grpSpPr>
          <a:xfrm>
            <a:off x="4838700" y="5868071"/>
            <a:ext cx="2362200" cy="783940"/>
            <a:chOff x="4991100" y="5872436"/>
            <a:chExt cx="2362200" cy="783940"/>
          </a:xfrm>
        </p:grpSpPr>
        <p:sp>
          <p:nvSpPr>
            <p:cNvPr id="20" name="Answer">
              <a:extLst>
                <a:ext uri="{FF2B5EF4-FFF2-40B4-BE49-F238E27FC236}">
                  <a16:creationId xmlns:a16="http://schemas.microsoft.com/office/drawing/2014/main" id="{8AB48D63-3B63-AB56-E10C-7E5F68CD1499}"/>
                </a:ext>
              </a:extLst>
            </p:cNvPr>
            <p:cNvSpPr/>
            <p:nvPr/>
          </p:nvSpPr>
          <p:spPr>
            <a:xfrm>
              <a:off x="4991100" y="5872436"/>
              <a:ext cx="2362200" cy="783940"/>
            </a:xfrm>
            <a:prstGeom prst="roundRect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68A28CC-476E-A5A9-73D2-1724C081098A}"/>
                </a:ext>
              </a:extLst>
            </p:cNvPr>
            <p:cNvSpPr txBox="1"/>
            <p:nvPr/>
          </p:nvSpPr>
          <p:spPr>
            <a:xfrm>
              <a:off x="5107052" y="5983042"/>
              <a:ext cx="2130296" cy="5539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Answer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78055C2-48A0-B631-D58B-2C2F6A65125B}"/>
              </a:ext>
            </a:extLst>
          </p:cNvPr>
          <p:cNvSpPr txBox="1"/>
          <p:nvPr/>
        </p:nvSpPr>
        <p:spPr>
          <a:xfrm>
            <a:off x="8520154" y="4199665"/>
            <a:ext cx="95312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7</a:t>
            </a:r>
          </a:p>
        </p:txBody>
      </p:sp>
      <p:pic>
        <p:nvPicPr>
          <p:cNvPr id="10" name="Picture 6" descr="Donut Clipart Images – Browse 32,012 Stock Photos, Vectors, and Video |  Adobe Stock">
            <a:extLst>
              <a:ext uri="{FF2B5EF4-FFF2-40B4-BE49-F238E27FC236}">
                <a16:creationId xmlns:a16="http://schemas.microsoft.com/office/drawing/2014/main" id="{E80DB690-875B-9679-E0AF-3EC48F3D9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091" y="411345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899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E12B71-C20C-61BF-8A59-B16ADDA33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F25176-3B55-B6DE-67B2-9BC9C3BFC4DE}"/>
              </a:ext>
            </a:extLst>
          </p:cNvPr>
          <p:cNvSpPr/>
          <p:nvPr/>
        </p:nvSpPr>
        <p:spPr>
          <a:xfrm>
            <a:off x="457200" y="304800"/>
            <a:ext cx="11430000" cy="1143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942A163-762E-9C56-33B8-628DFA41704C}"/>
              </a:ext>
            </a:extLst>
          </p:cNvPr>
          <p:cNvSpPr txBox="1"/>
          <p:nvPr/>
        </p:nvSpPr>
        <p:spPr>
          <a:xfrm>
            <a:off x="609600" y="456634"/>
            <a:ext cx="11125200" cy="805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ts val="71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Quicksand Medium"/>
                <a:cs typeface="Quicksand Medium"/>
                <a:sym typeface="Quicksand Medium"/>
              </a:rPr>
              <a:t>Addition</a:t>
            </a:r>
          </a:p>
        </p:txBody>
      </p:sp>
      <p:pic>
        <p:nvPicPr>
          <p:cNvPr id="1026" name="Picture 2" descr="Watercolour Rainbow Cupcake Clipart, Dessert Clipart, Bakery Clipart,  Birthday, Printable Graphics Sublimation Print, Transparent Png - Etsy">
            <a:extLst>
              <a:ext uri="{FF2B5EF4-FFF2-40B4-BE49-F238E27FC236}">
                <a16:creationId xmlns:a16="http://schemas.microsoft.com/office/drawing/2014/main" id="{3EAF7350-5C5E-C7A5-558D-EA480CD1A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r="20526" b="11733"/>
          <a:stretch>
            <a:fillRect/>
          </a:stretch>
        </p:blipFill>
        <p:spPr bwMode="auto">
          <a:xfrm>
            <a:off x="1752600" y="1905000"/>
            <a:ext cx="890546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43400D-8CBB-2DB9-097B-8B98E670E757}"/>
              </a:ext>
            </a:extLst>
          </p:cNvPr>
          <p:cNvSpPr txBox="1"/>
          <p:nvPr/>
        </p:nvSpPr>
        <p:spPr>
          <a:xfrm>
            <a:off x="609600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D6AF41-EF9C-5ACA-417B-5A7F3C193766}"/>
              </a:ext>
            </a:extLst>
          </p:cNvPr>
          <p:cNvSpPr txBox="1"/>
          <p:nvPr/>
        </p:nvSpPr>
        <p:spPr>
          <a:xfrm>
            <a:off x="2472271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3C0007-F7A2-6F9A-FD5B-8325CD963D50}"/>
              </a:ext>
            </a:extLst>
          </p:cNvPr>
          <p:cNvSpPr txBox="1"/>
          <p:nvPr/>
        </p:nvSpPr>
        <p:spPr>
          <a:xfrm>
            <a:off x="5151198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3</a:t>
            </a:r>
          </a:p>
        </p:txBody>
      </p:sp>
      <p:pic>
        <p:nvPicPr>
          <p:cNvPr id="1030" name="Picture 6" descr="Donut Clipart Images – Browse 32,012 Stock Photos, Vectors, and Video |  Adobe Stock">
            <a:extLst>
              <a:ext uri="{FF2B5EF4-FFF2-40B4-BE49-F238E27FC236}">
                <a16:creationId xmlns:a16="http://schemas.microsoft.com/office/drawing/2014/main" id="{D14CE594-8BFD-C64A-38A9-E1E19E2B2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704" y="191529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เวกเตอร์ Stock Hand drawn colorful ice cream logo. Sketch of ice cream  vector isolated on white background. Illustration of ice cream food,  drawing delicious - Vector illustration | Adobe Stock">
            <a:extLst>
              <a:ext uri="{FF2B5EF4-FFF2-40B4-BE49-F238E27FC236}">
                <a16:creationId xmlns:a16="http://schemas.microsoft.com/office/drawing/2014/main" id="{C28B0240-1215-9CE8-4151-CFD2542F8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0"/>
          <a:stretch>
            <a:fillRect/>
          </a:stretch>
        </p:blipFill>
        <p:spPr bwMode="auto">
          <a:xfrm>
            <a:off x="6858000" y="1773795"/>
            <a:ext cx="769637" cy="15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DC6CE2-00FF-449B-45B0-0A5D37FA52A4}"/>
              </a:ext>
            </a:extLst>
          </p:cNvPr>
          <p:cNvSpPr txBox="1"/>
          <p:nvPr/>
        </p:nvSpPr>
        <p:spPr>
          <a:xfrm>
            <a:off x="7377154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4</a:t>
            </a:r>
          </a:p>
        </p:txBody>
      </p:sp>
      <p:pic>
        <p:nvPicPr>
          <p:cNvPr id="1034" name="Picture 10" descr="21+ Thousand Clip Art Cookies Royalty-Free Images, Stock Photos &amp; Pictures  | Shutterstock">
            <a:extLst>
              <a:ext uri="{FF2B5EF4-FFF2-40B4-BE49-F238E27FC236}">
                <a16:creationId xmlns:a16="http://schemas.microsoft.com/office/drawing/2014/main" id="{3F00747C-755B-887A-D740-362A2D61A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038096"/>
            <a:ext cx="1066800" cy="10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2F175E-E053-C313-E55D-8A5A27EAC358}"/>
              </a:ext>
            </a:extLst>
          </p:cNvPr>
          <p:cNvSpPr txBox="1"/>
          <p:nvPr/>
        </p:nvSpPr>
        <p:spPr>
          <a:xfrm>
            <a:off x="10367551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5C14B5-9A6A-0F51-9940-90F134F64473}"/>
              </a:ext>
            </a:extLst>
          </p:cNvPr>
          <p:cNvSpPr/>
          <p:nvPr/>
        </p:nvSpPr>
        <p:spPr>
          <a:xfrm>
            <a:off x="304800" y="3886200"/>
            <a:ext cx="11430000" cy="16983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0656D5-B86D-1DB1-FB4B-B08661D8EF45}"/>
              </a:ext>
            </a:extLst>
          </p:cNvPr>
          <p:cNvSpPr txBox="1"/>
          <p:nvPr/>
        </p:nvSpPr>
        <p:spPr>
          <a:xfrm>
            <a:off x="2911232" y="4341022"/>
            <a:ext cx="705144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FC0F90-0E13-FD18-CE80-C062F5B63C37}"/>
              </a:ext>
            </a:extLst>
          </p:cNvPr>
          <p:cNvSpPr txBox="1"/>
          <p:nvPr/>
        </p:nvSpPr>
        <p:spPr>
          <a:xfrm>
            <a:off x="4922834" y="4341022"/>
            <a:ext cx="705144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22424F-D798-0CD6-E1D6-9D6062B93AB8}"/>
              </a:ext>
            </a:extLst>
          </p:cNvPr>
          <p:cNvSpPr txBox="1"/>
          <p:nvPr/>
        </p:nvSpPr>
        <p:spPr>
          <a:xfrm>
            <a:off x="7281494" y="4341022"/>
            <a:ext cx="705144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EF2EE3-6EFA-8671-4D3F-CC37B01E3CA3}"/>
              </a:ext>
            </a:extLst>
          </p:cNvPr>
          <p:cNvSpPr/>
          <p:nvPr/>
        </p:nvSpPr>
        <p:spPr>
          <a:xfrm>
            <a:off x="8300296" y="4060540"/>
            <a:ext cx="1331306" cy="125804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Answer">
            <a:extLst>
              <a:ext uri="{FF2B5EF4-FFF2-40B4-BE49-F238E27FC236}">
                <a16:creationId xmlns:a16="http://schemas.microsoft.com/office/drawing/2014/main" id="{BC2D1FB2-5729-C254-0EB7-E5F073504DF1}"/>
              </a:ext>
            </a:extLst>
          </p:cNvPr>
          <p:cNvGrpSpPr/>
          <p:nvPr/>
        </p:nvGrpSpPr>
        <p:grpSpPr>
          <a:xfrm>
            <a:off x="4838700" y="5868071"/>
            <a:ext cx="2362200" cy="783940"/>
            <a:chOff x="4991100" y="5872436"/>
            <a:chExt cx="2362200" cy="783940"/>
          </a:xfrm>
        </p:grpSpPr>
        <p:sp>
          <p:nvSpPr>
            <p:cNvPr id="20" name="Answer">
              <a:extLst>
                <a:ext uri="{FF2B5EF4-FFF2-40B4-BE49-F238E27FC236}">
                  <a16:creationId xmlns:a16="http://schemas.microsoft.com/office/drawing/2014/main" id="{2F887081-E297-B168-B89E-F5C0D154C7C7}"/>
                </a:ext>
              </a:extLst>
            </p:cNvPr>
            <p:cNvSpPr/>
            <p:nvPr/>
          </p:nvSpPr>
          <p:spPr>
            <a:xfrm>
              <a:off x="4991100" y="5872436"/>
              <a:ext cx="2362200" cy="783940"/>
            </a:xfrm>
            <a:prstGeom prst="roundRect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307E95-06D0-6FDB-E2F8-F9A85CE4D704}"/>
                </a:ext>
              </a:extLst>
            </p:cNvPr>
            <p:cNvSpPr txBox="1"/>
            <p:nvPr/>
          </p:nvSpPr>
          <p:spPr>
            <a:xfrm>
              <a:off x="5107052" y="5983042"/>
              <a:ext cx="2130296" cy="5539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Answer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013F9F9-5074-E1D6-28BF-0B708192900A}"/>
              </a:ext>
            </a:extLst>
          </p:cNvPr>
          <p:cNvSpPr txBox="1"/>
          <p:nvPr/>
        </p:nvSpPr>
        <p:spPr>
          <a:xfrm>
            <a:off x="8331848" y="4199665"/>
            <a:ext cx="133130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14</a:t>
            </a:r>
          </a:p>
        </p:txBody>
      </p:sp>
      <p:pic>
        <p:nvPicPr>
          <p:cNvPr id="5" name="Picture 10" descr="21+ Thousand Clip Art Cookies Royalty-Free Images, Stock Photos &amp; Pictures  | Shutterstock">
            <a:extLst>
              <a:ext uri="{FF2B5EF4-FFF2-40B4-BE49-F238E27FC236}">
                <a16:creationId xmlns:a16="http://schemas.microsoft.com/office/drawing/2014/main" id="{E78ADA17-2C36-9C29-9847-21307AC7B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918" y="4199665"/>
            <a:ext cx="1066800" cy="10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21+ Thousand Clip Art Cookies Royalty-Free Images, Stock Photos &amp; Pictures  | Shutterstock">
            <a:extLst>
              <a:ext uri="{FF2B5EF4-FFF2-40B4-BE49-F238E27FC236}">
                <a16:creationId xmlns:a16="http://schemas.microsoft.com/office/drawing/2014/main" id="{77714A5D-9336-E8C9-5315-97F4580FB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782" y="4211451"/>
            <a:ext cx="1066800" cy="10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เวกเตอร์ Stock Hand drawn colorful ice cream logo. Sketch of ice cream  vector isolated on white background. Illustration of ice cream food,  drawing delicious - Vector illustration | Adobe Stock">
            <a:extLst>
              <a:ext uri="{FF2B5EF4-FFF2-40B4-BE49-F238E27FC236}">
                <a16:creationId xmlns:a16="http://schemas.microsoft.com/office/drawing/2014/main" id="{AE2D483B-900F-1375-D6DD-2DFAE62A1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0"/>
          <a:stretch>
            <a:fillRect/>
          </a:stretch>
        </p:blipFill>
        <p:spPr bwMode="auto">
          <a:xfrm>
            <a:off x="5685098" y="3915412"/>
            <a:ext cx="769637" cy="15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8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6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5C9F47-1BCC-684E-0DAF-F128A102A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Eye" descr="A close up of a person's eye&#10;&#10;AI-generated content may be incorrect.">
            <a:extLst>
              <a:ext uri="{FF2B5EF4-FFF2-40B4-BE49-F238E27FC236}">
                <a16:creationId xmlns:a16="http://schemas.microsoft.com/office/drawing/2014/main" id="{C8088E12-BC8B-22B8-8A56-E4E7BBC8C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4328"/>
          <a:stretch>
            <a:fillRect/>
          </a:stretch>
        </p:blipFill>
        <p:spPr>
          <a:xfrm>
            <a:off x="8899074" y="2623457"/>
            <a:ext cx="3154634" cy="2034956"/>
          </a:xfrm>
          <a:prstGeom prst="rect">
            <a:avLst/>
          </a:prstGeom>
        </p:spPr>
      </p:pic>
      <p:pic>
        <p:nvPicPr>
          <p:cNvPr id="10" name="Nose" descr="A close-up of a nose&#10;&#10;AI-generated content may be incorrect.">
            <a:extLst>
              <a:ext uri="{FF2B5EF4-FFF2-40B4-BE49-F238E27FC236}">
                <a16:creationId xmlns:a16="http://schemas.microsoft.com/office/drawing/2014/main" id="{1F2446E4-C064-9440-9839-1E2B8DFE0A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1045111" y="2417102"/>
            <a:ext cx="2558891" cy="2166257"/>
          </a:xfrm>
          <a:prstGeom prst="rect">
            <a:avLst/>
          </a:prstGeom>
        </p:spPr>
      </p:pic>
      <p:pic>
        <p:nvPicPr>
          <p:cNvPr id="13" name="Ear" descr="Close-up of a baby's ear&#10;&#10;AI-generated content may be incorrect.">
            <a:extLst>
              <a:ext uri="{FF2B5EF4-FFF2-40B4-BE49-F238E27FC236}">
                <a16:creationId xmlns:a16="http://schemas.microsoft.com/office/drawing/2014/main" id="{AD205794-F05F-7805-072E-570ACE0C0A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333832" y="2466876"/>
            <a:ext cx="1835412" cy="21915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46221F6-D4AF-25B5-2CD7-87E14723F05E}"/>
              </a:ext>
            </a:extLst>
          </p:cNvPr>
          <p:cNvSpPr/>
          <p:nvPr/>
        </p:nvSpPr>
        <p:spPr>
          <a:xfrm>
            <a:off x="1153886" y="446314"/>
            <a:ext cx="9906000" cy="11321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Question">
            <a:extLst>
              <a:ext uri="{FF2B5EF4-FFF2-40B4-BE49-F238E27FC236}">
                <a16:creationId xmlns:a16="http://schemas.microsoft.com/office/drawing/2014/main" id="{A305D796-4BE5-312F-8CF0-635EFB72104F}"/>
              </a:ext>
            </a:extLst>
          </p:cNvPr>
          <p:cNvSpPr txBox="1"/>
          <p:nvPr/>
        </p:nvSpPr>
        <p:spPr>
          <a:xfrm>
            <a:off x="1338943" y="693708"/>
            <a:ext cx="9579428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dirty="0">
                <a:latin typeface="Comic Sans MS" panose="030F0702030302020204" pitchFamily="66" charset="0"/>
              </a:rPr>
              <a:t>Which part of your body do you use to see?</a:t>
            </a:r>
          </a:p>
        </p:txBody>
      </p:sp>
      <p:sp>
        <p:nvSpPr>
          <p:cNvPr id="7" name="Choice: A">
            <a:extLst>
              <a:ext uri="{FF2B5EF4-FFF2-40B4-BE49-F238E27FC236}">
                <a16:creationId xmlns:a16="http://schemas.microsoft.com/office/drawing/2014/main" id="{A7780E92-6505-0737-D52D-16E6478BD0FE}"/>
              </a:ext>
            </a:extLst>
          </p:cNvPr>
          <p:cNvSpPr txBox="1"/>
          <p:nvPr/>
        </p:nvSpPr>
        <p:spPr>
          <a:xfrm>
            <a:off x="979714" y="4969916"/>
            <a:ext cx="294624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A. nose</a:t>
            </a:r>
          </a:p>
        </p:txBody>
      </p:sp>
      <p:sp>
        <p:nvSpPr>
          <p:cNvPr id="8" name="Choice: B">
            <a:extLst>
              <a:ext uri="{FF2B5EF4-FFF2-40B4-BE49-F238E27FC236}">
                <a16:creationId xmlns:a16="http://schemas.microsoft.com/office/drawing/2014/main" id="{E65944E7-670B-D1AE-1894-56D799968FCA}"/>
              </a:ext>
            </a:extLst>
          </p:cNvPr>
          <p:cNvSpPr txBox="1"/>
          <p:nvPr/>
        </p:nvSpPr>
        <p:spPr>
          <a:xfrm>
            <a:off x="4797050" y="4975201"/>
            <a:ext cx="294624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B. ear</a:t>
            </a:r>
          </a:p>
        </p:txBody>
      </p:sp>
      <p:sp>
        <p:nvSpPr>
          <p:cNvPr id="9" name="Choice: C">
            <a:extLst>
              <a:ext uri="{FF2B5EF4-FFF2-40B4-BE49-F238E27FC236}">
                <a16:creationId xmlns:a16="http://schemas.microsoft.com/office/drawing/2014/main" id="{160B922D-B7D7-6753-1577-C5F497EF93EA}"/>
              </a:ext>
            </a:extLst>
          </p:cNvPr>
          <p:cNvSpPr txBox="1"/>
          <p:nvPr/>
        </p:nvSpPr>
        <p:spPr>
          <a:xfrm>
            <a:off x="9020373" y="5013459"/>
            <a:ext cx="294624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C. eye</a:t>
            </a:r>
          </a:p>
        </p:txBody>
      </p:sp>
      <p:pic>
        <p:nvPicPr>
          <p:cNvPr id="19" name="Correct" descr="A green check mark on a white background&#10;&#10;AI-generated content may be incorrect.">
            <a:extLst>
              <a:ext uri="{FF2B5EF4-FFF2-40B4-BE49-F238E27FC236}">
                <a16:creationId xmlns:a16="http://schemas.microsoft.com/office/drawing/2014/main" id="{108740EB-C656-354F-1974-BEFCF417605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377" y="2863525"/>
            <a:ext cx="1398239" cy="1398239"/>
          </a:xfrm>
          <a:prstGeom prst="rect">
            <a:avLst/>
          </a:prstGeom>
        </p:spPr>
      </p:pic>
      <p:pic>
        <p:nvPicPr>
          <p:cNvPr id="20" name="Incorrect" descr="A red x symbol on a white background&#10;&#10;AI-generated content may be incorrect.">
            <a:extLst>
              <a:ext uri="{FF2B5EF4-FFF2-40B4-BE49-F238E27FC236}">
                <a16:creationId xmlns:a16="http://schemas.microsoft.com/office/drawing/2014/main" id="{8FCA1E24-EC25-F82B-3A5E-54EF0DA2776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009" y="2349065"/>
            <a:ext cx="2302329" cy="2302329"/>
          </a:xfrm>
          <a:prstGeom prst="rect">
            <a:avLst/>
          </a:prstGeom>
        </p:spPr>
      </p:pic>
      <p:pic>
        <p:nvPicPr>
          <p:cNvPr id="22" name="Incorrect" descr="A red x symbol on a white background&#10;&#10;AI-generated content may be incorrect.">
            <a:extLst>
              <a:ext uri="{FF2B5EF4-FFF2-40B4-BE49-F238E27FC236}">
                <a16:creationId xmlns:a16="http://schemas.microsoft.com/office/drawing/2014/main" id="{ECF70AE5-296E-FAF6-B487-50797F18B25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87" y="2272762"/>
            <a:ext cx="2302329" cy="230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6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8EDA01-F2B9-7573-DFD0-91EED43B4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2A8F2AF-BEA8-0C77-F256-D65E1E8F6EED}"/>
              </a:ext>
            </a:extLst>
          </p:cNvPr>
          <p:cNvSpPr/>
          <p:nvPr/>
        </p:nvSpPr>
        <p:spPr>
          <a:xfrm>
            <a:off x="457200" y="304800"/>
            <a:ext cx="11430000" cy="1143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E436F7C-0106-3874-9E44-7D1911BA2436}"/>
              </a:ext>
            </a:extLst>
          </p:cNvPr>
          <p:cNvSpPr txBox="1"/>
          <p:nvPr/>
        </p:nvSpPr>
        <p:spPr>
          <a:xfrm>
            <a:off x="609600" y="456634"/>
            <a:ext cx="11125200" cy="805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ts val="71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Quicksand Medium"/>
                <a:cs typeface="Quicksand Medium"/>
                <a:sym typeface="Quicksand Medium"/>
              </a:rPr>
              <a:t>Addition</a:t>
            </a:r>
          </a:p>
        </p:txBody>
      </p:sp>
      <p:pic>
        <p:nvPicPr>
          <p:cNvPr id="1026" name="Picture 2" descr="Watercolour Rainbow Cupcake Clipart, Dessert Clipart, Bakery Clipart,  Birthday, Printable Graphics Sublimation Print, Transparent Png - Etsy">
            <a:extLst>
              <a:ext uri="{FF2B5EF4-FFF2-40B4-BE49-F238E27FC236}">
                <a16:creationId xmlns:a16="http://schemas.microsoft.com/office/drawing/2014/main" id="{16FD7AC5-FE67-3C0B-8C64-D3ABEC782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r="20526" b="11733"/>
          <a:stretch>
            <a:fillRect/>
          </a:stretch>
        </p:blipFill>
        <p:spPr bwMode="auto">
          <a:xfrm>
            <a:off x="1752600" y="1905000"/>
            <a:ext cx="890546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F93330-4E36-476E-05D2-8BC3601C6378}"/>
              </a:ext>
            </a:extLst>
          </p:cNvPr>
          <p:cNvSpPr txBox="1"/>
          <p:nvPr/>
        </p:nvSpPr>
        <p:spPr>
          <a:xfrm>
            <a:off x="609600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542AEE-502D-C0EF-3F04-500F291078B2}"/>
              </a:ext>
            </a:extLst>
          </p:cNvPr>
          <p:cNvSpPr txBox="1"/>
          <p:nvPr/>
        </p:nvSpPr>
        <p:spPr>
          <a:xfrm>
            <a:off x="2472271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798755-4768-4695-AEF8-3B8A64826AE6}"/>
              </a:ext>
            </a:extLst>
          </p:cNvPr>
          <p:cNvSpPr txBox="1"/>
          <p:nvPr/>
        </p:nvSpPr>
        <p:spPr>
          <a:xfrm>
            <a:off x="5151198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3</a:t>
            </a:r>
          </a:p>
        </p:txBody>
      </p:sp>
      <p:pic>
        <p:nvPicPr>
          <p:cNvPr id="1030" name="Picture 6" descr="Donut Clipart Images – Browse 32,012 Stock Photos, Vectors, and Video |  Adobe Stock">
            <a:extLst>
              <a:ext uri="{FF2B5EF4-FFF2-40B4-BE49-F238E27FC236}">
                <a16:creationId xmlns:a16="http://schemas.microsoft.com/office/drawing/2014/main" id="{6A2F41AB-5AE4-DA00-B399-6DB561581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704" y="191529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เวกเตอร์ Stock Hand drawn colorful ice cream logo. Sketch of ice cream  vector isolated on white background. Illustration of ice cream food,  drawing delicious - Vector illustration | Adobe Stock">
            <a:extLst>
              <a:ext uri="{FF2B5EF4-FFF2-40B4-BE49-F238E27FC236}">
                <a16:creationId xmlns:a16="http://schemas.microsoft.com/office/drawing/2014/main" id="{FA561E08-F25B-8F1B-8B98-D0B639C7F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0"/>
          <a:stretch>
            <a:fillRect/>
          </a:stretch>
        </p:blipFill>
        <p:spPr bwMode="auto">
          <a:xfrm>
            <a:off x="6858000" y="1773795"/>
            <a:ext cx="769637" cy="15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924518-9172-2FF3-3DD3-61AE5B15C8F3}"/>
              </a:ext>
            </a:extLst>
          </p:cNvPr>
          <p:cNvSpPr txBox="1"/>
          <p:nvPr/>
        </p:nvSpPr>
        <p:spPr>
          <a:xfrm>
            <a:off x="7377154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4</a:t>
            </a:r>
          </a:p>
        </p:txBody>
      </p:sp>
      <p:pic>
        <p:nvPicPr>
          <p:cNvPr id="1034" name="Picture 10" descr="21+ Thousand Clip Art Cookies Royalty-Free Images, Stock Photos &amp; Pictures  | Shutterstock">
            <a:extLst>
              <a:ext uri="{FF2B5EF4-FFF2-40B4-BE49-F238E27FC236}">
                <a16:creationId xmlns:a16="http://schemas.microsoft.com/office/drawing/2014/main" id="{F60DEC7F-D3E5-E311-07AE-30C49C1B7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038096"/>
            <a:ext cx="1066800" cy="10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438338-02FB-A5CD-4A19-6A4EF742D0DA}"/>
              </a:ext>
            </a:extLst>
          </p:cNvPr>
          <p:cNvSpPr txBox="1"/>
          <p:nvPr/>
        </p:nvSpPr>
        <p:spPr>
          <a:xfrm>
            <a:off x="10367551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8639E1-FA37-0018-92A9-2026488BE003}"/>
              </a:ext>
            </a:extLst>
          </p:cNvPr>
          <p:cNvSpPr/>
          <p:nvPr/>
        </p:nvSpPr>
        <p:spPr>
          <a:xfrm>
            <a:off x="304800" y="3886200"/>
            <a:ext cx="11430000" cy="16983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F7A527-A1C3-8395-72F1-E85A9C14803C}"/>
              </a:ext>
            </a:extLst>
          </p:cNvPr>
          <p:cNvSpPr txBox="1"/>
          <p:nvPr/>
        </p:nvSpPr>
        <p:spPr>
          <a:xfrm>
            <a:off x="1696687" y="4383833"/>
            <a:ext cx="705144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CD1909-7FD4-15ED-2219-27E7EA43DCBE}"/>
              </a:ext>
            </a:extLst>
          </p:cNvPr>
          <p:cNvSpPr txBox="1"/>
          <p:nvPr/>
        </p:nvSpPr>
        <p:spPr>
          <a:xfrm>
            <a:off x="3857548" y="4349794"/>
            <a:ext cx="705144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CD0142-CDC2-D809-6AFB-F0AFA9C7BEEB}"/>
              </a:ext>
            </a:extLst>
          </p:cNvPr>
          <p:cNvSpPr txBox="1"/>
          <p:nvPr/>
        </p:nvSpPr>
        <p:spPr>
          <a:xfrm>
            <a:off x="7793239" y="4331132"/>
            <a:ext cx="705144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9A092F-8DA5-DE22-68B6-5230C9FBFC69}"/>
              </a:ext>
            </a:extLst>
          </p:cNvPr>
          <p:cNvSpPr/>
          <p:nvPr/>
        </p:nvSpPr>
        <p:spPr>
          <a:xfrm>
            <a:off x="8839200" y="4060540"/>
            <a:ext cx="1331306" cy="125804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Answer">
            <a:extLst>
              <a:ext uri="{FF2B5EF4-FFF2-40B4-BE49-F238E27FC236}">
                <a16:creationId xmlns:a16="http://schemas.microsoft.com/office/drawing/2014/main" id="{AC296819-0AAB-089D-E145-E9A62FB90BA4}"/>
              </a:ext>
            </a:extLst>
          </p:cNvPr>
          <p:cNvGrpSpPr/>
          <p:nvPr/>
        </p:nvGrpSpPr>
        <p:grpSpPr>
          <a:xfrm>
            <a:off x="4838700" y="5868071"/>
            <a:ext cx="2362200" cy="783940"/>
            <a:chOff x="4991100" y="5872436"/>
            <a:chExt cx="2362200" cy="783940"/>
          </a:xfrm>
        </p:grpSpPr>
        <p:sp>
          <p:nvSpPr>
            <p:cNvPr id="20" name="Answer">
              <a:extLst>
                <a:ext uri="{FF2B5EF4-FFF2-40B4-BE49-F238E27FC236}">
                  <a16:creationId xmlns:a16="http://schemas.microsoft.com/office/drawing/2014/main" id="{CDB2A54E-0B7A-8117-0863-B117E7223ACF}"/>
                </a:ext>
              </a:extLst>
            </p:cNvPr>
            <p:cNvSpPr/>
            <p:nvPr/>
          </p:nvSpPr>
          <p:spPr>
            <a:xfrm>
              <a:off x="4991100" y="5872436"/>
              <a:ext cx="2362200" cy="783940"/>
            </a:xfrm>
            <a:prstGeom prst="roundRect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D415AC-E5FD-67D5-4EF4-32B528179A51}"/>
                </a:ext>
              </a:extLst>
            </p:cNvPr>
            <p:cNvSpPr txBox="1"/>
            <p:nvPr/>
          </p:nvSpPr>
          <p:spPr>
            <a:xfrm>
              <a:off x="5107052" y="5983042"/>
              <a:ext cx="2130296" cy="5539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Answer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914C032-632A-76E7-2124-16AA9DD0F017}"/>
              </a:ext>
            </a:extLst>
          </p:cNvPr>
          <p:cNvSpPr txBox="1"/>
          <p:nvPr/>
        </p:nvSpPr>
        <p:spPr>
          <a:xfrm>
            <a:off x="8870752" y="4199665"/>
            <a:ext cx="133130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14</a:t>
            </a:r>
          </a:p>
        </p:txBody>
      </p:sp>
      <p:pic>
        <p:nvPicPr>
          <p:cNvPr id="7" name="Picture 2" descr="Watercolour Rainbow Cupcake Clipart, Dessert Clipart, Bakery Clipart,  Birthday, Printable Graphics Sublimation Print, Transparent Png - Etsy">
            <a:extLst>
              <a:ext uri="{FF2B5EF4-FFF2-40B4-BE49-F238E27FC236}">
                <a16:creationId xmlns:a16="http://schemas.microsoft.com/office/drawing/2014/main" id="{B2C7A2D4-160D-CEBB-08E2-49F90899F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r="20526" b="11733"/>
          <a:stretch>
            <a:fillRect/>
          </a:stretch>
        </p:blipFill>
        <p:spPr bwMode="auto">
          <a:xfrm>
            <a:off x="684527" y="4126106"/>
            <a:ext cx="890546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onut Clipart Images – Browse 32,012 Stock Photos, Vectors, and Video |  Adobe Stock">
            <a:extLst>
              <a:ext uri="{FF2B5EF4-FFF2-40B4-BE49-F238E27FC236}">
                <a16:creationId xmlns:a16="http://schemas.microsoft.com/office/drawing/2014/main" id="{5EB35153-227B-56BF-CE74-A2CEAA056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318" y="409344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เวกเตอร์ Stock Hand drawn colorful ice cream logo. Sketch of ice cream  vector isolated on white background. Illustration of ice cream food,  drawing delicious - Vector illustration | Adobe Stock">
            <a:extLst>
              <a:ext uri="{FF2B5EF4-FFF2-40B4-BE49-F238E27FC236}">
                <a16:creationId xmlns:a16="http://schemas.microsoft.com/office/drawing/2014/main" id="{1E501F0E-B7D2-CA56-2247-653397F0D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0"/>
          <a:stretch>
            <a:fillRect/>
          </a:stretch>
        </p:blipFill>
        <p:spPr bwMode="auto">
          <a:xfrm>
            <a:off x="4614587" y="3982705"/>
            <a:ext cx="769637" cy="15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C24B32-4A54-5E96-A07A-812018E3A691}"/>
              </a:ext>
            </a:extLst>
          </p:cNvPr>
          <p:cNvSpPr txBox="1"/>
          <p:nvPr/>
        </p:nvSpPr>
        <p:spPr>
          <a:xfrm>
            <a:off x="5477668" y="4304483"/>
            <a:ext cx="705144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+</a:t>
            </a:r>
          </a:p>
        </p:txBody>
      </p:sp>
      <p:pic>
        <p:nvPicPr>
          <p:cNvPr id="25" name="Picture 10" descr="21+ Thousand Clip Art Cookies Royalty-Free Images, Stock Photos &amp; Pictures  | Shutterstock">
            <a:extLst>
              <a:ext uri="{FF2B5EF4-FFF2-40B4-BE49-F238E27FC236}">
                <a16:creationId xmlns:a16="http://schemas.microsoft.com/office/drawing/2014/main" id="{89B705AB-12EA-1E36-E691-D056D4044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085" y="4230418"/>
            <a:ext cx="1066800" cy="10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333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FFBAB8-4BE4-B7A8-5635-4010275C2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CD7B00-CDFD-5070-564C-9CCE882F1735}"/>
              </a:ext>
            </a:extLst>
          </p:cNvPr>
          <p:cNvSpPr/>
          <p:nvPr/>
        </p:nvSpPr>
        <p:spPr>
          <a:xfrm>
            <a:off x="457200" y="304800"/>
            <a:ext cx="11430000" cy="1143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FC5DB541-357B-6F9A-5FB4-940F61CF1E90}"/>
              </a:ext>
            </a:extLst>
          </p:cNvPr>
          <p:cNvSpPr txBox="1"/>
          <p:nvPr/>
        </p:nvSpPr>
        <p:spPr>
          <a:xfrm>
            <a:off x="609600" y="456634"/>
            <a:ext cx="11125200" cy="805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ts val="71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Quicksand Medium"/>
                <a:cs typeface="Quicksand Medium"/>
                <a:sym typeface="Quicksand Medium"/>
              </a:rPr>
              <a:t>Addition</a:t>
            </a:r>
          </a:p>
        </p:txBody>
      </p:sp>
      <p:pic>
        <p:nvPicPr>
          <p:cNvPr id="1026" name="Picture 2" descr="Watercolour Rainbow Cupcake Clipart, Dessert Clipart, Bakery Clipart,  Birthday, Printable Graphics Sublimation Print, Transparent Png - Etsy">
            <a:extLst>
              <a:ext uri="{FF2B5EF4-FFF2-40B4-BE49-F238E27FC236}">
                <a16:creationId xmlns:a16="http://schemas.microsoft.com/office/drawing/2014/main" id="{165C3453-12D2-7CBD-9D34-60E2AD7ED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r="20526" b="11733"/>
          <a:stretch>
            <a:fillRect/>
          </a:stretch>
        </p:blipFill>
        <p:spPr bwMode="auto">
          <a:xfrm>
            <a:off x="1752600" y="1905000"/>
            <a:ext cx="890546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A02557-F4AE-32C3-C471-F63879F41E09}"/>
              </a:ext>
            </a:extLst>
          </p:cNvPr>
          <p:cNvSpPr txBox="1"/>
          <p:nvPr/>
        </p:nvSpPr>
        <p:spPr>
          <a:xfrm>
            <a:off x="609600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616A72-1365-7CC0-1B5D-2CCDB3EE8FF4}"/>
              </a:ext>
            </a:extLst>
          </p:cNvPr>
          <p:cNvSpPr txBox="1"/>
          <p:nvPr/>
        </p:nvSpPr>
        <p:spPr>
          <a:xfrm>
            <a:off x="2472271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955D43-D420-06C7-73D0-06EE33FCA30E}"/>
              </a:ext>
            </a:extLst>
          </p:cNvPr>
          <p:cNvSpPr txBox="1"/>
          <p:nvPr/>
        </p:nvSpPr>
        <p:spPr>
          <a:xfrm>
            <a:off x="5151198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3</a:t>
            </a:r>
          </a:p>
        </p:txBody>
      </p:sp>
      <p:pic>
        <p:nvPicPr>
          <p:cNvPr id="1030" name="Picture 6" descr="Donut Clipart Images – Browse 32,012 Stock Photos, Vectors, and Video |  Adobe Stock">
            <a:extLst>
              <a:ext uri="{FF2B5EF4-FFF2-40B4-BE49-F238E27FC236}">
                <a16:creationId xmlns:a16="http://schemas.microsoft.com/office/drawing/2014/main" id="{0CD3C224-8C4E-CF48-2218-28B40E580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704" y="191529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เวกเตอร์ Stock Hand drawn colorful ice cream logo. Sketch of ice cream  vector isolated on white background. Illustration of ice cream food,  drawing delicious - Vector illustration | Adobe Stock">
            <a:extLst>
              <a:ext uri="{FF2B5EF4-FFF2-40B4-BE49-F238E27FC236}">
                <a16:creationId xmlns:a16="http://schemas.microsoft.com/office/drawing/2014/main" id="{C84D6DC0-7532-BDEF-CBF4-514511A9E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0"/>
          <a:stretch>
            <a:fillRect/>
          </a:stretch>
        </p:blipFill>
        <p:spPr bwMode="auto">
          <a:xfrm>
            <a:off x="6858000" y="1773795"/>
            <a:ext cx="769637" cy="15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76ACD7-9DD2-785C-474F-3079B7185F5A}"/>
              </a:ext>
            </a:extLst>
          </p:cNvPr>
          <p:cNvSpPr txBox="1"/>
          <p:nvPr/>
        </p:nvSpPr>
        <p:spPr>
          <a:xfrm>
            <a:off x="7377154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4</a:t>
            </a:r>
          </a:p>
        </p:txBody>
      </p:sp>
      <p:pic>
        <p:nvPicPr>
          <p:cNvPr id="1034" name="Picture 10" descr="21+ Thousand Clip Art Cookies Royalty-Free Images, Stock Photos &amp; Pictures  | Shutterstock">
            <a:extLst>
              <a:ext uri="{FF2B5EF4-FFF2-40B4-BE49-F238E27FC236}">
                <a16:creationId xmlns:a16="http://schemas.microsoft.com/office/drawing/2014/main" id="{56F9F2C9-10C7-DFC3-3DC9-9181443D4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038096"/>
            <a:ext cx="1066800" cy="10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030058-2F81-C097-0A06-72BCEE8002D5}"/>
              </a:ext>
            </a:extLst>
          </p:cNvPr>
          <p:cNvSpPr txBox="1"/>
          <p:nvPr/>
        </p:nvSpPr>
        <p:spPr>
          <a:xfrm>
            <a:off x="10367551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538044F-E3B4-5B30-6301-56E06A628346}"/>
              </a:ext>
            </a:extLst>
          </p:cNvPr>
          <p:cNvSpPr/>
          <p:nvPr/>
        </p:nvSpPr>
        <p:spPr>
          <a:xfrm>
            <a:off x="304800" y="3886200"/>
            <a:ext cx="11430000" cy="16983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28567A-9D33-4D2A-40A2-1DD887144382}"/>
              </a:ext>
            </a:extLst>
          </p:cNvPr>
          <p:cNvSpPr txBox="1"/>
          <p:nvPr/>
        </p:nvSpPr>
        <p:spPr>
          <a:xfrm>
            <a:off x="1733256" y="4353554"/>
            <a:ext cx="705144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FEF42D-D957-DEF0-A78D-E5095A0912CA}"/>
              </a:ext>
            </a:extLst>
          </p:cNvPr>
          <p:cNvSpPr txBox="1"/>
          <p:nvPr/>
        </p:nvSpPr>
        <p:spPr>
          <a:xfrm>
            <a:off x="3604385" y="4316920"/>
            <a:ext cx="705144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64C3A8-4080-AD6A-FF84-E64BDB014DDB}"/>
              </a:ext>
            </a:extLst>
          </p:cNvPr>
          <p:cNvSpPr txBox="1"/>
          <p:nvPr/>
        </p:nvSpPr>
        <p:spPr>
          <a:xfrm>
            <a:off x="7793239" y="4331132"/>
            <a:ext cx="705144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FF19B8-2F54-B32F-FC2F-DDDA4CD7C4FB}"/>
              </a:ext>
            </a:extLst>
          </p:cNvPr>
          <p:cNvSpPr/>
          <p:nvPr/>
        </p:nvSpPr>
        <p:spPr>
          <a:xfrm>
            <a:off x="8839200" y="4060540"/>
            <a:ext cx="1331306" cy="125804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Answer">
            <a:extLst>
              <a:ext uri="{FF2B5EF4-FFF2-40B4-BE49-F238E27FC236}">
                <a16:creationId xmlns:a16="http://schemas.microsoft.com/office/drawing/2014/main" id="{2B73A5EC-284F-BB88-24CD-0E928BE29B8B}"/>
              </a:ext>
            </a:extLst>
          </p:cNvPr>
          <p:cNvGrpSpPr/>
          <p:nvPr/>
        </p:nvGrpSpPr>
        <p:grpSpPr>
          <a:xfrm>
            <a:off x="4838700" y="5868071"/>
            <a:ext cx="2362200" cy="783940"/>
            <a:chOff x="4991100" y="5872436"/>
            <a:chExt cx="2362200" cy="783940"/>
          </a:xfrm>
        </p:grpSpPr>
        <p:sp>
          <p:nvSpPr>
            <p:cNvPr id="20" name="Answer">
              <a:extLst>
                <a:ext uri="{FF2B5EF4-FFF2-40B4-BE49-F238E27FC236}">
                  <a16:creationId xmlns:a16="http://schemas.microsoft.com/office/drawing/2014/main" id="{E6DD2F24-5FE2-6215-34CF-8F19381426E1}"/>
                </a:ext>
              </a:extLst>
            </p:cNvPr>
            <p:cNvSpPr/>
            <p:nvPr/>
          </p:nvSpPr>
          <p:spPr>
            <a:xfrm>
              <a:off x="4991100" y="5872436"/>
              <a:ext cx="2362200" cy="783940"/>
            </a:xfrm>
            <a:prstGeom prst="roundRect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FC1C97C-1119-1E19-6649-162741DA4EE1}"/>
                </a:ext>
              </a:extLst>
            </p:cNvPr>
            <p:cNvSpPr txBox="1"/>
            <p:nvPr/>
          </p:nvSpPr>
          <p:spPr>
            <a:xfrm>
              <a:off x="5107052" y="5983042"/>
              <a:ext cx="2130296" cy="5539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Answer</a:t>
              </a:r>
            </a:p>
          </p:txBody>
        </p:sp>
      </p:grpSp>
      <p:sp>
        <p:nvSpPr>
          <p:cNvPr id="24" name="20">
            <a:extLst>
              <a:ext uri="{FF2B5EF4-FFF2-40B4-BE49-F238E27FC236}">
                <a16:creationId xmlns:a16="http://schemas.microsoft.com/office/drawing/2014/main" id="{DF30947F-20CA-E23D-A4CC-A8867B449ED1}"/>
              </a:ext>
            </a:extLst>
          </p:cNvPr>
          <p:cNvSpPr txBox="1"/>
          <p:nvPr/>
        </p:nvSpPr>
        <p:spPr>
          <a:xfrm>
            <a:off x="8870752" y="4199665"/>
            <a:ext cx="133130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C40AC8-C094-3B17-756E-CA5C75F26827}"/>
              </a:ext>
            </a:extLst>
          </p:cNvPr>
          <p:cNvSpPr txBox="1"/>
          <p:nvPr/>
        </p:nvSpPr>
        <p:spPr>
          <a:xfrm>
            <a:off x="5589054" y="4340074"/>
            <a:ext cx="705144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+</a:t>
            </a:r>
          </a:p>
        </p:txBody>
      </p:sp>
      <p:pic>
        <p:nvPicPr>
          <p:cNvPr id="25" name="Picture 10" descr="21+ Thousand Clip Art Cookies Royalty-Free Images, Stock Photos &amp; Pictures  | Shutterstock">
            <a:extLst>
              <a:ext uri="{FF2B5EF4-FFF2-40B4-BE49-F238E27FC236}">
                <a16:creationId xmlns:a16="http://schemas.microsoft.com/office/drawing/2014/main" id="{6DAD9CAD-A7FC-1FF2-9819-D556A6BA8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085" y="4230418"/>
            <a:ext cx="1066800" cy="10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21+ Thousand Clip Art Cookies Royalty-Free Images, Stock Photos &amp; Pictures  | Shutterstock">
            <a:extLst>
              <a:ext uri="{FF2B5EF4-FFF2-40B4-BE49-F238E27FC236}">
                <a16:creationId xmlns:a16="http://schemas.microsoft.com/office/drawing/2014/main" id="{65A187D5-15C6-20C1-5C7C-9C8602A46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73" y="4257067"/>
            <a:ext cx="1066800" cy="10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21+ Thousand Clip Art Cookies Royalty-Free Images, Stock Photos &amp; Pictures  | Shutterstock">
            <a:extLst>
              <a:ext uri="{FF2B5EF4-FFF2-40B4-BE49-F238E27FC236}">
                <a16:creationId xmlns:a16="http://schemas.microsoft.com/office/drawing/2014/main" id="{BD11B32F-0C0D-D8A5-DDD3-93C996DAA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69" y="4230417"/>
            <a:ext cx="1066800" cy="10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21+ Thousand Clip Art Cookies Royalty-Free Images, Stock Photos &amp; Pictures  | Shutterstock">
            <a:extLst>
              <a:ext uri="{FF2B5EF4-FFF2-40B4-BE49-F238E27FC236}">
                <a16:creationId xmlns:a16="http://schemas.microsoft.com/office/drawing/2014/main" id="{F9451793-E053-8F39-D2CD-F344276BF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5" y="4230417"/>
            <a:ext cx="1066800" cy="100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16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AF0F50-7CE7-E1CE-C5A9-ADB5D1D3D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A98484-758D-0A62-7261-5F8C8325C628}"/>
              </a:ext>
            </a:extLst>
          </p:cNvPr>
          <p:cNvSpPr/>
          <p:nvPr/>
        </p:nvSpPr>
        <p:spPr>
          <a:xfrm>
            <a:off x="457200" y="304800"/>
            <a:ext cx="11430000" cy="1143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B5822D6-97DC-C8E9-D2D0-0DD86572DA45}"/>
              </a:ext>
            </a:extLst>
          </p:cNvPr>
          <p:cNvSpPr txBox="1"/>
          <p:nvPr/>
        </p:nvSpPr>
        <p:spPr>
          <a:xfrm>
            <a:off x="609600" y="456634"/>
            <a:ext cx="11125200" cy="805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ts val="71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Quicksand Medium"/>
                <a:cs typeface="Quicksand Medium"/>
                <a:sym typeface="Quicksand Medium"/>
              </a:rPr>
              <a:t>Subtraction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BD2E19-D908-1DF9-C3DE-7FE2ED654767}"/>
              </a:ext>
            </a:extLst>
          </p:cNvPr>
          <p:cNvSpPr txBox="1"/>
          <p:nvPr/>
        </p:nvSpPr>
        <p:spPr>
          <a:xfrm>
            <a:off x="385662" y="2154137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C0B140-1FB4-7F05-E447-955BA0972F65}"/>
              </a:ext>
            </a:extLst>
          </p:cNvPr>
          <p:cNvSpPr txBox="1"/>
          <p:nvPr/>
        </p:nvSpPr>
        <p:spPr>
          <a:xfrm>
            <a:off x="2438400" y="2162105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C3E384-6DB6-BC84-58EA-C60FE0FA0111}"/>
              </a:ext>
            </a:extLst>
          </p:cNvPr>
          <p:cNvSpPr txBox="1"/>
          <p:nvPr/>
        </p:nvSpPr>
        <p:spPr>
          <a:xfrm>
            <a:off x="5029200" y="2194018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BAB43D-B70C-A462-996C-CC6976579E52}"/>
              </a:ext>
            </a:extLst>
          </p:cNvPr>
          <p:cNvSpPr txBox="1"/>
          <p:nvPr/>
        </p:nvSpPr>
        <p:spPr>
          <a:xfrm>
            <a:off x="7620000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EA9C1-7472-AF6C-51C5-19F62888F8FE}"/>
              </a:ext>
            </a:extLst>
          </p:cNvPr>
          <p:cNvSpPr txBox="1"/>
          <p:nvPr/>
        </p:nvSpPr>
        <p:spPr>
          <a:xfrm>
            <a:off x="10367551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10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D710CD8-DE4B-2F50-860C-536DCF488F7B}"/>
              </a:ext>
            </a:extLst>
          </p:cNvPr>
          <p:cNvSpPr/>
          <p:nvPr/>
        </p:nvSpPr>
        <p:spPr>
          <a:xfrm>
            <a:off x="323557" y="3887801"/>
            <a:ext cx="11430000" cy="16983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72560A-0ADA-5B29-063A-28A236F698B6}"/>
              </a:ext>
            </a:extLst>
          </p:cNvPr>
          <p:cNvSpPr txBox="1"/>
          <p:nvPr/>
        </p:nvSpPr>
        <p:spPr>
          <a:xfrm>
            <a:off x="3640394" y="4100299"/>
            <a:ext cx="92998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C10A58-415A-A753-8F77-8EC3AD2BD580}"/>
              </a:ext>
            </a:extLst>
          </p:cNvPr>
          <p:cNvSpPr txBox="1"/>
          <p:nvPr/>
        </p:nvSpPr>
        <p:spPr>
          <a:xfrm>
            <a:off x="6326336" y="4117238"/>
            <a:ext cx="131624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2D489-AC9D-B9A9-06FD-7469705282DC}"/>
              </a:ext>
            </a:extLst>
          </p:cNvPr>
          <p:cNvSpPr/>
          <p:nvPr/>
        </p:nvSpPr>
        <p:spPr>
          <a:xfrm>
            <a:off x="7701107" y="4135394"/>
            <a:ext cx="1331306" cy="125804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Answer">
            <a:extLst>
              <a:ext uri="{FF2B5EF4-FFF2-40B4-BE49-F238E27FC236}">
                <a16:creationId xmlns:a16="http://schemas.microsoft.com/office/drawing/2014/main" id="{967DBBE5-F12A-4AB4-B9E7-2A2BF2C13C1B}"/>
              </a:ext>
            </a:extLst>
          </p:cNvPr>
          <p:cNvGrpSpPr/>
          <p:nvPr/>
        </p:nvGrpSpPr>
        <p:grpSpPr>
          <a:xfrm>
            <a:off x="4838700" y="5868071"/>
            <a:ext cx="2362200" cy="783940"/>
            <a:chOff x="4991100" y="5872436"/>
            <a:chExt cx="2362200" cy="783940"/>
          </a:xfrm>
        </p:grpSpPr>
        <p:sp>
          <p:nvSpPr>
            <p:cNvPr id="20" name="Answer">
              <a:extLst>
                <a:ext uri="{FF2B5EF4-FFF2-40B4-BE49-F238E27FC236}">
                  <a16:creationId xmlns:a16="http://schemas.microsoft.com/office/drawing/2014/main" id="{A8622B0C-6C0D-4E02-53D5-275A8F7DB197}"/>
                </a:ext>
              </a:extLst>
            </p:cNvPr>
            <p:cNvSpPr/>
            <p:nvPr/>
          </p:nvSpPr>
          <p:spPr>
            <a:xfrm>
              <a:off x="4991100" y="5872436"/>
              <a:ext cx="2362200" cy="783940"/>
            </a:xfrm>
            <a:prstGeom prst="roundRect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E771D96-9D74-1057-CA28-DCD8EB378DF1}"/>
                </a:ext>
              </a:extLst>
            </p:cNvPr>
            <p:cNvSpPr txBox="1"/>
            <p:nvPr/>
          </p:nvSpPr>
          <p:spPr>
            <a:xfrm>
              <a:off x="5107052" y="5983042"/>
              <a:ext cx="2130296" cy="5539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Answer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CCAEDD9-D46C-31FB-E80A-35B3DA51A426}"/>
              </a:ext>
            </a:extLst>
          </p:cNvPr>
          <p:cNvSpPr txBox="1"/>
          <p:nvPr/>
        </p:nvSpPr>
        <p:spPr>
          <a:xfrm>
            <a:off x="7701107" y="4292523"/>
            <a:ext cx="133130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</a:t>
            </a:r>
          </a:p>
        </p:txBody>
      </p:sp>
      <p:pic>
        <p:nvPicPr>
          <p:cNvPr id="2052" name="Picture 4" descr="Carrot Cartoon Images - Free Download on Freepik">
            <a:extLst>
              <a:ext uri="{FF2B5EF4-FFF2-40B4-BE49-F238E27FC236}">
                <a16:creationId xmlns:a16="http://schemas.microsoft.com/office/drawing/2014/main" id="{464120B6-3809-87E8-806B-E66D35169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354" y="1773795"/>
            <a:ext cx="1183800" cy="126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apple cartoon | เวกเตอร์ Premium ที่สร้างด้วย AI">
            <a:extLst>
              <a:ext uri="{FF2B5EF4-FFF2-40B4-BE49-F238E27FC236}">
                <a16:creationId xmlns:a16="http://schemas.microsoft.com/office/drawing/2014/main" id="{AF11CFE1-BCE5-9CD1-0618-AACD8B5A9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288" y="1775496"/>
            <a:ext cx="1306175" cy="130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neapple fruit cartoon colored clipart Royalty Free Vector">
            <a:extLst>
              <a:ext uri="{FF2B5EF4-FFF2-40B4-BE49-F238E27FC236}">
                <a16:creationId xmlns:a16="http://schemas.microsoft.com/office/drawing/2014/main" id="{059FD90C-F321-B3B0-1A18-5F2263C93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>
            <a:fillRect/>
          </a:stretch>
        </p:blipFill>
        <p:spPr bwMode="auto">
          <a:xfrm>
            <a:off x="6648157" y="1617679"/>
            <a:ext cx="1278856" cy="13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32,100+ Banana Cartoons Stock Photos, Pictures &amp; Royalty-Free Images -  iStock">
            <a:extLst>
              <a:ext uri="{FF2B5EF4-FFF2-40B4-BE49-F238E27FC236}">
                <a16:creationId xmlns:a16="http://schemas.microsoft.com/office/drawing/2014/main" id="{F0CC0513-9C2B-AD5C-A2F7-04B9D1344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549814"/>
            <a:ext cx="1757538" cy="175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d apple cartoon | เวกเตอร์ Premium ที่สร้างด้วย AI">
            <a:extLst>
              <a:ext uri="{FF2B5EF4-FFF2-40B4-BE49-F238E27FC236}">
                <a16:creationId xmlns:a16="http://schemas.microsoft.com/office/drawing/2014/main" id="{A38381B9-C1A6-8994-DFAC-9A89E3D8B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254" y="4108930"/>
            <a:ext cx="1306175" cy="130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d apple cartoon | เวกเตอร์ Premium ที่สร้างด้วย AI">
            <a:extLst>
              <a:ext uri="{FF2B5EF4-FFF2-40B4-BE49-F238E27FC236}">
                <a16:creationId xmlns:a16="http://schemas.microsoft.com/office/drawing/2014/main" id="{7C5041B9-3767-3665-85D1-8D3BAA60A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825" y="4105848"/>
            <a:ext cx="1306175" cy="130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007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A3D784-9C3D-30AC-7727-B129E1B1D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28EF25-8653-75E0-1D9D-C49577F24224}"/>
              </a:ext>
            </a:extLst>
          </p:cNvPr>
          <p:cNvSpPr/>
          <p:nvPr/>
        </p:nvSpPr>
        <p:spPr>
          <a:xfrm>
            <a:off x="457200" y="304800"/>
            <a:ext cx="11430000" cy="1143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DFE9274-A8E3-2359-4BD3-CF319839EF3F}"/>
              </a:ext>
            </a:extLst>
          </p:cNvPr>
          <p:cNvSpPr txBox="1"/>
          <p:nvPr/>
        </p:nvSpPr>
        <p:spPr>
          <a:xfrm>
            <a:off x="609600" y="456634"/>
            <a:ext cx="11125200" cy="805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ts val="71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Quicksand Medium"/>
                <a:cs typeface="Quicksand Medium"/>
                <a:sym typeface="Quicksand Medium"/>
              </a:rPr>
              <a:t>Subtraction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1DBF2-A90B-4BEE-8AF2-190A27951C70}"/>
              </a:ext>
            </a:extLst>
          </p:cNvPr>
          <p:cNvSpPr txBox="1"/>
          <p:nvPr/>
        </p:nvSpPr>
        <p:spPr>
          <a:xfrm>
            <a:off x="385662" y="2154137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5341FB-BCE3-D322-885D-257E29EA5286}"/>
              </a:ext>
            </a:extLst>
          </p:cNvPr>
          <p:cNvSpPr txBox="1"/>
          <p:nvPr/>
        </p:nvSpPr>
        <p:spPr>
          <a:xfrm>
            <a:off x="2438400" y="2162105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FFB61-0FA4-9D72-1ED1-377C657CC47A}"/>
              </a:ext>
            </a:extLst>
          </p:cNvPr>
          <p:cNvSpPr txBox="1"/>
          <p:nvPr/>
        </p:nvSpPr>
        <p:spPr>
          <a:xfrm>
            <a:off x="5029200" y="2194018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2082C9-8D22-D8A1-98F8-64F8DE9670EC}"/>
              </a:ext>
            </a:extLst>
          </p:cNvPr>
          <p:cNvSpPr txBox="1"/>
          <p:nvPr/>
        </p:nvSpPr>
        <p:spPr>
          <a:xfrm>
            <a:off x="7620000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ADC9D5-7630-FA18-4B66-9E86210F214A}"/>
              </a:ext>
            </a:extLst>
          </p:cNvPr>
          <p:cNvSpPr txBox="1"/>
          <p:nvPr/>
        </p:nvSpPr>
        <p:spPr>
          <a:xfrm>
            <a:off x="10367551" y="2209056"/>
            <a:ext cx="1143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10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6B716F9-6E6A-A3EC-A425-CBE94D366B51}"/>
              </a:ext>
            </a:extLst>
          </p:cNvPr>
          <p:cNvSpPr/>
          <p:nvPr/>
        </p:nvSpPr>
        <p:spPr>
          <a:xfrm>
            <a:off x="323557" y="3887801"/>
            <a:ext cx="11430000" cy="16983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DE5504-7B7D-433B-3474-11A3405DE934}"/>
              </a:ext>
            </a:extLst>
          </p:cNvPr>
          <p:cNvSpPr txBox="1"/>
          <p:nvPr/>
        </p:nvSpPr>
        <p:spPr>
          <a:xfrm>
            <a:off x="3429000" y="4038600"/>
            <a:ext cx="92998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8F44F3-EE99-9887-BA50-994FD20EA3F2}"/>
              </a:ext>
            </a:extLst>
          </p:cNvPr>
          <p:cNvSpPr txBox="1"/>
          <p:nvPr/>
        </p:nvSpPr>
        <p:spPr>
          <a:xfrm>
            <a:off x="6326336" y="4117238"/>
            <a:ext cx="131624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6BFD08-3BB6-3059-E41C-3F8B95553A9E}"/>
              </a:ext>
            </a:extLst>
          </p:cNvPr>
          <p:cNvSpPr/>
          <p:nvPr/>
        </p:nvSpPr>
        <p:spPr>
          <a:xfrm>
            <a:off x="7701107" y="4135394"/>
            <a:ext cx="1331306" cy="125804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Answer">
            <a:extLst>
              <a:ext uri="{FF2B5EF4-FFF2-40B4-BE49-F238E27FC236}">
                <a16:creationId xmlns:a16="http://schemas.microsoft.com/office/drawing/2014/main" id="{F6CFE37D-3D27-CEF6-4326-2F6E9B8346EA}"/>
              </a:ext>
            </a:extLst>
          </p:cNvPr>
          <p:cNvGrpSpPr/>
          <p:nvPr/>
        </p:nvGrpSpPr>
        <p:grpSpPr>
          <a:xfrm>
            <a:off x="4838700" y="5868071"/>
            <a:ext cx="2362200" cy="783940"/>
            <a:chOff x="4991100" y="5872436"/>
            <a:chExt cx="2362200" cy="783940"/>
          </a:xfrm>
        </p:grpSpPr>
        <p:sp>
          <p:nvSpPr>
            <p:cNvPr id="20" name="Answer">
              <a:extLst>
                <a:ext uri="{FF2B5EF4-FFF2-40B4-BE49-F238E27FC236}">
                  <a16:creationId xmlns:a16="http://schemas.microsoft.com/office/drawing/2014/main" id="{93A66CBB-02D4-D053-FCF2-7ED2F6297958}"/>
                </a:ext>
              </a:extLst>
            </p:cNvPr>
            <p:cNvSpPr/>
            <p:nvPr/>
          </p:nvSpPr>
          <p:spPr>
            <a:xfrm>
              <a:off x="4991100" y="5872436"/>
              <a:ext cx="2362200" cy="783940"/>
            </a:xfrm>
            <a:prstGeom prst="roundRect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9081001-C1F0-31FC-4AF2-BC233379E5FD}"/>
                </a:ext>
              </a:extLst>
            </p:cNvPr>
            <p:cNvSpPr txBox="1"/>
            <p:nvPr/>
          </p:nvSpPr>
          <p:spPr>
            <a:xfrm>
              <a:off x="5107052" y="5983042"/>
              <a:ext cx="2130296" cy="5539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Answer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5029769-D829-9FD0-48C6-06AF966499FC}"/>
              </a:ext>
            </a:extLst>
          </p:cNvPr>
          <p:cNvSpPr txBox="1"/>
          <p:nvPr/>
        </p:nvSpPr>
        <p:spPr>
          <a:xfrm>
            <a:off x="7701107" y="4293249"/>
            <a:ext cx="133130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</a:t>
            </a:r>
          </a:p>
        </p:txBody>
      </p:sp>
      <p:pic>
        <p:nvPicPr>
          <p:cNvPr id="2052" name="Picture 4" descr="Carrot Cartoon Images - Free Download on Freepik">
            <a:extLst>
              <a:ext uri="{FF2B5EF4-FFF2-40B4-BE49-F238E27FC236}">
                <a16:creationId xmlns:a16="http://schemas.microsoft.com/office/drawing/2014/main" id="{1B7E236A-CD69-8566-592B-5D9ADD872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354" y="1773795"/>
            <a:ext cx="1183800" cy="126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apple cartoon | เวกเตอร์ Premium ที่สร้างด้วย AI">
            <a:extLst>
              <a:ext uri="{FF2B5EF4-FFF2-40B4-BE49-F238E27FC236}">
                <a16:creationId xmlns:a16="http://schemas.microsoft.com/office/drawing/2014/main" id="{7AD7AAC7-B8A5-3A5F-6E40-FE5D13768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288" y="1775496"/>
            <a:ext cx="1306175" cy="130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neapple fruit cartoon colored clipart Royalty Free Vector">
            <a:extLst>
              <a:ext uri="{FF2B5EF4-FFF2-40B4-BE49-F238E27FC236}">
                <a16:creationId xmlns:a16="http://schemas.microsoft.com/office/drawing/2014/main" id="{AFEEBF3D-5904-7000-043B-E9E1451B4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>
            <a:fillRect/>
          </a:stretch>
        </p:blipFill>
        <p:spPr bwMode="auto">
          <a:xfrm>
            <a:off x="6648157" y="1617679"/>
            <a:ext cx="1278856" cy="13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32,100+ Banana Cartoons Stock Photos, Pictures &amp; Royalty-Free Images -  iStock">
            <a:extLst>
              <a:ext uri="{FF2B5EF4-FFF2-40B4-BE49-F238E27FC236}">
                <a16:creationId xmlns:a16="http://schemas.microsoft.com/office/drawing/2014/main" id="{FA983760-3FE2-B385-842D-109D3E5C7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549814"/>
            <a:ext cx="1757538" cy="175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32,100+ Banana Cartoons Stock Photos, Pictures &amp; Royalty-Free Images -  iStock">
            <a:extLst>
              <a:ext uri="{FF2B5EF4-FFF2-40B4-BE49-F238E27FC236}">
                <a16:creationId xmlns:a16="http://schemas.microsoft.com/office/drawing/2014/main" id="{EB781FBE-5365-F11A-BC40-F8E8D3494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62" y="3900187"/>
            <a:ext cx="1757538" cy="175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arrot Cartoon Images - Free Download on Freepik">
            <a:extLst>
              <a:ext uri="{FF2B5EF4-FFF2-40B4-BE49-F238E27FC236}">
                <a16:creationId xmlns:a16="http://schemas.microsoft.com/office/drawing/2014/main" id="{64F9BF78-6A4C-A3B0-E38F-80AE32300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17" y="4075398"/>
            <a:ext cx="1316240" cy="140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409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E13460-4304-4505-A03C-45FC36F3A114}"/>
              </a:ext>
            </a:extLst>
          </p:cNvPr>
          <p:cNvSpPr/>
          <p:nvPr/>
        </p:nvSpPr>
        <p:spPr>
          <a:xfrm>
            <a:off x="1023257" y="849085"/>
            <a:ext cx="9906000" cy="11321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Question">
            <a:extLst>
              <a:ext uri="{FF2B5EF4-FFF2-40B4-BE49-F238E27FC236}">
                <a16:creationId xmlns:a16="http://schemas.microsoft.com/office/drawing/2014/main" id="{FABD2AEC-107B-2227-C58E-94CB022B4C66}"/>
              </a:ext>
            </a:extLst>
          </p:cNvPr>
          <p:cNvSpPr txBox="1"/>
          <p:nvPr/>
        </p:nvSpPr>
        <p:spPr>
          <a:xfrm>
            <a:off x="1208314" y="1096479"/>
            <a:ext cx="9579428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dirty="0">
                <a:latin typeface="Comic Sans MS" panose="030F0702030302020204" pitchFamily="66" charset="0"/>
              </a:rPr>
              <a:t>ENGLISH QUIZ</a:t>
            </a:r>
          </a:p>
        </p:txBody>
      </p:sp>
      <p:pic>
        <p:nvPicPr>
          <p:cNvPr id="3076" name="Picture 4" descr="English language learning concept vector illustration. Doodle of foreign  language education course for home online training study. Stock Vector |  Adobe Stock">
            <a:extLst>
              <a:ext uri="{FF2B5EF4-FFF2-40B4-BE49-F238E27FC236}">
                <a16:creationId xmlns:a16="http://schemas.microsoft.com/office/drawing/2014/main" id="{A58BC082-6606-B990-BD1B-0BC888CD2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57" y="2228594"/>
            <a:ext cx="9525000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34,800+ Classroom Background Stock Illustrations, Royalty-Free Vector  Graphics &amp; Clip Art - iStock | Empty classroom background, Elementary  classroom background, Kids classroom background">
            <a:extLst>
              <a:ext uri="{FF2B5EF4-FFF2-40B4-BE49-F238E27FC236}">
                <a16:creationId xmlns:a16="http://schemas.microsoft.com/office/drawing/2014/main" id="{50E34712-7FA4-18A4-EF01-958E78D5C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0520"/>
          <a:stretch/>
        </p:blipFill>
        <p:spPr bwMode="auto">
          <a:xfrm>
            <a:off x="6931742" y="0"/>
            <a:ext cx="52602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65D30BBD-7199-9467-5D30-1A0652AD0B82}"/>
              </a:ext>
            </a:extLst>
          </p:cNvPr>
          <p:cNvGrpSpPr/>
          <p:nvPr/>
        </p:nvGrpSpPr>
        <p:grpSpPr>
          <a:xfrm>
            <a:off x="6938052" y="2514600"/>
            <a:ext cx="5253948" cy="1219200"/>
            <a:chOff x="6938052" y="2514600"/>
            <a:chExt cx="5253948" cy="12192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CCA28CF-8B06-E7CE-2A92-B31A9534F4F4}"/>
                </a:ext>
              </a:extLst>
            </p:cNvPr>
            <p:cNvSpPr/>
            <p:nvPr/>
          </p:nvSpPr>
          <p:spPr>
            <a:xfrm>
              <a:off x="6938052" y="2514600"/>
              <a:ext cx="5253948" cy="12192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B945B3-CD2A-5868-B470-90EACA05C395}"/>
                </a:ext>
              </a:extLst>
            </p:cNvPr>
            <p:cNvSpPr txBox="1"/>
            <p:nvPr/>
          </p:nvSpPr>
          <p:spPr>
            <a:xfrm>
              <a:off x="6938052" y="2743200"/>
              <a:ext cx="525394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G Neatly Printed" panose="02000506000000020003" pitchFamily="2" charset="0"/>
                  <a:ea typeface="+mn-ea"/>
                  <a:cs typeface="+mn-cs"/>
                </a:rPr>
                <a:t>What is this classroom object?</a:t>
              </a:r>
            </a:p>
          </p:txBody>
        </p:sp>
      </p:grpSp>
      <p:sp>
        <p:nvSpPr>
          <p:cNvPr id="22" name="Freeform 11">
            <a:extLst>
              <a:ext uri="{FF2B5EF4-FFF2-40B4-BE49-F238E27FC236}">
                <a16:creationId xmlns:a16="http://schemas.microsoft.com/office/drawing/2014/main" id="{54DE942E-A6BD-B217-3A2E-B127FCCB3A4F}"/>
              </a:ext>
            </a:extLst>
          </p:cNvPr>
          <p:cNvSpPr/>
          <p:nvPr/>
        </p:nvSpPr>
        <p:spPr>
          <a:xfrm>
            <a:off x="1219200" y="754659"/>
            <a:ext cx="4419600" cy="4884141"/>
          </a:xfrm>
          <a:custGeom>
            <a:avLst/>
            <a:gdLst/>
            <a:ahLst/>
            <a:cxnLst/>
            <a:rect l="l" t="t" r="r" b="b"/>
            <a:pathLst>
              <a:path w="3377764" h="4184167">
                <a:moveTo>
                  <a:pt x="0" y="0"/>
                </a:moveTo>
                <a:lnTo>
                  <a:pt x="3377764" y="0"/>
                </a:lnTo>
                <a:lnTo>
                  <a:pt x="3377764" y="4184167"/>
                </a:lnTo>
                <a:lnTo>
                  <a:pt x="0" y="41841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93AA83-639D-087B-C3E7-68D0D3CE0271}"/>
              </a:ext>
            </a:extLst>
          </p:cNvPr>
          <p:cNvSpPr/>
          <p:nvPr/>
        </p:nvSpPr>
        <p:spPr>
          <a:xfrm>
            <a:off x="720910" y="45720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8420DA-E97E-28E6-7D29-EFD557D91226}"/>
              </a:ext>
            </a:extLst>
          </p:cNvPr>
          <p:cNvSpPr/>
          <p:nvPr/>
        </p:nvSpPr>
        <p:spPr>
          <a:xfrm>
            <a:off x="2508620" y="45720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0B7638-17AA-CF22-5F8A-DF4C2B61D5A6}"/>
              </a:ext>
            </a:extLst>
          </p:cNvPr>
          <p:cNvSpPr/>
          <p:nvPr/>
        </p:nvSpPr>
        <p:spPr>
          <a:xfrm>
            <a:off x="4302310" y="45720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28AE24D-2368-D8AD-843F-7BE268874506}"/>
              </a:ext>
            </a:extLst>
          </p:cNvPr>
          <p:cNvSpPr/>
          <p:nvPr/>
        </p:nvSpPr>
        <p:spPr>
          <a:xfrm>
            <a:off x="720910" y="2267065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879915-1EC7-E228-F7B8-C17F2BECE517}"/>
              </a:ext>
            </a:extLst>
          </p:cNvPr>
          <p:cNvSpPr/>
          <p:nvPr/>
        </p:nvSpPr>
        <p:spPr>
          <a:xfrm>
            <a:off x="2508620" y="2267065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1A11816-0E66-262A-3607-E60073C6B401}"/>
              </a:ext>
            </a:extLst>
          </p:cNvPr>
          <p:cNvSpPr/>
          <p:nvPr/>
        </p:nvSpPr>
        <p:spPr>
          <a:xfrm>
            <a:off x="4297734" y="227693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F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EF8069-D7EB-58CA-C2C7-DAFF1B3DE74C}"/>
              </a:ext>
            </a:extLst>
          </p:cNvPr>
          <p:cNvSpPr/>
          <p:nvPr/>
        </p:nvSpPr>
        <p:spPr>
          <a:xfrm>
            <a:off x="714600" y="407693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6CFBB3-902F-65F7-1C18-EFAC385DC0CC}"/>
              </a:ext>
            </a:extLst>
          </p:cNvPr>
          <p:cNvSpPr/>
          <p:nvPr/>
        </p:nvSpPr>
        <p:spPr>
          <a:xfrm>
            <a:off x="2502310" y="407693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799910D-DA6C-7544-05F5-AFB99BEB4234}"/>
              </a:ext>
            </a:extLst>
          </p:cNvPr>
          <p:cNvSpPr/>
          <p:nvPr/>
        </p:nvSpPr>
        <p:spPr>
          <a:xfrm>
            <a:off x="4308620" y="4086795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I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75467DB-04B5-FE49-F8AB-2EB977E68AAB}"/>
              </a:ext>
            </a:extLst>
          </p:cNvPr>
          <p:cNvSpPr/>
          <p:nvPr/>
        </p:nvSpPr>
        <p:spPr>
          <a:xfrm>
            <a:off x="8153400" y="5725061"/>
            <a:ext cx="2895600" cy="866239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474F11-AB30-D90C-51C2-D73C5EEE7641}"/>
              </a:ext>
            </a:extLst>
          </p:cNvPr>
          <p:cNvSpPr txBox="1"/>
          <p:nvPr/>
        </p:nvSpPr>
        <p:spPr>
          <a:xfrm>
            <a:off x="8123904" y="5845314"/>
            <a:ext cx="2848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Neatly Printed" panose="02000506000000020003" pitchFamily="2" charset="0"/>
                <a:ea typeface="+mn-ea"/>
                <a:cs typeface="+mn-cs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743313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">
            <a:extLst>
              <a:ext uri="{FF2B5EF4-FFF2-40B4-BE49-F238E27FC236}">
                <a16:creationId xmlns:a16="http://schemas.microsoft.com/office/drawing/2014/main" id="{45C56ED4-1570-C540-4146-1E07D04A987F}"/>
              </a:ext>
            </a:extLst>
          </p:cNvPr>
          <p:cNvSpPr/>
          <p:nvPr/>
        </p:nvSpPr>
        <p:spPr>
          <a:xfrm>
            <a:off x="1645142" y="1143000"/>
            <a:ext cx="3505200" cy="4190067"/>
          </a:xfrm>
          <a:custGeom>
            <a:avLst/>
            <a:gdLst/>
            <a:ahLst/>
            <a:cxnLst/>
            <a:rect l="l" t="t" r="r" b="b"/>
            <a:pathLst>
              <a:path w="3491960" h="4364950">
                <a:moveTo>
                  <a:pt x="0" y="0"/>
                </a:moveTo>
                <a:lnTo>
                  <a:pt x="3491960" y="0"/>
                </a:lnTo>
                <a:lnTo>
                  <a:pt x="3491960" y="4364950"/>
                </a:lnTo>
                <a:lnTo>
                  <a:pt x="0" y="4364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34,800+ Classroom Background Stock Illustrations, Royalty-Free Vector  Graphics &amp; Clip Art - iStock | Empty classroom background, Elementary  classroom background, Kids classroom background">
            <a:extLst>
              <a:ext uri="{FF2B5EF4-FFF2-40B4-BE49-F238E27FC236}">
                <a16:creationId xmlns:a16="http://schemas.microsoft.com/office/drawing/2014/main" id="{50E34712-7FA4-18A4-EF01-958E78D5C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0520"/>
          <a:stretch/>
        </p:blipFill>
        <p:spPr bwMode="auto">
          <a:xfrm>
            <a:off x="6931742" y="0"/>
            <a:ext cx="52602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B93AA83-639D-087B-C3E7-68D0D3CE0271}"/>
              </a:ext>
            </a:extLst>
          </p:cNvPr>
          <p:cNvSpPr/>
          <p:nvPr/>
        </p:nvSpPr>
        <p:spPr>
          <a:xfrm>
            <a:off x="720910" y="45720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8420DA-E97E-28E6-7D29-EFD557D91226}"/>
              </a:ext>
            </a:extLst>
          </p:cNvPr>
          <p:cNvSpPr/>
          <p:nvPr/>
        </p:nvSpPr>
        <p:spPr>
          <a:xfrm>
            <a:off x="2508620" y="45720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0B7638-17AA-CF22-5F8A-DF4C2B61D5A6}"/>
              </a:ext>
            </a:extLst>
          </p:cNvPr>
          <p:cNvSpPr/>
          <p:nvPr/>
        </p:nvSpPr>
        <p:spPr>
          <a:xfrm>
            <a:off x="4302310" y="45720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28AE24D-2368-D8AD-843F-7BE268874506}"/>
              </a:ext>
            </a:extLst>
          </p:cNvPr>
          <p:cNvSpPr/>
          <p:nvPr/>
        </p:nvSpPr>
        <p:spPr>
          <a:xfrm>
            <a:off x="720910" y="2267065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879915-1EC7-E228-F7B8-C17F2BECE517}"/>
              </a:ext>
            </a:extLst>
          </p:cNvPr>
          <p:cNvSpPr/>
          <p:nvPr/>
        </p:nvSpPr>
        <p:spPr>
          <a:xfrm>
            <a:off x="2508620" y="2267065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1A11816-0E66-262A-3607-E60073C6B401}"/>
              </a:ext>
            </a:extLst>
          </p:cNvPr>
          <p:cNvSpPr/>
          <p:nvPr/>
        </p:nvSpPr>
        <p:spPr>
          <a:xfrm>
            <a:off x="4296000" y="228600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F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EF8069-D7EB-58CA-C2C7-DAFF1B3DE74C}"/>
              </a:ext>
            </a:extLst>
          </p:cNvPr>
          <p:cNvSpPr/>
          <p:nvPr/>
        </p:nvSpPr>
        <p:spPr>
          <a:xfrm>
            <a:off x="714600" y="407693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6CFBB3-902F-65F7-1C18-EFAC385DC0CC}"/>
              </a:ext>
            </a:extLst>
          </p:cNvPr>
          <p:cNvSpPr/>
          <p:nvPr/>
        </p:nvSpPr>
        <p:spPr>
          <a:xfrm>
            <a:off x="2502310" y="407693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799910D-DA6C-7544-05F5-AFB99BEB4234}"/>
              </a:ext>
            </a:extLst>
          </p:cNvPr>
          <p:cNvSpPr/>
          <p:nvPr/>
        </p:nvSpPr>
        <p:spPr>
          <a:xfrm>
            <a:off x="4296000" y="407693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I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75467DB-04B5-FE49-F8AB-2EB977E68AAB}"/>
              </a:ext>
            </a:extLst>
          </p:cNvPr>
          <p:cNvSpPr/>
          <p:nvPr/>
        </p:nvSpPr>
        <p:spPr>
          <a:xfrm>
            <a:off x="8153400" y="5725061"/>
            <a:ext cx="2895600" cy="866239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474F11-AB30-D90C-51C2-D73C5EEE7641}"/>
              </a:ext>
            </a:extLst>
          </p:cNvPr>
          <p:cNvSpPr txBox="1"/>
          <p:nvPr/>
        </p:nvSpPr>
        <p:spPr>
          <a:xfrm>
            <a:off x="8123904" y="5845314"/>
            <a:ext cx="2848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Neatly Printed" panose="02000506000000020003" pitchFamily="2" charset="0"/>
                <a:ea typeface="+mn-ea"/>
                <a:cs typeface="+mn-cs"/>
              </a:rPr>
              <a:t>ANSWER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7EF873-9E60-BD0E-A4B7-3D82C48F42C8}"/>
              </a:ext>
            </a:extLst>
          </p:cNvPr>
          <p:cNvGrpSpPr/>
          <p:nvPr/>
        </p:nvGrpSpPr>
        <p:grpSpPr>
          <a:xfrm>
            <a:off x="6938052" y="2514600"/>
            <a:ext cx="5253948" cy="1219200"/>
            <a:chOff x="6938052" y="2514600"/>
            <a:chExt cx="5253948" cy="12192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3BCA01E-3F98-7B0A-7550-A32F08E831C4}"/>
                </a:ext>
              </a:extLst>
            </p:cNvPr>
            <p:cNvSpPr/>
            <p:nvPr/>
          </p:nvSpPr>
          <p:spPr>
            <a:xfrm>
              <a:off x="6938052" y="2514600"/>
              <a:ext cx="5253948" cy="12192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580DEB-D239-E89D-21C0-A183DAD1E704}"/>
                </a:ext>
              </a:extLst>
            </p:cNvPr>
            <p:cNvSpPr txBox="1"/>
            <p:nvPr/>
          </p:nvSpPr>
          <p:spPr>
            <a:xfrm>
              <a:off x="6938052" y="2743200"/>
              <a:ext cx="525394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G Neatly Printed" panose="02000506000000020003" pitchFamily="2" charset="0"/>
                  <a:ea typeface="+mn-ea"/>
                  <a:cs typeface="+mn-cs"/>
                </a:rPr>
                <a:t>What is this classroom object?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4400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B9E4A45D-D0FC-0C73-0F50-858D9BB973D9}"/>
              </a:ext>
            </a:extLst>
          </p:cNvPr>
          <p:cNvSpPr/>
          <p:nvPr/>
        </p:nvSpPr>
        <p:spPr>
          <a:xfrm>
            <a:off x="1326658" y="1447800"/>
            <a:ext cx="4267200" cy="3733800"/>
          </a:xfrm>
          <a:custGeom>
            <a:avLst/>
            <a:gdLst/>
            <a:ahLst/>
            <a:cxnLst/>
            <a:rect l="l" t="t" r="r" b="b"/>
            <a:pathLst>
              <a:path w="3895909" h="3506318">
                <a:moveTo>
                  <a:pt x="0" y="0"/>
                </a:moveTo>
                <a:lnTo>
                  <a:pt x="3895909" y="0"/>
                </a:lnTo>
                <a:lnTo>
                  <a:pt x="3895909" y="3506318"/>
                </a:lnTo>
                <a:lnTo>
                  <a:pt x="0" y="3506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34,800+ Classroom Background Stock Illustrations, Royalty-Free Vector  Graphics &amp; Clip Art - iStock | Empty classroom background, Elementary  classroom background, Kids classroom background">
            <a:extLst>
              <a:ext uri="{FF2B5EF4-FFF2-40B4-BE49-F238E27FC236}">
                <a16:creationId xmlns:a16="http://schemas.microsoft.com/office/drawing/2014/main" id="{50E34712-7FA4-18A4-EF01-958E78D5C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0520"/>
          <a:stretch/>
        </p:blipFill>
        <p:spPr bwMode="auto">
          <a:xfrm>
            <a:off x="6931742" y="0"/>
            <a:ext cx="52602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B93AA83-639D-087B-C3E7-68D0D3CE0271}"/>
              </a:ext>
            </a:extLst>
          </p:cNvPr>
          <p:cNvSpPr/>
          <p:nvPr/>
        </p:nvSpPr>
        <p:spPr>
          <a:xfrm>
            <a:off x="720910" y="45720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8420DA-E97E-28E6-7D29-EFD557D91226}"/>
              </a:ext>
            </a:extLst>
          </p:cNvPr>
          <p:cNvSpPr/>
          <p:nvPr/>
        </p:nvSpPr>
        <p:spPr>
          <a:xfrm>
            <a:off x="2508620" y="45720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90B7638-17AA-CF22-5F8A-DF4C2B61D5A6}"/>
              </a:ext>
            </a:extLst>
          </p:cNvPr>
          <p:cNvSpPr/>
          <p:nvPr/>
        </p:nvSpPr>
        <p:spPr>
          <a:xfrm>
            <a:off x="4302310" y="45720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28AE24D-2368-D8AD-843F-7BE268874506}"/>
              </a:ext>
            </a:extLst>
          </p:cNvPr>
          <p:cNvSpPr/>
          <p:nvPr/>
        </p:nvSpPr>
        <p:spPr>
          <a:xfrm>
            <a:off x="720910" y="2267065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879915-1EC7-E228-F7B8-C17F2BECE517}"/>
              </a:ext>
            </a:extLst>
          </p:cNvPr>
          <p:cNvSpPr/>
          <p:nvPr/>
        </p:nvSpPr>
        <p:spPr>
          <a:xfrm>
            <a:off x="2508620" y="2267065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1A11816-0E66-262A-3607-E60073C6B401}"/>
              </a:ext>
            </a:extLst>
          </p:cNvPr>
          <p:cNvSpPr/>
          <p:nvPr/>
        </p:nvSpPr>
        <p:spPr>
          <a:xfrm>
            <a:off x="4296000" y="2267065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F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EF8069-D7EB-58CA-C2C7-DAFF1B3DE74C}"/>
              </a:ext>
            </a:extLst>
          </p:cNvPr>
          <p:cNvSpPr/>
          <p:nvPr/>
        </p:nvSpPr>
        <p:spPr>
          <a:xfrm>
            <a:off x="714600" y="407693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76CFBB3-902F-65F7-1C18-EFAC385DC0CC}"/>
              </a:ext>
            </a:extLst>
          </p:cNvPr>
          <p:cNvSpPr/>
          <p:nvPr/>
        </p:nvSpPr>
        <p:spPr>
          <a:xfrm>
            <a:off x="2502310" y="407693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799910D-DA6C-7544-05F5-AFB99BEB4234}"/>
              </a:ext>
            </a:extLst>
          </p:cNvPr>
          <p:cNvSpPr/>
          <p:nvPr/>
        </p:nvSpPr>
        <p:spPr>
          <a:xfrm>
            <a:off x="4296000" y="407693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I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75467DB-04B5-FE49-F8AB-2EB977E68AAB}"/>
              </a:ext>
            </a:extLst>
          </p:cNvPr>
          <p:cNvSpPr/>
          <p:nvPr/>
        </p:nvSpPr>
        <p:spPr>
          <a:xfrm>
            <a:off x="8153400" y="5725061"/>
            <a:ext cx="2895600" cy="866239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474F11-AB30-D90C-51C2-D73C5EEE7641}"/>
              </a:ext>
            </a:extLst>
          </p:cNvPr>
          <p:cNvSpPr txBox="1"/>
          <p:nvPr/>
        </p:nvSpPr>
        <p:spPr>
          <a:xfrm>
            <a:off x="8123904" y="5845314"/>
            <a:ext cx="2848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Neatly Printed" panose="02000506000000020003" pitchFamily="2" charset="0"/>
                <a:ea typeface="+mn-ea"/>
                <a:cs typeface="+mn-cs"/>
              </a:rPr>
              <a:t>ANSWER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745EC3-7E81-B9B3-3B31-36D61A9333DC}"/>
              </a:ext>
            </a:extLst>
          </p:cNvPr>
          <p:cNvGrpSpPr/>
          <p:nvPr/>
        </p:nvGrpSpPr>
        <p:grpSpPr>
          <a:xfrm>
            <a:off x="6938052" y="2514600"/>
            <a:ext cx="5253948" cy="1219200"/>
            <a:chOff x="6938052" y="2514600"/>
            <a:chExt cx="5253948" cy="12192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10D61EC-716B-734B-3A6A-BB05925F08DD}"/>
                </a:ext>
              </a:extLst>
            </p:cNvPr>
            <p:cNvSpPr/>
            <p:nvPr/>
          </p:nvSpPr>
          <p:spPr>
            <a:xfrm>
              <a:off x="6938052" y="2514600"/>
              <a:ext cx="5253948" cy="12192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6B8EAF8-A822-323B-29C2-DB2895AE410D}"/>
                </a:ext>
              </a:extLst>
            </p:cNvPr>
            <p:cNvSpPr txBox="1"/>
            <p:nvPr/>
          </p:nvSpPr>
          <p:spPr>
            <a:xfrm>
              <a:off x="6938052" y="2743200"/>
              <a:ext cx="525394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G Neatly Printed" panose="02000506000000020003" pitchFamily="2" charset="0"/>
                  <a:ea typeface="+mn-ea"/>
                  <a:cs typeface="+mn-cs"/>
                </a:rPr>
                <a:t>What is this classroom object?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543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F8AAC-8127-639F-A97F-165413F4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Jungle Illustration Vectors - Download Free High-Quality Vectors from  Freepik | Freepik">
            <a:extLst>
              <a:ext uri="{FF2B5EF4-FFF2-40B4-BE49-F238E27FC236}">
                <a16:creationId xmlns:a16="http://schemas.microsoft.com/office/drawing/2014/main" id="{952C2544-B90E-4323-0B81-D2E1CD799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0" t="-222" r="29686" b="222"/>
          <a:stretch>
            <a:fillRect/>
          </a:stretch>
        </p:blipFill>
        <p:spPr bwMode="auto">
          <a:xfrm>
            <a:off x="6134968" y="-1"/>
            <a:ext cx="60756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 Most Common House Spiders - How to Identify a Dangerous Spider">
            <a:extLst>
              <a:ext uri="{FF2B5EF4-FFF2-40B4-BE49-F238E27FC236}">
                <a16:creationId xmlns:a16="http://schemas.microsoft.com/office/drawing/2014/main" id="{6E06107E-3A69-1149-4F48-8011D0861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94235"/>
            <a:ext cx="4545659" cy="454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BDDE7CE-0C5A-BDC1-EEF5-9DFBA0594CEB}"/>
              </a:ext>
            </a:extLst>
          </p:cNvPr>
          <p:cNvSpPr/>
          <p:nvPr/>
        </p:nvSpPr>
        <p:spPr>
          <a:xfrm>
            <a:off x="720910" y="45720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C79E98-FC47-0678-3D98-15CE74F5FC60}"/>
              </a:ext>
            </a:extLst>
          </p:cNvPr>
          <p:cNvSpPr/>
          <p:nvPr/>
        </p:nvSpPr>
        <p:spPr>
          <a:xfrm>
            <a:off x="2508620" y="45720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8FAE8BF-A651-2694-1E82-22DFBE7D4B7F}"/>
              </a:ext>
            </a:extLst>
          </p:cNvPr>
          <p:cNvSpPr/>
          <p:nvPr/>
        </p:nvSpPr>
        <p:spPr>
          <a:xfrm>
            <a:off x="4302310" y="45720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F3DC175-7A49-3A14-A92F-26B479C5F908}"/>
              </a:ext>
            </a:extLst>
          </p:cNvPr>
          <p:cNvSpPr/>
          <p:nvPr/>
        </p:nvSpPr>
        <p:spPr>
          <a:xfrm>
            <a:off x="720910" y="2267065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0D0EF6-6CDE-E841-B68F-114027AAA505}"/>
              </a:ext>
            </a:extLst>
          </p:cNvPr>
          <p:cNvSpPr/>
          <p:nvPr/>
        </p:nvSpPr>
        <p:spPr>
          <a:xfrm>
            <a:off x="2508620" y="2267065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C9F8F9F-73E7-7D43-2985-EEED1884B439}"/>
              </a:ext>
            </a:extLst>
          </p:cNvPr>
          <p:cNvSpPr/>
          <p:nvPr/>
        </p:nvSpPr>
        <p:spPr>
          <a:xfrm>
            <a:off x="4310749" y="2267064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F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DFE130A-DF3A-D6D4-04AA-77FC2466C81A}"/>
              </a:ext>
            </a:extLst>
          </p:cNvPr>
          <p:cNvSpPr/>
          <p:nvPr/>
        </p:nvSpPr>
        <p:spPr>
          <a:xfrm>
            <a:off x="714600" y="407693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22D5CE8-1508-ECC8-451E-B96454CF245E}"/>
              </a:ext>
            </a:extLst>
          </p:cNvPr>
          <p:cNvSpPr/>
          <p:nvPr/>
        </p:nvSpPr>
        <p:spPr>
          <a:xfrm>
            <a:off x="2502310" y="407693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69BD737-0548-53B2-39E7-195C945CF16C}"/>
              </a:ext>
            </a:extLst>
          </p:cNvPr>
          <p:cNvSpPr/>
          <p:nvPr/>
        </p:nvSpPr>
        <p:spPr>
          <a:xfrm>
            <a:off x="4296000" y="407693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I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22DD490-CDD4-E1B1-2C73-DAB782017B1F}"/>
              </a:ext>
            </a:extLst>
          </p:cNvPr>
          <p:cNvSpPr/>
          <p:nvPr/>
        </p:nvSpPr>
        <p:spPr>
          <a:xfrm>
            <a:off x="8153400" y="5725061"/>
            <a:ext cx="2895600" cy="866239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F01F7D-CB8A-FB7F-756B-677B4E9CE85E}"/>
              </a:ext>
            </a:extLst>
          </p:cNvPr>
          <p:cNvSpPr txBox="1"/>
          <p:nvPr/>
        </p:nvSpPr>
        <p:spPr>
          <a:xfrm>
            <a:off x="8123904" y="5845314"/>
            <a:ext cx="2848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Neatly Printed" panose="02000506000000020003" pitchFamily="2" charset="0"/>
                <a:ea typeface="+mn-ea"/>
                <a:cs typeface="+mn-cs"/>
              </a:rPr>
              <a:t>ANSWER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640344-4E2B-B9D1-37BD-DA1BD048E15A}"/>
              </a:ext>
            </a:extLst>
          </p:cNvPr>
          <p:cNvGrpSpPr/>
          <p:nvPr/>
        </p:nvGrpSpPr>
        <p:grpSpPr>
          <a:xfrm>
            <a:off x="6651524" y="2438400"/>
            <a:ext cx="5253948" cy="1219200"/>
            <a:chOff x="6938052" y="2514600"/>
            <a:chExt cx="5253948" cy="12192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4251947-A2B5-D65A-4DE7-3A07AA664C26}"/>
                </a:ext>
              </a:extLst>
            </p:cNvPr>
            <p:cNvSpPr/>
            <p:nvPr/>
          </p:nvSpPr>
          <p:spPr>
            <a:xfrm>
              <a:off x="6938052" y="2514600"/>
              <a:ext cx="5253948" cy="12192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F1F74B-FECB-B5EF-83A7-6A34A9FA65B2}"/>
                </a:ext>
              </a:extLst>
            </p:cNvPr>
            <p:cNvSpPr txBox="1"/>
            <p:nvPr/>
          </p:nvSpPr>
          <p:spPr>
            <a:xfrm>
              <a:off x="6938052" y="2743200"/>
              <a:ext cx="525394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G Neatly Printed" panose="02000506000000020003" pitchFamily="2" charset="0"/>
                  <a:ea typeface="+mn-ea"/>
                  <a:cs typeface="+mn-cs"/>
                </a:rPr>
                <a:t>What is this animal?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5025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47F21-554A-11B8-49CB-59E84CB26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Jungle Illustration Vectors - Download Free High-Quality Vectors from  Freepik | Freepik">
            <a:extLst>
              <a:ext uri="{FF2B5EF4-FFF2-40B4-BE49-F238E27FC236}">
                <a16:creationId xmlns:a16="http://schemas.microsoft.com/office/drawing/2014/main" id="{B4E0D35D-646D-4560-731E-6255DC5CC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0" t="-222" r="29686" b="222"/>
          <a:stretch>
            <a:fillRect/>
          </a:stretch>
        </p:blipFill>
        <p:spPr bwMode="auto">
          <a:xfrm>
            <a:off x="6130392" y="-76201"/>
            <a:ext cx="6214008" cy="701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iraffe | San Diego Zoo Animals &amp; Plants">
            <a:extLst>
              <a:ext uri="{FF2B5EF4-FFF2-40B4-BE49-F238E27FC236}">
                <a16:creationId xmlns:a16="http://schemas.microsoft.com/office/drawing/2014/main" id="{AD53ECCB-83B0-7D7D-9801-E81839AEB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51" y="2514600"/>
            <a:ext cx="5381400" cy="302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2366B4C-CAA7-887F-A50C-38D4C0C98D2A}"/>
              </a:ext>
            </a:extLst>
          </p:cNvPr>
          <p:cNvSpPr/>
          <p:nvPr/>
        </p:nvSpPr>
        <p:spPr>
          <a:xfrm>
            <a:off x="720910" y="45720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4AF30F-8632-21BD-90D4-FD8644DB74A7}"/>
              </a:ext>
            </a:extLst>
          </p:cNvPr>
          <p:cNvSpPr/>
          <p:nvPr/>
        </p:nvSpPr>
        <p:spPr>
          <a:xfrm>
            <a:off x="2508620" y="45720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B5210E-3625-D087-4703-65E888946FA2}"/>
              </a:ext>
            </a:extLst>
          </p:cNvPr>
          <p:cNvSpPr/>
          <p:nvPr/>
        </p:nvSpPr>
        <p:spPr>
          <a:xfrm>
            <a:off x="4302310" y="45720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0AFA96-438B-692B-EA89-25DD04311AD5}"/>
              </a:ext>
            </a:extLst>
          </p:cNvPr>
          <p:cNvSpPr/>
          <p:nvPr/>
        </p:nvSpPr>
        <p:spPr>
          <a:xfrm>
            <a:off x="720910" y="2267065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0B9871-D5CA-AC0C-CC92-959DEAA2512B}"/>
              </a:ext>
            </a:extLst>
          </p:cNvPr>
          <p:cNvSpPr/>
          <p:nvPr/>
        </p:nvSpPr>
        <p:spPr>
          <a:xfrm>
            <a:off x="2508620" y="2267065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1EDE6F1-8A73-E395-3B95-3BE25393D8A5}"/>
              </a:ext>
            </a:extLst>
          </p:cNvPr>
          <p:cNvSpPr/>
          <p:nvPr/>
        </p:nvSpPr>
        <p:spPr>
          <a:xfrm>
            <a:off x="4310749" y="2267064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F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D04C865-C735-0C03-01A8-513AF8377DFA}"/>
              </a:ext>
            </a:extLst>
          </p:cNvPr>
          <p:cNvSpPr/>
          <p:nvPr/>
        </p:nvSpPr>
        <p:spPr>
          <a:xfrm>
            <a:off x="714600" y="407693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C85DEF1-883C-E3B3-ACAE-97461A25A483}"/>
              </a:ext>
            </a:extLst>
          </p:cNvPr>
          <p:cNvSpPr/>
          <p:nvPr/>
        </p:nvSpPr>
        <p:spPr>
          <a:xfrm>
            <a:off x="2514600" y="406740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56C570-77C1-5260-730E-B09BDEF07847}"/>
              </a:ext>
            </a:extLst>
          </p:cNvPr>
          <p:cNvSpPr/>
          <p:nvPr/>
        </p:nvSpPr>
        <p:spPr>
          <a:xfrm>
            <a:off x="4296000" y="4076930"/>
            <a:ext cx="1800000" cy="1800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KG Primary Penmanship" panose="02000506000000020003" pitchFamily="2" charset="0"/>
                <a:ea typeface="+mn-ea"/>
                <a:cs typeface="+mn-cs"/>
              </a:rPr>
              <a:t>I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741650D-3595-3469-0302-0C7AB650FFB6}"/>
              </a:ext>
            </a:extLst>
          </p:cNvPr>
          <p:cNvSpPr/>
          <p:nvPr/>
        </p:nvSpPr>
        <p:spPr>
          <a:xfrm>
            <a:off x="8153400" y="5725061"/>
            <a:ext cx="2895600" cy="866239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3FFAD7-F204-5E98-8D9A-68980FF882E7}"/>
              </a:ext>
            </a:extLst>
          </p:cNvPr>
          <p:cNvSpPr txBox="1"/>
          <p:nvPr/>
        </p:nvSpPr>
        <p:spPr>
          <a:xfrm>
            <a:off x="8123904" y="5845314"/>
            <a:ext cx="2848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Neatly Printed" panose="02000506000000020003" pitchFamily="2" charset="0"/>
                <a:ea typeface="+mn-ea"/>
                <a:cs typeface="+mn-cs"/>
              </a:rPr>
              <a:t>ANSWER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6E2694-A630-8426-0E7A-CBE0292261AF}"/>
              </a:ext>
            </a:extLst>
          </p:cNvPr>
          <p:cNvGrpSpPr/>
          <p:nvPr/>
        </p:nvGrpSpPr>
        <p:grpSpPr>
          <a:xfrm>
            <a:off x="6629400" y="2514600"/>
            <a:ext cx="5253948" cy="1219200"/>
            <a:chOff x="6938052" y="2514600"/>
            <a:chExt cx="5253948" cy="12192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74592E8-1214-3121-1409-3F2003186A29}"/>
                </a:ext>
              </a:extLst>
            </p:cNvPr>
            <p:cNvSpPr/>
            <p:nvPr/>
          </p:nvSpPr>
          <p:spPr>
            <a:xfrm>
              <a:off x="6938052" y="2514600"/>
              <a:ext cx="5253948" cy="12192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FFBAEA-5039-5FF8-DD6E-33D3B2660CB7}"/>
                </a:ext>
              </a:extLst>
            </p:cNvPr>
            <p:cNvSpPr txBox="1"/>
            <p:nvPr/>
          </p:nvSpPr>
          <p:spPr>
            <a:xfrm>
              <a:off x="6938052" y="2743200"/>
              <a:ext cx="525394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G Neatly Printed" panose="02000506000000020003" pitchFamily="2" charset="0"/>
                  <a:ea typeface="+mn-ea"/>
                  <a:cs typeface="+mn-cs"/>
                </a:rPr>
                <a:t>What is this animal?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4810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6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389386-24C5-AE3B-C671-55B34A7C0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brushing teeth" descr="Unlocking Success: The Crucial Link Between Oral Hygiene and Perfect Teeth  Straightening">
            <a:extLst>
              <a:ext uri="{FF2B5EF4-FFF2-40B4-BE49-F238E27FC236}">
                <a16:creationId xmlns:a16="http://schemas.microsoft.com/office/drawing/2014/main" id="{A6A45C3C-22C5-F2D0-CD20-E0159BA54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557" y="2915123"/>
            <a:ext cx="3022826" cy="20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toothpick" descr="9+ Hundred Bad Dental Habits Royalty-Free Images, Stock Photos &amp; Pictures |  Shutterstock">
            <a:extLst>
              <a:ext uri="{FF2B5EF4-FFF2-40B4-BE49-F238E27FC236}">
                <a16:creationId xmlns:a16="http://schemas.microsoft.com/office/drawing/2014/main" id="{D893A417-0F56-C79A-F77E-6F6EEA94F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104" y="2915124"/>
            <a:ext cx="3090225" cy="194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eat candy" descr="Why is Candy Bad For Your Teeth?">
            <a:extLst>
              <a:ext uri="{FF2B5EF4-FFF2-40B4-BE49-F238E27FC236}">
                <a16:creationId xmlns:a16="http://schemas.microsoft.com/office/drawing/2014/main" id="{DB5B9171-32B2-965F-CB7D-F8AF24D35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819" y="2834508"/>
            <a:ext cx="3039667" cy="202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64D251F-9910-3EB3-9590-1193C8F48FC3}"/>
              </a:ext>
            </a:extLst>
          </p:cNvPr>
          <p:cNvSpPr/>
          <p:nvPr/>
        </p:nvSpPr>
        <p:spPr>
          <a:xfrm>
            <a:off x="359229" y="446314"/>
            <a:ext cx="11440885" cy="11321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Question">
            <a:extLst>
              <a:ext uri="{FF2B5EF4-FFF2-40B4-BE49-F238E27FC236}">
                <a16:creationId xmlns:a16="http://schemas.microsoft.com/office/drawing/2014/main" id="{212C2190-7119-92B7-7F12-684C1F74D0CA}"/>
              </a:ext>
            </a:extLst>
          </p:cNvPr>
          <p:cNvSpPr txBox="1"/>
          <p:nvPr/>
        </p:nvSpPr>
        <p:spPr>
          <a:xfrm>
            <a:off x="522514" y="693708"/>
            <a:ext cx="11146972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dirty="0">
                <a:latin typeface="Comic Sans MS" panose="030F0702030302020204" pitchFamily="66" charset="0"/>
              </a:rPr>
              <a:t>Which is the correct way to care for your teeth?</a:t>
            </a:r>
          </a:p>
        </p:txBody>
      </p:sp>
      <p:sp>
        <p:nvSpPr>
          <p:cNvPr id="7" name="Choice: A">
            <a:extLst>
              <a:ext uri="{FF2B5EF4-FFF2-40B4-BE49-F238E27FC236}">
                <a16:creationId xmlns:a16="http://schemas.microsoft.com/office/drawing/2014/main" id="{C7F5971E-D1B9-C71F-A464-1BD01837302D}"/>
              </a:ext>
            </a:extLst>
          </p:cNvPr>
          <p:cNvSpPr txBox="1"/>
          <p:nvPr/>
        </p:nvSpPr>
        <p:spPr>
          <a:xfrm>
            <a:off x="359229" y="5073706"/>
            <a:ext cx="4103913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500" dirty="0">
                <a:latin typeface="Comic Sans MS" panose="030F0702030302020204" pitchFamily="66" charset="0"/>
              </a:rPr>
              <a:t>A. Brush your teeth.</a:t>
            </a:r>
          </a:p>
        </p:txBody>
      </p:sp>
      <p:sp>
        <p:nvSpPr>
          <p:cNvPr id="8" name="Choice: B">
            <a:extLst>
              <a:ext uri="{FF2B5EF4-FFF2-40B4-BE49-F238E27FC236}">
                <a16:creationId xmlns:a16="http://schemas.microsoft.com/office/drawing/2014/main" id="{0B4C73BB-D263-4369-6C90-6C5F46A42773}"/>
              </a:ext>
            </a:extLst>
          </p:cNvPr>
          <p:cNvSpPr txBox="1"/>
          <p:nvPr/>
        </p:nvSpPr>
        <p:spPr>
          <a:xfrm>
            <a:off x="4797050" y="5078991"/>
            <a:ext cx="3693807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500" dirty="0">
                <a:latin typeface="Comic Sans MS" panose="030F0702030302020204" pitchFamily="66" charset="0"/>
              </a:rPr>
              <a:t>B. Use a toothpick.</a:t>
            </a:r>
          </a:p>
        </p:txBody>
      </p:sp>
      <p:sp>
        <p:nvSpPr>
          <p:cNvPr id="9" name="Choice: C">
            <a:extLst>
              <a:ext uri="{FF2B5EF4-FFF2-40B4-BE49-F238E27FC236}">
                <a16:creationId xmlns:a16="http://schemas.microsoft.com/office/drawing/2014/main" id="{344A7F3E-8195-67B8-D568-ACE7F244D77B}"/>
              </a:ext>
            </a:extLst>
          </p:cNvPr>
          <p:cNvSpPr txBox="1"/>
          <p:nvPr/>
        </p:nvSpPr>
        <p:spPr>
          <a:xfrm>
            <a:off x="8240485" y="5111258"/>
            <a:ext cx="4310743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500" dirty="0">
                <a:latin typeface="Comic Sans MS" panose="030F0702030302020204" pitchFamily="66" charset="0"/>
              </a:rPr>
              <a:t>C. Eat a lot of candy.</a:t>
            </a:r>
          </a:p>
        </p:txBody>
      </p:sp>
      <p:pic>
        <p:nvPicPr>
          <p:cNvPr id="19" name="Correct" descr="A green check mark on a white background&#10;&#10;AI-generated content may be incorrect.">
            <a:extLst>
              <a:ext uri="{FF2B5EF4-FFF2-40B4-BE49-F238E27FC236}">
                <a16:creationId xmlns:a16="http://schemas.microsoft.com/office/drawing/2014/main" id="{D79CD821-1B47-4818-BF89-B28C3CA50DD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613" y="3229916"/>
            <a:ext cx="1223055" cy="1223055"/>
          </a:xfrm>
          <a:prstGeom prst="rect">
            <a:avLst/>
          </a:prstGeom>
        </p:spPr>
      </p:pic>
      <p:pic>
        <p:nvPicPr>
          <p:cNvPr id="20" name="Incorrect" descr="A red x symbol on a white background&#10;&#10;AI-generated content may be incorrect.">
            <a:extLst>
              <a:ext uri="{FF2B5EF4-FFF2-40B4-BE49-F238E27FC236}">
                <a16:creationId xmlns:a16="http://schemas.microsoft.com/office/drawing/2014/main" id="{B390BF70-FBB4-CD0D-50FF-DC52AC41A3F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944" y="2834508"/>
            <a:ext cx="2013872" cy="2013872"/>
          </a:xfrm>
          <a:prstGeom prst="rect">
            <a:avLst/>
          </a:prstGeom>
        </p:spPr>
      </p:pic>
      <p:pic>
        <p:nvPicPr>
          <p:cNvPr id="22" name="Incorrect" descr="A red x symbol on a white background&#10;&#10;AI-generated content may be incorrect.">
            <a:extLst>
              <a:ext uri="{FF2B5EF4-FFF2-40B4-BE49-F238E27FC236}">
                <a16:creationId xmlns:a16="http://schemas.microsoft.com/office/drawing/2014/main" id="{DF574A02-3791-B3C1-01C3-E7ABE7051D3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377" y="2961507"/>
            <a:ext cx="2013872" cy="201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2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5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39EB64-C29B-F7E2-D48E-DA76FEF79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ED1839-EE0D-D079-A553-458215B7A768}"/>
              </a:ext>
            </a:extLst>
          </p:cNvPr>
          <p:cNvSpPr/>
          <p:nvPr/>
        </p:nvSpPr>
        <p:spPr>
          <a:xfrm>
            <a:off x="304800" y="228600"/>
            <a:ext cx="11582400" cy="62484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F38C09-754F-441C-1BFB-C240D95B6A07}"/>
              </a:ext>
            </a:extLst>
          </p:cNvPr>
          <p:cNvGrpSpPr/>
          <p:nvPr/>
        </p:nvGrpSpPr>
        <p:grpSpPr>
          <a:xfrm>
            <a:off x="337457" y="228600"/>
            <a:ext cx="3733800" cy="457200"/>
            <a:chOff x="337457" y="228600"/>
            <a:chExt cx="3733800" cy="4572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8672C43-C889-17E3-E846-F7B249C437B4}"/>
                </a:ext>
              </a:extLst>
            </p:cNvPr>
            <p:cNvSpPr/>
            <p:nvPr/>
          </p:nvSpPr>
          <p:spPr>
            <a:xfrm>
              <a:off x="337457" y="228600"/>
              <a:ext cx="3733800" cy="457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01957A-8BB8-B4F5-3FF7-E8EDD21279A4}"/>
                </a:ext>
              </a:extLst>
            </p:cNvPr>
            <p:cNvSpPr txBox="1"/>
            <p:nvPr/>
          </p:nvSpPr>
          <p:spPr>
            <a:xfrm>
              <a:off x="533400" y="272598"/>
              <a:ext cx="3429000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Vocabulary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7C4CE74-8A0D-0174-98AA-FE8E78650FFD}"/>
              </a:ext>
            </a:extLst>
          </p:cNvPr>
          <p:cNvSpPr/>
          <p:nvPr/>
        </p:nvSpPr>
        <p:spPr>
          <a:xfrm>
            <a:off x="4419600" y="2933700"/>
            <a:ext cx="7239000" cy="9906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A8BA23-5ADE-C375-51F1-937182FA2FD4}"/>
              </a:ext>
            </a:extLst>
          </p:cNvPr>
          <p:cNvSpPr/>
          <p:nvPr/>
        </p:nvSpPr>
        <p:spPr>
          <a:xfrm>
            <a:off x="5486400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FBCB41-E25F-B076-8A50-C4C9491A1959}"/>
              </a:ext>
            </a:extLst>
          </p:cNvPr>
          <p:cNvSpPr/>
          <p:nvPr/>
        </p:nvSpPr>
        <p:spPr>
          <a:xfrm>
            <a:off x="6509657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FF8E35-29A5-510B-85C4-D0E792FFCB9B}"/>
              </a:ext>
            </a:extLst>
          </p:cNvPr>
          <p:cNvSpPr/>
          <p:nvPr/>
        </p:nvSpPr>
        <p:spPr>
          <a:xfrm>
            <a:off x="7543800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AB6E6B-3AB1-3349-B46C-DB75F1A81A0C}"/>
              </a:ext>
            </a:extLst>
          </p:cNvPr>
          <p:cNvSpPr/>
          <p:nvPr/>
        </p:nvSpPr>
        <p:spPr>
          <a:xfrm>
            <a:off x="8610600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F67F84-D461-4B7E-BA4A-9BEEBFE5728B}"/>
              </a:ext>
            </a:extLst>
          </p:cNvPr>
          <p:cNvSpPr/>
          <p:nvPr/>
        </p:nvSpPr>
        <p:spPr>
          <a:xfrm>
            <a:off x="9677400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1D9F9C-5F8D-3655-8D2D-B92CF93B4420}"/>
              </a:ext>
            </a:extLst>
          </p:cNvPr>
          <p:cNvGrpSpPr/>
          <p:nvPr/>
        </p:nvGrpSpPr>
        <p:grpSpPr>
          <a:xfrm>
            <a:off x="6096000" y="2137682"/>
            <a:ext cx="3733800" cy="457200"/>
            <a:chOff x="337457" y="228600"/>
            <a:chExt cx="3733800" cy="4572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8DF9BA1-C9B7-AD6D-5032-D999B13018AF}"/>
                </a:ext>
              </a:extLst>
            </p:cNvPr>
            <p:cNvSpPr/>
            <p:nvPr/>
          </p:nvSpPr>
          <p:spPr>
            <a:xfrm>
              <a:off x="337457" y="228600"/>
              <a:ext cx="3733800" cy="457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1B7902-9058-AD34-B4BB-304078E2215D}"/>
                </a:ext>
              </a:extLst>
            </p:cNvPr>
            <p:cNvSpPr txBox="1"/>
            <p:nvPr/>
          </p:nvSpPr>
          <p:spPr>
            <a:xfrm>
              <a:off x="533400" y="272598"/>
              <a:ext cx="3429000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Build the word</a:t>
              </a:r>
            </a:p>
          </p:txBody>
        </p:sp>
      </p:grpSp>
      <p:sp>
        <p:nvSpPr>
          <p:cNvPr id="21" name="m">
            <a:extLst>
              <a:ext uri="{FF2B5EF4-FFF2-40B4-BE49-F238E27FC236}">
                <a16:creationId xmlns:a16="http://schemas.microsoft.com/office/drawing/2014/main" id="{F1FDB863-DE59-AD51-F6E7-5E663F8EE251}"/>
              </a:ext>
            </a:extLst>
          </p:cNvPr>
          <p:cNvSpPr txBox="1"/>
          <p:nvPr/>
        </p:nvSpPr>
        <p:spPr>
          <a:xfrm>
            <a:off x="4648200" y="3047256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</a:t>
            </a:r>
          </a:p>
        </p:txBody>
      </p:sp>
      <p:sp>
        <p:nvSpPr>
          <p:cNvPr id="22" name="e">
            <a:extLst>
              <a:ext uri="{FF2B5EF4-FFF2-40B4-BE49-F238E27FC236}">
                <a16:creationId xmlns:a16="http://schemas.microsoft.com/office/drawing/2014/main" id="{8E7F5414-B6C7-DF04-C429-D86E86512358}"/>
              </a:ext>
            </a:extLst>
          </p:cNvPr>
          <p:cNvSpPr txBox="1"/>
          <p:nvPr/>
        </p:nvSpPr>
        <p:spPr>
          <a:xfrm>
            <a:off x="5486400" y="3047256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</a:p>
        </p:txBody>
      </p:sp>
      <p:sp>
        <p:nvSpPr>
          <p:cNvPr id="23" name="n">
            <a:extLst>
              <a:ext uri="{FF2B5EF4-FFF2-40B4-BE49-F238E27FC236}">
                <a16:creationId xmlns:a16="http://schemas.microsoft.com/office/drawing/2014/main" id="{5ECE8787-3A2C-85A3-D222-03D17734E73C}"/>
              </a:ext>
            </a:extLst>
          </p:cNvPr>
          <p:cNvSpPr txBox="1"/>
          <p:nvPr/>
        </p:nvSpPr>
        <p:spPr>
          <a:xfrm>
            <a:off x="6324600" y="3060164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</a:t>
            </a:r>
          </a:p>
        </p:txBody>
      </p:sp>
      <p:sp>
        <p:nvSpPr>
          <p:cNvPr id="24" name="s">
            <a:extLst>
              <a:ext uri="{FF2B5EF4-FFF2-40B4-BE49-F238E27FC236}">
                <a16:creationId xmlns:a16="http://schemas.microsoft.com/office/drawing/2014/main" id="{AA42AD1B-15DC-2EAC-DEA8-C2C20F28C3F9}"/>
              </a:ext>
            </a:extLst>
          </p:cNvPr>
          <p:cNvSpPr txBox="1"/>
          <p:nvPr/>
        </p:nvSpPr>
        <p:spPr>
          <a:xfrm>
            <a:off x="7239000" y="3060164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</a:t>
            </a:r>
          </a:p>
        </p:txBody>
      </p:sp>
      <p:sp>
        <p:nvSpPr>
          <p:cNvPr id="25" name="a">
            <a:extLst>
              <a:ext uri="{FF2B5EF4-FFF2-40B4-BE49-F238E27FC236}">
                <a16:creationId xmlns:a16="http://schemas.microsoft.com/office/drawing/2014/main" id="{96B83AFD-6DE5-655F-50DD-8C59F2DC5B21}"/>
              </a:ext>
            </a:extLst>
          </p:cNvPr>
          <p:cNvSpPr txBox="1"/>
          <p:nvPr/>
        </p:nvSpPr>
        <p:spPr>
          <a:xfrm>
            <a:off x="8153400" y="3027507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26" name="t">
            <a:extLst>
              <a:ext uri="{FF2B5EF4-FFF2-40B4-BE49-F238E27FC236}">
                <a16:creationId xmlns:a16="http://schemas.microsoft.com/office/drawing/2014/main" id="{6230C67D-03F9-F4E3-F8BF-5F33FE5AC985}"/>
              </a:ext>
            </a:extLst>
          </p:cNvPr>
          <p:cNvSpPr txBox="1"/>
          <p:nvPr/>
        </p:nvSpPr>
        <p:spPr>
          <a:xfrm>
            <a:off x="9067800" y="3047256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</a:t>
            </a:r>
          </a:p>
        </p:txBody>
      </p:sp>
      <p:sp>
        <p:nvSpPr>
          <p:cNvPr id="27" name="g">
            <a:extLst>
              <a:ext uri="{FF2B5EF4-FFF2-40B4-BE49-F238E27FC236}">
                <a16:creationId xmlns:a16="http://schemas.microsoft.com/office/drawing/2014/main" id="{DE46F778-6741-7707-068B-5C951A333556}"/>
              </a:ext>
            </a:extLst>
          </p:cNvPr>
          <p:cNvSpPr txBox="1"/>
          <p:nvPr/>
        </p:nvSpPr>
        <p:spPr>
          <a:xfrm>
            <a:off x="9906000" y="3036585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</a:t>
            </a:r>
          </a:p>
        </p:txBody>
      </p:sp>
      <p:sp>
        <p:nvSpPr>
          <p:cNvPr id="12" name="r">
            <a:extLst>
              <a:ext uri="{FF2B5EF4-FFF2-40B4-BE49-F238E27FC236}">
                <a16:creationId xmlns:a16="http://schemas.microsoft.com/office/drawing/2014/main" id="{7F879633-0022-2147-1E16-EA9ADF2D6FBB}"/>
              </a:ext>
            </a:extLst>
          </p:cNvPr>
          <p:cNvSpPr txBox="1"/>
          <p:nvPr/>
        </p:nvSpPr>
        <p:spPr>
          <a:xfrm>
            <a:off x="10814957" y="3047256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</a:t>
            </a:r>
          </a:p>
        </p:txBody>
      </p:sp>
      <p:pic>
        <p:nvPicPr>
          <p:cNvPr id="4098" name="Picture 2" descr="Clever Boy Stock Illustrations – 7,173 Clever Boy Stock Illustrations,  Vectors &amp; Clipart - Dreamstime">
            <a:extLst>
              <a:ext uri="{FF2B5EF4-FFF2-40B4-BE49-F238E27FC236}">
                <a16:creationId xmlns:a16="http://schemas.microsoft.com/office/drawing/2014/main" id="{AC7F0FB4-6240-C3B7-2078-2F25673BD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72" y="1752600"/>
            <a:ext cx="3869391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952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13398 0.1743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1625 0.1761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0375 0.1791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-0.16875 0.1761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0.05977 0.1761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25F813-D411-B34D-BB6A-7BEF74CE4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C6D411-3A66-25F5-C48B-907E5D470D79}"/>
              </a:ext>
            </a:extLst>
          </p:cNvPr>
          <p:cNvSpPr/>
          <p:nvPr/>
        </p:nvSpPr>
        <p:spPr>
          <a:xfrm>
            <a:off x="304800" y="228600"/>
            <a:ext cx="11582400" cy="62484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842214-058E-D705-598D-DB218836F130}"/>
              </a:ext>
            </a:extLst>
          </p:cNvPr>
          <p:cNvGrpSpPr/>
          <p:nvPr/>
        </p:nvGrpSpPr>
        <p:grpSpPr>
          <a:xfrm>
            <a:off x="337457" y="228600"/>
            <a:ext cx="3733800" cy="457200"/>
            <a:chOff x="337457" y="228600"/>
            <a:chExt cx="3733800" cy="4572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0C34F27-7120-BE61-3E93-46FAC84A3DA3}"/>
                </a:ext>
              </a:extLst>
            </p:cNvPr>
            <p:cNvSpPr/>
            <p:nvPr/>
          </p:nvSpPr>
          <p:spPr>
            <a:xfrm>
              <a:off x="337457" y="228600"/>
              <a:ext cx="3733800" cy="457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FAD1D3-99B3-3875-0932-F6BF2A88B801}"/>
                </a:ext>
              </a:extLst>
            </p:cNvPr>
            <p:cNvSpPr txBox="1"/>
            <p:nvPr/>
          </p:nvSpPr>
          <p:spPr>
            <a:xfrm>
              <a:off x="533400" y="272598"/>
              <a:ext cx="3429000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Vocabulary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B1D8B80-35B3-876D-19EB-EFB27A4D6833}"/>
              </a:ext>
            </a:extLst>
          </p:cNvPr>
          <p:cNvSpPr/>
          <p:nvPr/>
        </p:nvSpPr>
        <p:spPr>
          <a:xfrm>
            <a:off x="4419600" y="2933700"/>
            <a:ext cx="7239000" cy="9906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A66E7C-ED08-469C-4211-6EEA63B0198F}"/>
              </a:ext>
            </a:extLst>
          </p:cNvPr>
          <p:cNvSpPr/>
          <p:nvPr/>
        </p:nvSpPr>
        <p:spPr>
          <a:xfrm>
            <a:off x="5181598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5BEAB6-9B22-98FB-D8D5-3293D4C19347}"/>
              </a:ext>
            </a:extLst>
          </p:cNvPr>
          <p:cNvSpPr/>
          <p:nvPr/>
        </p:nvSpPr>
        <p:spPr>
          <a:xfrm>
            <a:off x="6291941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F927D5-2103-1444-775E-752737BA11C4}"/>
              </a:ext>
            </a:extLst>
          </p:cNvPr>
          <p:cNvSpPr/>
          <p:nvPr/>
        </p:nvSpPr>
        <p:spPr>
          <a:xfrm>
            <a:off x="7380513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4CDC32-888F-86E7-7CDB-8BEC509AED8D}"/>
              </a:ext>
            </a:extLst>
          </p:cNvPr>
          <p:cNvSpPr/>
          <p:nvPr/>
        </p:nvSpPr>
        <p:spPr>
          <a:xfrm>
            <a:off x="8430985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003F68-1DC1-BA74-F488-3772EA4499B8}"/>
              </a:ext>
            </a:extLst>
          </p:cNvPr>
          <p:cNvSpPr/>
          <p:nvPr/>
        </p:nvSpPr>
        <p:spPr>
          <a:xfrm>
            <a:off x="9481457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A2F77F-FBDB-9F2C-843D-475A370FDA77}"/>
              </a:ext>
            </a:extLst>
          </p:cNvPr>
          <p:cNvGrpSpPr/>
          <p:nvPr/>
        </p:nvGrpSpPr>
        <p:grpSpPr>
          <a:xfrm>
            <a:off x="6096000" y="2137682"/>
            <a:ext cx="3733800" cy="457200"/>
            <a:chOff x="337457" y="228600"/>
            <a:chExt cx="3733800" cy="4572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E35BCB8-1EA3-7CDE-4003-06BFABCA59D0}"/>
                </a:ext>
              </a:extLst>
            </p:cNvPr>
            <p:cNvSpPr/>
            <p:nvPr/>
          </p:nvSpPr>
          <p:spPr>
            <a:xfrm>
              <a:off x="337457" y="228600"/>
              <a:ext cx="3733800" cy="457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45B26F-A9CB-6FB4-D195-2AB17B04C23C}"/>
                </a:ext>
              </a:extLst>
            </p:cNvPr>
            <p:cNvSpPr txBox="1"/>
            <p:nvPr/>
          </p:nvSpPr>
          <p:spPr>
            <a:xfrm>
              <a:off x="533400" y="272598"/>
              <a:ext cx="3429000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Build the word</a:t>
              </a:r>
            </a:p>
          </p:txBody>
        </p:sp>
      </p:grpSp>
      <p:pic>
        <p:nvPicPr>
          <p:cNvPr id="1026" name="Picture 2" descr="AI generated Cute house in cartoon style 37222094 PNG">
            <a:extLst>
              <a:ext uri="{FF2B5EF4-FFF2-40B4-BE49-F238E27FC236}">
                <a16:creationId xmlns:a16="http://schemas.microsoft.com/office/drawing/2014/main" id="{F37F6F0B-AA4B-1577-2198-569364D04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61879"/>
            <a:ext cx="4016283" cy="304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">
            <a:extLst>
              <a:ext uri="{FF2B5EF4-FFF2-40B4-BE49-F238E27FC236}">
                <a16:creationId xmlns:a16="http://schemas.microsoft.com/office/drawing/2014/main" id="{2E470D6D-B1EB-AAF7-40F7-AF9A7C157E73}"/>
              </a:ext>
            </a:extLst>
          </p:cNvPr>
          <p:cNvSpPr txBox="1"/>
          <p:nvPr/>
        </p:nvSpPr>
        <p:spPr>
          <a:xfrm>
            <a:off x="4572000" y="3047256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</a:t>
            </a:r>
          </a:p>
        </p:txBody>
      </p:sp>
      <p:sp>
        <p:nvSpPr>
          <p:cNvPr id="22" name="n">
            <a:extLst>
              <a:ext uri="{FF2B5EF4-FFF2-40B4-BE49-F238E27FC236}">
                <a16:creationId xmlns:a16="http://schemas.microsoft.com/office/drawing/2014/main" id="{03814421-9D24-E64E-F633-1E5F28342ABA}"/>
              </a:ext>
            </a:extLst>
          </p:cNvPr>
          <p:cNvSpPr txBox="1"/>
          <p:nvPr/>
        </p:nvSpPr>
        <p:spPr>
          <a:xfrm>
            <a:off x="5470069" y="3047256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</a:t>
            </a:r>
          </a:p>
        </p:txBody>
      </p:sp>
      <p:sp>
        <p:nvSpPr>
          <p:cNvPr id="23" name="s">
            <a:extLst>
              <a:ext uri="{FF2B5EF4-FFF2-40B4-BE49-F238E27FC236}">
                <a16:creationId xmlns:a16="http://schemas.microsoft.com/office/drawing/2014/main" id="{0212D3D9-97EF-4372-99B2-D8182F7F907E}"/>
              </a:ext>
            </a:extLst>
          </p:cNvPr>
          <p:cNvSpPr txBox="1"/>
          <p:nvPr/>
        </p:nvSpPr>
        <p:spPr>
          <a:xfrm>
            <a:off x="6460669" y="3060164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</a:t>
            </a:r>
          </a:p>
        </p:txBody>
      </p:sp>
      <p:sp>
        <p:nvSpPr>
          <p:cNvPr id="24" name="e">
            <a:extLst>
              <a:ext uri="{FF2B5EF4-FFF2-40B4-BE49-F238E27FC236}">
                <a16:creationId xmlns:a16="http://schemas.microsoft.com/office/drawing/2014/main" id="{728A4AC9-2827-5BDB-7DD3-4D93ECA4DCE5}"/>
              </a:ext>
            </a:extLst>
          </p:cNvPr>
          <p:cNvSpPr txBox="1"/>
          <p:nvPr/>
        </p:nvSpPr>
        <p:spPr>
          <a:xfrm>
            <a:off x="7494807" y="3060164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</a:p>
        </p:txBody>
      </p:sp>
      <p:sp>
        <p:nvSpPr>
          <p:cNvPr id="25" name="h">
            <a:extLst>
              <a:ext uri="{FF2B5EF4-FFF2-40B4-BE49-F238E27FC236}">
                <a16:creationId xmlns:a16="http://schemas.microsoft.com/office/drawing/2014/main" id="{C5BC357C-B2D1-62E5-B29A-64C6665C4712}"/>
              </a:ext>
            </a:extLst>
          </p:cNvPr>
          <p:cNvSpPr txBox="1"/>
          <p:nvPr/>
        </p:nvSpPr>
        <p:spPr>
          <a:xfrm>
            <a:off x="8518069" y="3047256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</a:t>
            </a:r>
          </a:p>
        </p:txBody>
      </p:sp>
      <p:sp>
        <p:nvSpPr>
          <p:cNvPr id="26" name="u">
            <a:extLst>
              <a:ext uri="{FF2B5EF4-FFF2-40B4-BE49-F238E27FC236}">
                <a16:creationId xmlns:a16="http://schemas.microsoft.com/office/drawing/2014/main" id="{60EF8710-03A7-E31B-BB40-7ECEBF52B146}"/>
              </a:ext>
            </a:extLst>
          </p:cNvPr>
          <p:cNvSpPr txBox="1"/>
          <p:nvPr/>
        </p:nvSpPr>
        <p:spPr>
          <a:xfrm>
            <a:off x="9552207" y="3047256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</a:t>
            </a:r>
          </a:p>
        </p:txBody>
      </p:sp>
      <p:sp>
        <p:nvSpPr>
          <p:cNvPr id="27" name="a">
            <a:extLst>
              <a:ext uri="{FF2B5EF4-FFF2-40B4-BE49-F238E27FC236}">
                <a16:creationId xmlns:a16="http://schemas.microsoft.com/office/drawing/2014/main" id="{0130B7BE-3264-FFDD-C653-3C2D97209B58}"/>
              </a:ext>
            </a:extLst>
          </p:cNvPr>
          <p:cNvSpPr txBox="1"/>
          <p:nvPr/>
        </p:nvSpPr>
        <p:spPr>
          <a:xfrm>
            <a:off x="10515600" y="3036585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52723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-0.26393 0.176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15 0.176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16914 0.176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0.17005 0.1743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3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0.17552 0.174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8CC5D-544A-58ED-A64D-6CD62D529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D727DA-E240-DCA6-F705-AAADB104644D}"/>
              </a:ext>
            </a:extLst>
          </p:cNvPr>
          <p:cNvSpPr/>
          <p:nvPr/>
        </p:nvSpPr>
        <p:spPr>
          <a:xfrm>
            <a:off x="304800" y="228600"/>
            <a:ext cx="11582400" cy="62484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5A59E6-9909-B718-49EE-943BB7F0A317}"/>
              </a:ext>
            </a:extLst>
          </p:cNvPr>
          <p:cNvGrpSpPr/>
          <p:nvPr/>
        </p:nvGrpSpPr>
        <p:grpSpPr>
          <a:xfrm>
            <a:off x="337457" y="228600"/>
            <a:ext cx="3733800" cy="457200"/>
            <a:chOff x="337457" y="228600"/>
            <a:chExt cx="3733800" cy="4572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F68420-043C-2C6C-6BA9-B8A9D6AD3FA0}"/>
                </a:ext>
              </a:extLst>
            </p:cNvPr>
            <p:cNvSpPr/>
            <p:nvPr/>
          </p:nvSpPr>
          <p:spPr>
            <a:xfrm>
              <a:off x="337457" y="228600"/>
              <a:ext cx="3733800" cy="457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4E2C3D-E7FE-2907-8152-F835B51F8466}"/>
                </a:ext>
              </a:extLst>
            </p:cNvPr>
            <p:cNvSpPr txBox="1"/>
            <p:nvPr/>
          </p:nvSpPr>
          <p:spPr>
            <a:xfrm>
              <a:off x="533400" y="272598"/>
              <a:ext cx="3429000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Vocabulary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DEA9484-616C-CD5C-449C-041465A4654D}"/>
              </a:ext>
            </a:extLst>
          </p:cNvPr>
          <p:cNvSpPr/>
          <p:nvPr/>
        </p:nvSpPr>
        <p:spPr>
          <a:xfrm>
            <a:off x="4419600" y="2933700"/>
            <a:ext cx="7239000" cy="9906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EB0E2E-4901-D565-CD63-AA072BFBC11E}"/>
              </a:ext>
            </a:extLst>
          </p:cNvPr>
          <p:cNvSpPr/>
          <p:nvPr/>
        </p:nvSpPr>
        <p:spPr>
          <a:xfrm>
            <a:off x="4648200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B56A82-B63A-3019-BEE0-A9A1002EE7E7}"/>
              </a:ext>
            </a:extLst>
          </p:cNvPr>
          <p:cNvSpPr/>
          <p:nvPr/>
        </p:nvSpPr>
        <p:spPr>
          <a:xfrm>
            <a:off x="5758543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1DC18D-E424-4138-27A7-E0FA31A21962}"/>
              </a:ext>
            </a:extLst>
          </p:cNvPr>
          <p:cNvSpPr/>
          <p:nvPr/>
        </p:nvSpPr>
        <p:spPr>
          <a:xfrm>
            <a:off x="6847115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E9A144-3F0C-9C54-E0A9-357D4307C88C}"/>
              </a:ext>
            </a:extLst>
          </p:cNvPr>
          <p:cNvSpPr/>
          <p:nvPr/>
        </p:nvSpPr>
        <p:spPr>
          <a:xfrm>
            <a:off x="7897587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4FF00E-1B2B-7C8F-E631-05756B4B4E27}"/>
              </a:ext>
            </a:extLst>
          </p:cNvPr>
          <p:cNvSpPr/>
          <p:nvPr/>
        </p:nvSpPr>
        <p:spPr>
          <a:xfrm>
            <a:off x="8948059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ED0E51-FBCC-FD2B-3949-447DC1728250}"/>
              </a:ext>
            </a:extLst>
          </p:cNvPr>
          <p:cNvGrpSpPr/>
          <p:nvPr/>
        </p:nvGrpSpPr>
        <p:grpSpPr>
          <a:xfrm>
            <a:off x="6096000" y="2137682"/>
            <a:ext cx="3733800" cy="457200"/>
            <a:chOff x="337457" y="228600"/>
            <a:chExt cx="3733800" cy="4572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FF9D702-3FF1-CDDC-B06F-CCB5B4BF9528}"/>
                </a:ext>
              </a:extLst>
            </p:cNvPr>
            <p:cNvSpPr/>
            <p:nvPr/>
          </p:nvSpPr>
          <p:spPr>
            <a:xfrm>
              <a:off x="337457" y="228600"/>
              <a:ext cx="3733800" cy="457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8F4F24B-BEA9-743D-92C5-49D57C15FBBB}"/>
                </a:ext>
              </a:extLst>
            </p:cNvPr>
            <p:cNvSpPr txBox="1"/>
            <p:nvPr/>
          </p:nvSpPr>
          <p:spPr>
            <a:xfrm>
              <a:off x="533400" y="272598"/>
              <a:ext cx="3429000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Build the word</a:t>
              </a:r>
            </a:p>
          </p:txBody>
        </p:sp>
      </p:grpSp>
      <p:sp>
        <p:nvSpPr>
          <p:cNvPr id="21" name="b">
            <a:extLst>
              <a:ext uri="{FF2B5EF4-FFF2-40B4-BE49-F238E27FC236}">
                <a16:creationId xmlns:a16="http://schemas.microsoft.com/office/drawing/2014/main" id="{0965EAEE-51A9-6DBA-0D7B-26AC0D434102}"/>
              </a:ext>
            </a:extLst>
          </p:cNvPr>
          <p:cNvSpPr txBox="1"/>
          <p:nvPr/>
        </p:nvSpPr>
        <p:spPr>
          <a:xfrm>
            <a:off x="4572000" y="3047256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</a:p>
        </p:txBody>
      </p:sp>
      <p:sp>
        <p:nvSpPr>
          <p:cNvPr id="22" name="O">
            <a:extLst>
              <a:ext uri="{FF2B5EF4-FFF2-40B4-BE49-F238E27FC236}">
                <a16:creationId xmlns:a16="http://schemas.microsoft.com/office/drawing/2014/main" id="{5A706833-A9C5-5067-82E1-06CF760099B3}"/>
              </a:ext>
            </a:extLst>
          </p:cNvPr>
          <p:cNvSpPr txBox="1"/>
          <p:nvPr/>
        </p:nvSpPr>
        <p:spPr>
          <a:xfrm>
            <a:off x="5334000" y="3047256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</a:t>
            </a:r>
          </a:p>
        </p:txBody>
      </p:sp>
      <p:sp>
        <p:nvSpPr>
          <p:cNvPr id="23" name="i">
            <a:extLst>
              <a:ext uri="{FF2B5EF4-FFF2-40B4-BE49-F238E27FC236}">
                <a16:creationId xmlns:a16="http://schemas.microsoft.com/office/drawing/2014/main" id="{B6CD9ABE-E419-24FF-B12C-F1BA423B26FF}"/>
              </a:ext>
            </a:extLst>
          </p:cNvPr>
          <p:cNvSpPr txBox="1"/>
          <p:nvPr/>
        </p:nvSpPr>
        <p:spPr>
          <a:xfrm>
            <a:off x="6172200" y="3060164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</a:p>
        </p:txBody>
      </p:sp>
      <p:sp>
        <p:nvSpPr>
          <p:cNvPr id="24" name="d">
            <a:extLst>
              <a:ext uri="{FF2B5EF4-FFF2-40B4-BE49-F238E27FC236}">
                <a16:creationId xmlns:a16="http://schemas.microsoft.com/office/drawing/2014/main" id="{C122E650-C5A2-A863-6D3D-B1BF4B344E36}"/>
              </a:ext>
            </a:extLst>
          </p:cNvPr>
          <p:cNvSpPr txBox="1"/>
          <p:nvPr/>
        </p:nvSpPr>
        <p:spPr>
          <a:xfrm>
            <a:off x="7086600" y="3060164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F563F961-E6EB-6FDE-3D25-8AE18C8F20EB}"/>
              </a:ext>
            </a:extLst>
          </p:cNvPr>
          <p:cNvSpPr txBox="1"/>
          <p:nvPr/>
        </p:nvSpPr>
        <p:spPr>
          <a:xfrm>
            <a:off x="8077200" y="3027507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</a:t>
            </a:r>
          </a:p>
        </p:txBody>
      </p:sp>
      <p:sp>
        <p:nvSpPr>
          <p:cNvPr id="26" name="t">
            <a:extLst>
              <a:ext uri="{FF2B5EF4-FFF2-40B4-BE49-F238E27FC236}">
                <a16:creationId xmlns:a16="http://schemas.microsoft.com/office/drawing/2014/main" id="{9F8BE769-F228-C962-4A70-40C33A1B20A8}"/>
              </a:ext>
            </a:extLst>
          </p:cNvPr>
          <p:cNvSpPr txBox="1"/>
          <p:nvPr/>
        </p:nvSpPr>
        <p:spPr>
          <a:xfrm>
            <a:off x="9067800" y="3047256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</a:t>
            </a:r>
          </a:p>
        </p:txBody>
      </p:sp>
      <p:sp>
        <p:nvSpPr>
          <p:cNvPr id="27" name="r">
            <a:extLst>
              <a:ext uri="{FF2B5EF4-FFF2-40B4-BE49-F238E27FC236}">
                <a16:creationId xmlns:a16="http://schemas.microsoft.com/office/drawing/2014/main" id="{12F984F7-0C08-01D4-BA94-353625B4C41F}"/>
              </a:ext>
            </a:extLst>
          </p:cNvPr>
          <p:cNvSpPr txBox="1"/>
          <p:nvPr/>
        </p:nvSpPr>
        <p:spPr>
          <a:xfrm>
            <a:off x="9906000" y="3036585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</a:t>
            </a:r>
          </a:p>
        </p:txBody>
      </p:sp>
      <p:pic>
        <p:nvPicPr>
          <p:cNvPr id="2050" name="Picture 2" descr="Doctor Cartoon Images - Free Download on Freepik">
            <a:extLst>
              <a:ext uri="{FF2B5EF4-FFF2-40B4-BE49-F238E27FC236}">
                <a16:creationId xmlns:a16="http://schemas.microsoft.com/office/drawing/2014/main" id="{2D1347F8-B6BF-0FEF-F9CF-180459DE5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 r="29265"/>
          <a:stretch>
            <a:fillRect/>
          </a:stretch>
        </p:blipFill>
        <p:spPr bwMode="auto">
          <a:xfrm>
            <a:off x="1066800" y="1676400"/>
            <a:ext cx="2286000" cy="462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">
            <a:extLst>
              <a:ext uri="{FF2B5EF4-FFF2-40B4-BE49-F238E27FC236}">
                <a16:creationId xmlns:a16="http://schemas.microsoft.com/office/drawing/2014/main" id="{3E1997A2-53CE-346B-A5B8-0EBD2517A1B6}"/>
              </a:ext>
            </a:extLst>
          </p:cNvPr>
          <p:cNvSpPr txBox="1"/>
          <p:nvPr/>
        </p:nvSpPr>
        <p:spPr>
          <a:xfrm>
            <a:off x="10814957" y="3047256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F7FF96-CA25-2A67-65A6-599FB35A3EA2}"/>
              </a:ext>
            </a:extLst>
          </p:cNvPr>
          <p:cNvSpPr/>
          <p:nvPr/>
        </p:nvSpPr>
        <p:spPr>
          <a:xfrm>
            <a:off x="10014857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205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7 L 0.04375 0.1761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-0.1875 0.1743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0.00509 L -0.09128 0.1694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903 L -0.08659 0.1740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486 L -0.14336 0.171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9 0 L 0.02474 0.1666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BECE30-A244-9636-90A6-4B4D37A42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73AB7F-B0B0-AF3E-08B9-09BE9844E9EF}"/>
              </a:ext>
            </a:extLst>
          </p:cNvPr>
          <p:cNvSpPr/>
          <p:nvPr/>
        </p:nvSpPr>
        <p:spPr>
          <a:xfrm>
            <a:off x="304800" y="228600"/>
            <a:ext cx="11582400" cy="62484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AC50EC-F07C-4037-F0D0-094FE96FC606}"/>
              </a:ext>
            </a:extLst>
          </p:cNvPr>
          <p:cNvGrpSpPr/>
          <p:nvPr/>
        </p:nvGrpSpPr>
        <p:grpSpPr>
          <a:xfrm>
            <a:off x="337457" y="228600"/>
            <a:ext cx="3733800" cy="457200"/>
            <a:chOff x="337457" y="228600"/>
            <a:chExt cx="3733800" cy="4572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88627CC-B1A8-70A0-C05C-439B1AD019C1}"/>
                </a:ext>
              </a:extLst>
            </p:cNvPr>
            <p:cNvSpPr/>
            <p:nvPr/>
          </p:nvSpPr>
          <p:spPr>
            <a:xfrm>
              <a:off x="337457" y="228600"/>
              <a:ext cx="3733800" cy="457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9F7C1A-854A-8004-BD07-D81B65357379}"/>
                </a:ext>
              </a:extLst>
            </p:cNvPr>
            <p:cNvSpPr txBox="1"/>
            <p:nvPr/>
          </p:nvSpPr>
          <p:spPr>
            <a:xfrm>
              <a:off x="533400" y="272598"/>
              <a:ext cx="3429000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Vocabulary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4000154-EFD0-6A57-7224-91E7726F4E5B}"/>
              </a:ext>
            </a:extLst>
          </p:cNvPr>
          <p:cNvSpPr/>
          <p:nvPr/>
        </p:nvSpPr>
        <p:spPr>
          <a:xfrm>
            <a:off x="4419600" y="2933700"/>
            <a:ext cx="7239000" cy="9906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1AF614-074C-82BE-1852-38C23246C10D}"/>
              </a:ext>
            </a:extLst>
          </p:cNvPr>
          <p:cNvSpPr/>
          <p:nvPr/>
        </p:nvSpPr>
        <p:spPr>
          <a:xfrm>
            <a:off x="5562600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D837D2-A03B-8614-64E5-4923AF13E2E7}"/>
              </a:ext>
            </a:extLst>
          </p:cNvPr>
          <p:cNvSpPr/>
          <p:nvPr/>
        </p:nvSpPr>
        <p:spPr>
          <a:xfrm>
            <a:off x="6672943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526B6F-1DF2-0F6A-A40A-AFFD3C617604}"/>
              </a:ext>
            </a:extLst>
          </p:cNvPr>
          <p:cNvSpPr/>
          <p:nvPr/>
        </p:nvSpPr>
        <p:spPr>
          <a:xfrm>
            <a:off x="7761515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1AB456-8792-5059-D93A-F88E965C5B92}"/>
              </a:ext>
            </a:extLst>
          </p:cNvPr>
          <p:cNvSpPr/>
          <p:nvPr/>
        </p:nvSpPr>
        <p:spPr>
          <a:xfrm>
            <a:off x="8811987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1ABEFB4-74E2-5E20-C827-63B74B59B66B}"/>
              </a:ext>
            </a:extLst>
          </p:cNvPr>
          <p:cNvGrpSpPr/>
          <p:nvPr/>
        </p:nvGrpSpPr>
        <p:grpSpPr>
          <a:xfrm>
            <a:off x="6096000" y="2137682"/>
            <a:ext cx="3733800" cy="457200"/>
            <a:chOff x="337457" y="228600"/>
            <a:chExt cx="3733800" cy="4572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69E25B3-B933-83FC-38AE-E40110244184}"/>
                </a:ext>
              </a:extLst>
            </p:cNvPr>
            <p:cNvSpPr/>
            <p:nvPr/>
          </p:nvSpPr>
          <p:spPr>
            <a:xfrm>
              <a:off x="337457" y="228600"/>
              <a:ext cx="3733800" cy="457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3D51F6-7CB3-FA64-12DC-9D86C400C8EA}"/>
                </a:ext>
              </a:extLst>
            </p:cNvPr>
            <p:cNvSpPr txBox="1"/>
            <p:nvPr/>
          </p:nvSpPr>
          <p:spPr>
            <a:xfrm>
              <a:off x="533400" y="272598"/>
              <a:ext cx="3429000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Build the word</a:t>
              </a:r>
            </a:p>
          </p:txBody>
        </p:sp>
      </p:grpSp>
      <p:sp>
        <p:nvSpPr>
          <p:cNvPr id="21" name="f">
            <a:extLst>
              <a:ext uri="{FF2B5EF4-FFF2-40B4-BE49-F238E27FC236}">
                <a16:creationId xmlns:a16="http://schemas.microsoft.com/office/drawing/2014/main" id="{6DC50D16-4910-4CC5-521D-8196C8D5F365}"/>
              </a:ext>
            </a:extLst>
          </p:cNvPr>
          <p:cNvSpPr txBox="1"/>
          <p:nvPr/>
        </p:nvSpPr>
        <p:spPr>
          <a:xfrm>
            <a:off x="4572000" y="3047256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</a:t>
            </a:r>
          </a:p>
        </p:txBody>
      </p:sp>
      <p:sp>
        <p:nvSpPr>
          <p:cNvPr id="22" name="c">
            <a:extLst>
              <a:ext uri="{FF2B5EF4-FFF2-40B4-BE49-F238E27FC236}">
                <a16:creationId xmlns:a16="http://schemas.microsoft.com/office/drawing/2014/main" id="{3E4079DB-088C-66E7-C06E-F69A01B53EAF}"/>
              </a:ext>
            </a:extLst>
          </p:cNvPr>
          <p:cNvSpPr txBox="1"/>
          <p:nvPr/>
        </p:nvSpPr>
        <p:spPr>
          <a:xfrm>
            <a:off x="5334000" y="3047256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</a:t>
            </a:r>
          </a:p>
        </p:txBody>
      </p:sp>
      <p:sp>
        <p:nvSpPr>
          <p:cNvPr id="23" name="l">
            <a:extLst>
              <a:ext uri="{FF2B5EF4-FFF2-40B4-BE49-F238E27FC236}">
                <a16:creationId xmlns:a16="http://schemas.microsoft.com/office/drawing/2014/main" id="{DC497344-3E57-EE88-F18D-C1B8477807A0}"/>
              </a:ext>
            </a:extLst>
          </p:cNvPr>
          <p:cNvSpPr txBox="1"/>
          <p:nvPr/>
        </p:nvSpPr>
        <p:spPr>
          <a:xfrm>
            <a:off x="6172200" y="3060164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</a:t>
            </a:r>
          </a:p>
        </p:txBody>
      </p:sp>
      <p:sp>
        <p:nvSpPr>
          <p:cNvPr id="24" name="g">
            <a:extLst>
              <a:ext uri="{FF2B5EF4-FFF2-40B4-BE49-F238E27FC236}">
                <a16:creationId xmlns:a16="http://schemas.microsoft.com/office/drawing/2014/main" id="{176EFD11-BED4-EBCD-EF74-6C00552FCBF4}"/>
              </a:ext>
            </a:extLst>
          </p:cNvPr>
          <p:cNvSpPr txBox="1"/>
          <p:nvPr/>
        </p:nvSpPr>
        <p:spPr>
          <a:xfrm>
            <a:off x="7086600" y="3060164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</a:t>
            </a:r>
          </a:p>
        </p:txBody>
      </p:sp>
      <p:sp>
        <p:nvSpPr>
          <p:cNvPr id="25" name="e">
            <a:extLst>
              <a:ext uri="{FF2B5EF4-FFF2-40B4-BE49-F238E27FC236}">
                <a16:creationId xmlns:a16="http://schemas.microsoft.com/office/drawing/2014/main" id="{C505805C-D9A7-9251-A4B4-1505236D2625}"/>
              </a:ext>
            </a:extLst>
          </p:cNvPr>
          <p:cNvSpPr txBox="1"/>
          <p:nvPr/>
        </p:nvSpPr>
        <p:spPr>
          <a:xfrm>
            <a:off x="8077200" y="3027507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</a:p>
        </p:txBody>
      </p:sp>
      <p:sp>
        <p:nvSpPr>
          <p:cNvPr id="26" name="k">
            <a:extLst>
              <a:ext uri="{FF2B5EF4-FFF2-40B4-BE49-F238E27FC236}">
                <a16:creationId xmlns:a16="http://schemas.microsoft.com/office/drawing/2014/main" id="{6FED0B6F-930B-BF6B-A4A1-874F4EBB7C91}"/>
              </a:ext>
            </a:extLst>
          </p:cNvPr>
          <p:cNvSpPr txBox="1"/>
          <p:nvPr/>
        </p:nvSpPr>
        <p:spPr>
          <a:xfrm>
            <a:off x="9067800" y="3047256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</a:t>
            </a:r>
          </a:p>
        </p:txBody>
      </p:sp>
      <p:sp>
        <p:nvSpPr>
          <p:cNvPr id="27" name="v">
            <a:extLst>
              <a:ext uri="{FF2B5EF4-FFF2-40B4-BE49-F238E27FC236}">
                <a16:creationId xmlns:a16="http://schemas.microsoft.com/office/drawing/2014/main" id="{0923D730-92B1-BEE6-3022-0D210871323C}"/>
              </a:ext>
            </a:extLst>
          </p:cNvPr>
          <p:cNvSpPr txBox="1"/>
          <p:nvPr/>
        </p:nvSpPr>
        <p:spPr>
          <a:xfrm>
            <a:off x="9906000" y="3036585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</a:t>
            </a: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7F4E28AF-781D-1835-2F93-F5C1264500AA}"/>
              </a:ext>
            </a:extLst>
          </p:cNvPr>
          <p:cNvSpPr txBox="1"/>
          <p:nvPr/>
        </p:nvSpPr>
        <p:spPr>
          <a:xfrm>
            <a:off x="10814957" y="3047256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</a:p>
        </p:txBody>
      </p:sp>
      <p:grpSp>
        <p:nvGrpSpPr>
          <p:cNvPr id="14" name="Answer">
            <a:extLst>
              <a:ext uri="{FF2B5EF4-FFF2-40B4-BE49-F238E27FC236}">
                <a16:creationId xmlns:a16="http://schemas.microsoft.com/office/drawing/2014/main" id="{D93E7881-1207-9F16-DD00-069C763BA986}"/>
              </a:ext>
            </a:extLst>
          </p:cNvPr>
          <p:cNvGrpSpPr/>
          <p:nvPr/>
        </p:nvGrpSpPr>
        <p:grpSpPr>
          <a:xfrm>
            <a:off x="1311728" y="2137682"/>
            <a:ext cx="2438400" cy="457200"/>
            <a:chOff x="337457" y="228600"/>
            <a:chExt cx="3733800" cy="4572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A018CBE-DE80-25F1-41AD-042D1A4BAF7A}"/>
                </a:ext>
              </a:extLst>
            </p:cNvPr>
            <p:cNvSpPr/>
            <p:nvPr/>
          </p:nvSpPr>
          <p:spPr>
            <a:xfrm>
              <a:off x="337457" y="228600"/>
              <a:ext cx="3733800" cy="457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392E5F6-F251-B40C-362A-3D043AA574C4}"/>
                </a:ext>
              </a:extLst>
            </p:cNvPr>
            <p:cNvSpPr txBox="1"/>
            <p:nvPr/>
          </p:nvSpPr>
          <p:spPr>
            <a:xfrm>
              <a:off x="533400" y="272598"/>
              <a:ext cx="3429000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Answer</a:t>
              </a:r>
            </a:p>
          </p:txBody>
        </p:sp>
      </p:grpSp>
      <p:pic>
        <p:nvPicPr>
          <p:cNvPr id="5124" name="Picture 4" descr="Delicious chocolate cake clipart isolated vector illustration | Premium  AI-generated vector">
            <a:extLst>
              <a:ext uri="{FF2B5EF4-FFF2-40B4-BE49-F238E27FC236}">
                <a16:creationId xmlns:a16="http://schemas.microsoft.com/office/drawing/2014/main" id="{3F3DD50B-66D0-56A9-833F-E906E951C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07334"/>
            <a:ext cx="342900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769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7 L 0.02995 0.1761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-0.33086 0.1761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09648 0.1761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0.07227 0.1791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" y="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23B344-EA4C-4BE4-242C-567D58F09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A90042-17AB-CD7C-054B-7CBA9E6CA1D1}"/>
              </a:ext>
            </a:extLst>
          </p:cNvPr>
          <p:cNvSpPr/>
          <p:nvPr/>
        </p:nvSpPr>
        <p:spPr>
          <a:xfrm>
            <a:off x="304800" y="228600"/>
            <a:ext cx="11582400" cy="62484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279099-46F3-E334-DAE2-0BD22CCA8F74}"/>
              </a:ext>
            </a:extLst>
          </p:cNvPr>
          <p:cNvGrpSpPr/>
          <p:nvPr/>
        </p:nvGrpSpPr>
        <p:grpSpPr>
          <a:xfrm>
            <a:off x="337457" y="228600"/>
            <a:ext cx="3733800" cy="457200"/>
            <a:chOff x="337457" y="228600"/>
            <a:chExt cx="3733800" cy="4572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251D552-2B66-905F-845A-663F8A5459F9}"/>
                </a:ext>
              </a:extLst>
            </p:cNvPr>
            <p:cNvSpPr/>
            <p:nvPr/>
          </p:nvSpPr>
          <p:spPr>
            <a:xfrm>
              <a:off x="337457" y="228600"/>
              <a:ext cx="3733800" cy="457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61A45B-993A-E97C-50D2-0836D180F583}"/>
                </a:ext>
              </a:extLst>
            </p:cNvPr>
            <p:cNvSpPr txBox="1"/>
            <p:nvPr/>
          </p:nvSpPr>
          <p:spPr>
            <a:xfrm>
              <a:off x="533400" y="272598"/>
              <a:ext cx="3429000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Vocabulary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7EA9321-9D0B-96F5-A882-D27ED0A499B9}"/>
              </a:ext>
            </a:extLst>
          </p:cNvPr>
          <p:cNvSpPr/>
          <p:nvPr/>
        </p:nvSpPr>
        <p:spPr>
          <a:xfrm>
            <a:off x="4419600" y="2933700"/>
            <a:ext cx="7239000" cy="9906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4C54D1-75BC-04D4-1275-1CA6540925B4}"/>
              </a:ext>
            </a:extLst>
          </p:cNvPr>
          <p:cNvSpPr/>
          <p:nvPr/>
        </p:nvSpPr>
        <p:spPr>
          <a:xfrm>
            <a:off x="4648200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88EBBD-6C8A-517E-CA45-C7460B8AC37E}"/>
              </a:ext>
            </a:extLst>
          </p:cNvPr>
          <p:cNvSpPr/>
          <p:nvPr/>
        </p:nvSpPr>
        <p:spPr>
          <a:xfrm>
            <a:off x="5758543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A97D72-7EA7-B80B-4161-FCC9D730605C}"/>
              </a:ext>
            </a:extLst>
          </p:cNvPr>
          <p:cNvSpPr/>
          <p:nvPr/>
        </p:nvSpPr>
        <p:spPr>
          <a:xfrm>
            <a:off x="6847115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C4F7B6-BF4D-E81F-243C-3008A9507942}"/>
              </a:ext>
            </a:extLst>
          </p:cNvPr>
          <p:cNvSpPr/>
          <p:nvPr/>
        </p:nvSpPr>
        <p:spPr>
          <a:xfrm>
            <a:off x="7897587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34EE6E-7176-B012-B842-2FB03666BCC7}"/>
              </a:ext>
            </a:extLst>
          </p:cNvPr>
          <p:cNvSpPr/>
          <p:nvPr/>
        </p:nvSpPr>
        <p:spPr>
          <a:xfrm>
            <a:off x="8948059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9CC817-079A-801D-79CA-340A92C9BFF8}"/>
              </a:ext>
            </a:extLst>
          </p:cNvPr>
          <p:cNvGrpSpPr/>
          <p:nvPr/>
        </p:nvGrpSpPr>
        <p:grpSpPr>
          <a:xfrm>
            <a:off x="6096000" y="2137682"/>
            <a:ext cx="3733800" cy="457200"/>
            <a:chOff x="337457" y="228600"/>
            <a:chExt cx="3733800" cy="4572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EEA04B1-C97D-CF13-67E3-D5E10098B326}"/>
                </a:ext>
              </a:extLst>
            </p:cNvPr>
            <p:cNvSpPr/>
            <p:nvPr/>
          </p:nvSpPr>
          <p:spPr>
            <a:xfrm>
              <a:off x="337457" y="228600"/>
              <a:ext cx="3733800" cy="457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51EB95-E1C8-AE6D-3AB5-46EC72F10A9E}"/>
                </a:ext>
              </a:extLst>
            </p:cNvPr>
            <p:cNvSpPr txBox="1"/>
            <p:nvPr/>
          </p:nvSpPr>
          <p:spPr>
            <a:xfrm>
              <a:off x="533400" y="272598"/>
              <a:ext cx="3429000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Build the word</a:t>
              </a:r>
            </a:p>
          </p:txBody>
        </p:sp>
      </p:grpSp>
      <p:sp>
        <p:nvSpPr>
          <p:cNvPr id="21" name="t">
            <a:extLst>
              <a:ext uri="{FF2B5EF4-FFF2-40B4-BE49-F238E27FC236}">
                <a16:creationId xmlns:a16="http://schemas.microsoft.com/office/drawing/2014/main" id="{BDBED8F3-804F-ECA4-4E03-86C52A4C710F}"/>
              </a:ext>
            </a:extLst>
          </p:cNvPr>
          <p:cNvSpPr txBox="1"/>
          <p:nvPr/>
        </p:nvSpPr>
        <p:spPr>
          <a:xfrm>
            <a:off x="4572000" y="3047256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</a:t>
            </a:r>
          </a:p>
        </p:txBody>
      </p:sp>
      <p:sp>
        <p:nvSpPr>
          <p:cNvPr id="22" name="h">
            <a:extLst>
              <a:ext uri="{FF2B5EF4-FFF2-40B4-BE49-F238E27FC236}">
                <a16:creationId xmlns:a16="http://schemas.microsoft.com/office/drawing/2014/main" id="{0DF23C78-4417-4055-900C-7FB4A00A5B90}"/>
              </a:ext>
            </a:extLst>
          </p:cNvPr>
          <p:cNvSpPr txBox="1"/>
          <p:nvPr/>
        </p:nvSpPr>
        <p:spPr>
          <a:xfrm>
            <a:off x="5334000" y="3047256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</a:t>
            </a:r>
          </a:p>
        </p:txBody>
      </p:sp>
      <p:sp>
        <p:nvSpPr>
          <p:cNvPr id="23" name="c">
            <a:extLst>
              <a:ext uri="{FF2B5EF4-FFF2-40B4-BE49-F238E27FC236}">
                <a16:creationId xmlns:a16="http://schemas.microsoft.com/office/drawing/2014/main" id="{2DF81BC6-0463-0529-8B43-7E20A32334D6}"/>
              </a:ext>
            </a:extLst>
          </p:cNvPr>
          <p:cNvSpPr txBox="1"/>
          <p:nvPr/>
        </p:nvSpPr>
        <p:spPr>
          <a:xfrm>
            <a:off x="6172200" y="3060164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</a:t>
            </a:r>
          </a:p>
        </p:txBody>
      </p:sp>
      <p:sp>
        <p:nvSpPr>
          <p:cNvPr id="24" name="e">
            <a:extLst>
              <a:ext uri="{FF2B5EF4-FFF2-40B4-BE49-F238E27FC236}">
                <a16:creationId xmlns:a16="http://schemas.microsoft.com/office/drawing/2014/main" id="{68A0D79E-2BB4-F205-E938-D1522DDD16D6}"/>
              </a:ext>
            </a:extLst>
          </p:cNvPr>
          <p:cNvSpPr txBox="1"/>
          <p:nvPr/>
        </p:nvSpPr>
        <p:spPr>
          <a:xfrm>
            <a:off x="7086600" y="3060164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</a:p>
        </p:txBody>
      </p:sp>
      <p:sp>
        <p:nvSpPr>
          <p:cNvPr id="25" name="p">
            <a:extLst>
              <a:ext uri="{FF2B5EF4-FFF2-40B4-BE49-F238E27FC236}">
                <a16:creationId xmlns:a16="http://schemas.microsoft.com/office/drawing/2014/main" id="{2945B661-82BA-9AF6-6272-BABC656A9EEF}"/>
              </a:ext>
            </a:extLst>
          </p:cNvPr>
          <p:cNvSpPr txBox="1"/>
          <p:nvPr/>
        </p:nvSpPr>
        <p:spPr>
          <a:xfrm>
            <a:off x="8077200" y="3027507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</a:t>
            </a:r>
          </a:p>
        </p:txBody>
      </p:sp>
      <p:sp>
        <p:nvSpPr>
          <p:cNvPr id="26" name="e">
            <a:extLst>
              <a:ext uri="{FF2B5EF4-FFF2-40B4-BE49-F238E27FC236}">
                <a16:creationId xmlns:a16="http://schemas.microsoft.com/office/drawing/2014/main" id="{C958DBFF-BE4C-CC4A-6A4C-DDE56B0448F5}"/>
              </a:ext>
            </a:extLst>
          </p:cNvPr>
          <p:cNvSpPr txBox="1"/>
          <p:nvPr/>
        </p:nvSpPr>
        <p:spPr>
          <a:xfrm>
            <a:off x="9067800" y="3047256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</a:p>
        </p:txBody>
      </p:sp>
      <p:sp>
        <p:nvSpPr>
          <p:cNvPr id="27" name="s">
            <a:extLst>
              <a:ext uri="{FF2B5EF4-FFF2-40B4-BE49-F238E27FC236}">
                <a16:creationId xmlns:a16="http://schemas.microsoft.com/office/drawing/2014/main" id="{95384414-B00D-E55E-25B9-CF3D138E05DE}"/>
              </a:ext>
            </a:extLst>
          </p:cNvPr>
          <p:cNvSpPr txBox="1"/>
          <p:nvPr/>
        </p:nvSpPr>
        <p:spPr>
          <a:xfrm>
            <a:off x="9906000" y="3036585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</a:t>
            </a:r>
          </a:p>
        </p:txBody>
      </p:sp>
      <p:sp>
        <p:nvSpPr>
          <p:cNvPr id="12" name="e">
            <a:extLst>
              <a:ext uri="{FF2B5EF4-FFF2-40B4-BE49-F238E27FC236}">
                <a16:creationId xmlns:a16="http://schemas.microsoft.com/office/drawing/2014/main" id="{B4BBD43F-6154-DDAF-8AF9-0FE43A72EC38}"/>
              </a:ext>
            </a:extLst>
          </p:cNvPr>
          <p:cNvSpPr txBox="1"/>
          <p:nvPr/>
        </p:nvSpPr>
        <p:spPr>
          <a:xfrm>
            <a:off x="10814957" y="3047256"/>
            <a:ext cx="60960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11602D-B1BD-3107-10DC-2BC25385E9D2}"/>
              </a:ext>
            </a:extLst>
          </p:cNvPr>
          <p:cNvSpPr/>
          <p:nvPr/>
        </p:nvSpPr>
        <p:spPr>
          <a:xfrm>
            <a:off x="10014857" y="4210050"/>
            <a:ext cx="881743" cy="81915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cheese" descr="Cheese in Animation | Stable Diffusion Online">
            <a:extLst>
              <a:ext uri="{FF2B5EF4-FFF2-40B4-BE49-F238E27FC236}">
                <a16:creationId xmlns:a16="http://schemas.microsoft.com/office/drawing/2014/main" id="{7F2259F7-BFF0-DB8F-8FD1-545D5DD20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3" t="14117" r="3885" b="14117"/>
          <a:stretch>
            <a:fillRect/>
          </a:stretch>
        </p:blipFill>
        <p:spPr bwMode="auto">
          <a:xfrm>
            <a:off x="936171" y="2862029"/>
            <a:ext cx="3189515" cy="269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Answer">
            <a:extLst>
              <a:ext uri="{FF2B5EF4-FFF2-40B4-BE49-F238E27FC236}">
                <a16:creationId xmlns:a16="http://schemas.microsoft.com/office/drawing/2014/main" id="{A177D871-9694-4396-CCE2-DE59D82679BD}"/>
              </a:ext>
            </a:extLst>
          </p:cNvPr>
          <p:cNvGrpSpPr/>
          <p:nvPr/>
        </p:nvGrpSpPr>
        <p:grpSpPr>
          <a:xfrm>
            <a:off x="1311728" y="2137682"/>
            <a:ext cx="2438400" cy="457200"/>
            <a:chOff x="337457" y="228600"/>
            <a:chExt cx="3733800" cy="4572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085D9E-FEBD-9698-B7D2-C1F7BCB53C0B}"/>
                </a:ext>
              </a:extLst>
            </p:cNvPr>
            <p:cNvSpPr/>
            <p:nvPr/>
          </p:nvSpPr>
          <p:spPr>
            <a:xfrm>
              <a:off x="337457" y="228600"/>
              <a:ext cx="3733800" cy="4572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9AF442-1EEE-BF64-76EA-A3F420AB2532}"/>
                </a:ext>
              </a:extLst>
            </p:cNvPr>
            <p:cNvSpPr txBox="1"/>
            <p:nvPr/>
          </p:nvSpPr>
          <p:spPr>
            <a:xfrm>
              <a:off x="533400" y="272598"/>
              <a:ext cx="3429000" cy="369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Answer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8899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11341 0.1743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7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6.80879E-17 L 0.04688 0.176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-0.05586 0.1761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08659 0.1761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6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875 0.1777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-0.00625 0.1743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6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AE4906-D51A-4A77-B9E5-EBF33F4AB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eart" descr="A human heart with veins and arteries&#10;&#10;AI-generated content may be incorrect.">
            <a:extLst>
              <a:ext uri="{FF2B5EF4-FFF2-40B4-BE49-F238E27FC236}">
                <a16:creationId xmlns:a16="http://schemas.microsoft.com/office/drawing/2014/main" id="{463AFA7C-662A-8922-6E3A-77992D88F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857" y="2098089"/>
            <a:ext cx="2681442" cy="2681442"/>
          </a:xfrm>
          <a:prstGeom prst="rect">
            <a:avLst/>
          </a:prstGeom>
        </p:spPr>
      </p:pic>
      <p:pic>
        <p:nvPicPr>
          <p:cNvPr id="2" name="large intestine" descr="A diagram of a human body&#10;&#10;Description automatically generated">
            <a:extLst>
              <a:ext uri="{FF2B5EF4-FFF2-40B4-BE49-F238E27FC236}">
                <a16:creationId xmlns:a16="http://schemas.microsoft.com/office/drawing/2014/main" id="{AC9A20B3-40F6-3206-C1C2-F9FFB8033E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0" t="74023" r="57581" b="12002"/>
          <a:stretch/>
        </p:blipFill>
        <p:spPr>
          <a:xfrm>
            <a:off x="946373" y="2166530"/>
            <a:ext cx="3527856" cy="2803386"/>
          </a:xfrm>
          <a:prstGeom prst="rect">
            <a:avLst/>
          </a:prstGeom>
        </p:spPr>
      </p:pic>
      <p:pic>
        <p:nvPicPr>
          <p:cNvPr id="3" name="lungs" descr="A diagram of a human body&#10;&#10;Description automatically generated">
            <a:extLst>
              <a:ext uri="{FF2B5EF4-FFF2-40B4-BE49-F238E27FC236}">
                <a16:creationId xmlns:a16="http://schemas.microsoft.com/office/drawing/2014/main" id="{6AB2630E-033A-DC2F-DBAF-3F5F70C590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23465" r="58914" b="61183"/>
          <a:stretch/>
        </p:blipFill>
        <p:spPr>
          <a:xfrm>
            <a:off x="8807345" y="1844541"/>
            <a:ext cx="2976522" cy="271983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827424-5738-7C25-E7E9-D888A79B370F}"/>
              </a:ext>
            </a:extLst>
          </p:cNvPr>
          <p:cNvSpPr/>
          <p:nvPr/>
        </p:nvSpPr>
        <p:spPr>
          <a:xfrm>
            <a:off x="1153886" y="446314"/>
            <a:ext cx="9906000" cy="11321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Question">
            <a:extLst>
              <a:ext uri="{FF2B5EF4-FFF2-40B4-BE49-F238E27FC236}">
                <a16:creationId xmlns:a16="http://schemas.microsoft.com/office/drawing/2014/main" id="{2C554C1F-1740-F061-CCAB-74CE722F8AC0}"/>
              </a:ext>
            </a:extLst>
          </p:cNvPr>
          <p:cNvSpPr txBox="1"/>
          <p:nvPr/>
        </p:nvSpPr>
        <p:spPr>
          <a:xfrm>
            <a:off x="1338943" y="693708"/>
            <a:ext cx="9579428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dirty="0">
                <a:latin typeface="Comic Sans MS" panose="030F0702030302020204" pitchFamily="66" charset="0"/>
              </a:rPr>
              <a:t>Which body part pumps blood?</a:t>
            </a:r>
          </a:p>
        </p:txBody>
      </p:sp>
      <p:sp>
        <p:nvSpPr>
          <p:cNvPr id="7" name="Choice: A">
            <a:extLst>
              <a:ext uri="{FF2B5EF4-FFF2-40B4-BE49-F238E27FC236}">
                <a16:creationId xmlns:a16="http://schemas.microsoft.com/office/drawing/2014/main" id="{FDCFDCA8-F4E4-D22D-E06B-CA0DFDA9AFDA}"/>
              </a:ext>
            </a:extLst>
          </p:cNvPr>
          <p:cNvSpPr txBox="1"/>
          <p:nvPr/>
        </p:nvSpPr>
        <p:spPr>
          <a:xfrm>
            <a:off x="623552" y="4969916"/>
            <a:ext cx="3621877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A. large intestine</a:t>
            </a:r>
          </a:p>
        </p:txBody>
      </p:sp>
      <p:sp>
        <p:nvSpPr>
          <p:cNvPr id="8" name="Choice: B">
            <a:extLst>
              <a:ext uri="{FF2B5EF4-FFF2-40B4-BE49-F238E27FC236}">
                <a16:creationId xmlns:a16="http://schemas.microsoft.com/office/drawing/2014/main" id="{742422BB-FD30-09C9-9827-95A78AAE85B3}"/>
              </a:ext>
            </a:extLst>
          </p:cNvPr>
          <p:cNvSpPr txBox="1"/>
          <p:nvPr/>
        </p:nvSpPr>
        <p:spPr>
          <a:xfrm>
            <a:off x="4797050" y="4975201"/>
            <a:ext cx="294624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B. heart</a:t>
            </a:r>
          </a:p>
        </p:txBody>
      </p:sp>
      <p:sp>
        <p:nvSpPr>
          <p:cNvPr id="9" name="Choice: C">
            <a:extLst>
              <a:ext uri="{FF2B5EF4-FFF2-40B4-BE49-F238E27FC236}">
                <a16:creationId xmlns:a16="http://schemas.microsoft.com/office/drawing/2014/main" id="{9042DB0A-DE83-877F-4520-7BB1132D1840}"/>
              </a:ext>
            </a:extLst>
          </p:cNvPr>
          <p:cNvSpPr txBox="1"/>
          <p:nvPr/>
        </p:nvSpPr>
        <p:spPr>
          <a:xfrm>
            <a:off x="9020373" y="5013459"/>
            <a:ext cx="294624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C. lungs</a:t>
            </a:r>
          </a:p>
        </p:txBody>
      </p:sp>
      <p:pic>
        <p:nvPicPr>
          <p:cNvPr id="19" name="Correct" descr="A green check mark on a white background&#10;&#10;AI-generated content may be incorrect.">
            <a:extLst>
              <a:ext uri="{FF2B5EF4-FFF2-40B4-BE49-F238E27FC236}">
                <a16:creationId xmlns:a16="http://schemas.microsoft.com/office/drawing/2014/main" id="{F8C3E72F-B3D6-5C46-F547-84455FA5047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054" y="2785742"/>
            <a:ext cx="1398239" cy="1398239"/>
          </a:xfrm>
          <a:prstGeom prst="rect">
            <a:avLst/>
          </a:prstGeom>
        </p:spPr>
      </p:pic>
      <p:pic>
        <p:nvPicPr>
          <p:cNvPr id="20" name="Incorrect" descr="A red x symbol on a white background&#10;&#10;AI-generated content may be incorrect.">
            <a:extLst>
              <a:ext uri="{FF2B5EF4-FFF2-40B4-BE49-F238E27FC236}">
                <a16:creationId xmlns:a16="http://schemas.microsoft.com/office/drawing/2014/main" id="{582A4DBE-3E2A-7430-C1E7-ED80D885885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080" y="2196896"/>
            <a:ext cx="2302329" cy="2302329"/>
          </a:xfrm>
          <a:prstGeom prst="rect">
            <a:avLst/>
          </a:prstGeom>
        </p:spPr>
      </p:pic>
      <p:pic>
        <p:nvPicPr>
          <p:cNvPr id="22" name="Incorrect" descr="A red x symbol on a white background&#10;&#10;AI-generated content may be incorrect.">
            <a:extLst>
              <a:ext uri="{FF2B5EF4-FFF2-40B4-BE49-F238E27FC236}">
                <a16:creationId xmlns:a16="http://schemas.microsoft.com/office/drawing/2014/main" id="{2AC2E918-3B9E-F4A8-F39E-FA452A01FCA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994" y="2196896"/>
            <a:ext cx="2302329" cy="230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5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6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9B0C37-64B1-D137-7290-96307C6A6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rabbit" descr="Bunny Rabbit PNG - Brown Rabbit – Free Download">
            <a:extLst>
              <a:ext uri="{FF2B5EF4-FFF2-40B4-BE49-F238E27FC236}">
                <a16:creationId xmlns:a16="http://schemas.microsoft.com/office/drawing/2014/main" id="{FBC07545-7672-3102-AA62-8FC378BD4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24" y="2287645"/>
            <a:ext cx="2678671" cy="230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bird" descr="Birds Png PSD, High Quality Free PSD Templates for Download | Freepik">
            <a:extLst>
              <a:ext uri="{FF2B5EF4-FFF2-40B4-BE49-F238E27FC236}">
                <a16:creationId xmlns:a16="http://schemas.microsoft.com/office/drawing/2014/main" id="{7FCAFE08-AA85-8C1F-08FB-DDABC30A4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2" t="22801" r="11263" b="18844"/>
          <a:stretch>
            <a:fillRect/>
          </a:stretch>
        </p:blipFill>
        <p:spPr bwMode="auto">
          <a:xfrm>
            <a:off x="4929452" y="2380174"/>
            <a:ext cx="294625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snake" descr="Green Snake PNGs for Free Download">
            <a:extLst>
              <a:ext uri="{FF2B5EF4-FFF2-40B4-BE49-F238E27FC236}">
                <a16:creationId xmlns:a16="http://schemas.microsoft.com/office/drawing/2014/main" id="{0B311E36-6416-B30C-305B-622BC04C0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214" y="3033670"/>
            <a:ext cx="3256665" cy="162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B4AA758-9CB6-1BC0-CA0E-A978B42351B0}"/>
              </a:ext>
            </a:extLst>
          </p:cNvPr>
          <p:cNvSpPr/>
          <p:nvPr/>
        </p:nvSpPr>
        <p:spPr>
          <a:xfrm>
            <a:off x="1153886" y="446314"/>
            <a:ext cx="9906000" cy="11321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Question">
            <a:extLst>
              <a:ext uri="{FF2B5EF4-FFF2-40B4-BE49-F238E27FC236}">
                <a16:creationId xmlns:a16="http://schemas.microsoft.com/office/drawing/2014/main" id="{992463ED-C29F-3849-B1E8-2B1078DDB023}"/>
              </a:ext>
            </a:extLst>
          </p:cNvPr>
          <p:cNvSpPr txBox="1"/>
          <p:nvPr/>
        </p:nvSpPr>
        <p:spPr>
          <a:xfrm>
            <a:off x="1338943" y="693708"/>
            <a:ext cx="9579428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dirty="0">
                <a:latin typeface="Comic Sans MS" panose="030F0702030302020204" pitchFamily="66" charset="0"/>
              </a:rPr>
              <a:t>Which animal slithers?</a:t>
            </a:r>
          </a:p>
        </p:txBody>
      </p:sp>
      <p:sp>
        <p:nvSpPr>
          <p:cNvPr id="7" name="Choice: A">
            <a:extLst>
              <a:ext uri="{FF2B5EF4-FFF2-40B4-BE49-F238E27FC236}">
                <a16:creationId xmlns:a16="http://schemas.microsoft.com/office/drawing/2014/main" id="{8E52CAD2-EFEB-E46B-F26A-4A4D9B1290D7}"/>
              </a:ext>
            </a:extLst>
          </p:cNvPr>
          <p:cNvSpPr txBox="1"/>
          <p:nvPr/>
        </p:nvSpPr>
        <p:spPr>
          <a:xfrm>
            <a:off x="623552" y="4969916"/>
            <a:ext cx="3621877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A. rabbit</a:t>
            </a:r>
          </a:p>
        </p:txBody>
      </p:sp>
      <p:sp>
        <p:nvSpPr>
          <p:cNvPr id="8" name="Choice: B">
            <a:extLst>
              <a:ext uri="{FF2B5EF4-FFF2-40B4-BE49-F238E27FC236}">
                <a16:creationId xmlns:a16="http://schemas.microsoft.com/office/drawing/2014/main" id="{5770B10A-E243-54DF-9955-8DD5E08A9C99}"/>
              </a:ext>
            </a:extLst>
          </p:cNvPr>
          <p:cNvSpPr txBox="1"/>
          <p:nvPr/>
        </p:nvSpPr>
        <p:spPr>
          <a:xfrm>
            <a:off x="4797050" y="4975201"/>
            <a:ext cx="294624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B. bird</a:t>
            </a:r>
          </a:p>
        </p:txBody>
      </p:sp>
      <p:sp>
        <p:nvSpPr>
          <p:cNvPr id="9" name="Choice: C">
            <a:extLst>
              <a:ext uri="{FF2B5EF4-FFF2-40B4-BE49-F238E27FC236}">
                <a16:creationId xmlns:a16="http://schemas.microsoft.com/office/drawing/2014/main" id="{851EF03E-8352-A1B8-E429-22E299126292}"/>
              </a:ext>
            </a:extLst>
          </p:cNvPr>
          <p:cNvSpPr txBox="1"/>
          <p:nvPr/>
        </p:nvSpPr>
        <p:spPr>
          <a:xfrm>
            <a:off x="9020373" y="5013459"/>
            <a:ext cx="294624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C. snake</a:t>
            </a:r>
          </a:p>
        </p:txBody>
      </p:sp>
      <p:pic>
        <p:nvPicPr>
          <p:cNvPr id="19" name="Correct" descr="A green check mark on a white background&#10;&#10;AI-generated content may be incorrect.">
            <a:extLst>
              <a:ext uri="{FF2B5EF4-FFF2-40B4-BE49-F238E27FC236}">
                <a16:creationId xmlns:a16="http://schemas.microsoft.com/office/drawing/2014/main" id="{ED8D9369-C70B-C0DB-27A1-07FEC9183D9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437" y="3033670"/>
            <a:ext cx="1398239" cy="1398239"/>
          </a:xfrm>
          <a:prstGeom prst="rect">
            <a:avLst/>
          </a:prstGeom>
        </p:spPr>
      </p:pic>
      <p:pic>
        <p:nvPicPr>
          <p:cNvPr id="20" name="Incorrect" descr="A red x symbol on a white background&#10;&#10;AI-generated content may be incorrect.">
            <a:extLst>
              <a:ext uri="{FF2B5EF4-FFF2-40B4-BE49-F238E27FC236}">
                <a16:creationId xmlns:a16="http://schemas.microsoft.com/office/drawing/2014/main" id="{CE353651-AC8E-F984-058D-53D96CEC856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022" y="2277835"/>
            <a:ext cx="2302329" cy="2302329"/>
          </a:xfrm>
          <a:prstGeom prst="rect">
            <a:avLst/>
          </a:prstGeom>
        </p:spPr>
      </p:pic>
      <p:pic>
        <p:nvPicPr>
          <p:cNvPr id="22" name="Incorrect" descr="A red x symbol on a white background&#10;&#10;AI-generated content may be incorrect.">
            <a:extLst>
              <a:ext uri="{FF2B5EF4-FFF2-40B4-BE49-F238E27FC236}">
                <a16:creationId xmlns:a16="http://schemas.microsoft.com/office/drawing/2014/main" id="{3D9F49E1-1D42-FF3B-063E-D8F6270F640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02" y="2477616"/>
            <a:ext cx="2302329" cy="230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1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5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6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9D1887-0F39-013D-08FD-DB8E1AE9A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tractor" descr="Tractor PNG transparent image download, size: 642x462px">
            <a:extLst>
              <a:ext uri="{FF2B5EF4-FFF2-40B4-BE49-F238E27FC236}">
                <a16:creationId xmlns:a16="http://schemas.microsoft.com/office/drawing/2014/main" id="{7D1D4581-6A11-3978-CCAD-6D1AF73F8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99" y="2014706"/>
            <a:ext cx="3815017" cy="274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teddy bear" descr="Teddy Bear Png Free Download - Rose Png">
            <a:extLst>
              <a:ext uri="{FF2B5EF4-FFF2-40B4-BE49-F238E27FC236}">
                <a16:creationId xmlns:a16="http://schemas.microsoft.com/office/drawing/2014/main" id="{8269EC65-F787-FF18-40B0-150DFB585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74" y="2080532"/>
            <a:ext cx="2696935" cy="269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olar bear" descr="Polar white bear PNG transparent image download, size: 1000x681px">
            <a:extLst>
              <a:ext uri="{FF2B5EF4-FFF2-40B4-BE49-F238E27FC236}">
                <a16:creationId xmlns:a16="http://schemas.microsoft.com/office/drawing/2014/main" id="{144C24DF-5701-4E70-D76D-D06BDDB62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067" y="2407019"/>
            <a:ext cx="3547817" cy="241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FDE3F0B-807C-F490-F2DD-C9AA4E577EAE}"/>
              </a:ext>
            </a:extLst>
          </p:cNvPr>
          <p:cNvSpPr/>
          <p:nvPr/>
        </p:nvSpPr>
        <p:spPr>
          <a:xfrm>
            <a:off x="1153886" y="446314"/>
            <a:ext cx="9906000" cy="11321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Question">
            <a:extLst>
              <a:ext uri="{FF2B5EF4-FFF2-40B4-BE49-F238E27FC236}">
                <a16:creationId xmlns:a16="http://schemas.microsoft.com/office/drawing/2014/main" id="{D75083EA-8A7A-C0C2-C035-8DDEE758D4F9}"/>
              </a:ext>
            </a:extLst>
          </p:cNvPr>
          <p:cNvSpPr txBox="1"/>
          <p:nvPr/>
        </p:nvSpPr>
        <p:spPr>
          <a:xfrm>
            <a:off x="1338943" y="693708"/>
            <a:ext cx="9579428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dirty="0">
                <a:latin typeface="Comic Sans MS" panose="030F0702030302020204" pitchFamily="66" charset="0"/>
              </a:rPr>
              <a:t>Which is a living-thing?</a:t>
            </a:r>
          </a:p>
        </p:txBody>
      </p:sp>
      <p:sp>
        <p:nvSpPr>
          <p:cNvPr id="7" name="Choice: A">
            <a:extLst>
              <a:ext uri="{FF2B5EF4-FFF2-40B4-BE49-F238E27FC236}">
                <a16:creationId xmlns:a16="http://schemas.microsoft.com/office/drawing/2014/main" id="{75791043-99B1-222E-730F-FA18EB511D0E}"/>
              </a:ext>
            </a:extLst>
          </p:cNvPr>
          <p:cNvSpPr txBox="1"/>
          <p:nvPr/>
        </p:nvSpPr>
        <p:spPr>
          <a:xfrm>
            <a:off x="623552" y="4969916"/>
            <a:ext cx="3621877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A. tractor</a:t>
            </a:r>
          </a:p>
        </p:txBody>
      </p:sp>
      <p:sp>
        <p:nvSpPr>
          <p:cNvPr id="8" name="Choice: B">
            <a:extLst>
              <a:ext uri="{FF2B5EF4-FFF2-40B4-BE49-F238E27FC236}">
                <a16:creationId xmlns:a16="http://schemas.microsoft.com/office/drawing/2014/main" id="{A697C6D3-39BB-76B3-4923-1B7C7BE4B8BB}"/>
              </a:ext>
            </a:extLst>
          </p:cNvPr>
          <p:cNvSpPr txBox="1"/>
          <p:nvPr/>
        </p:nvSpPr>
        <p:spPr>
          <a:xfrm>
            <a:off x="4797050" y="4975201"/>
            <a:ext cx="294624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B. teddy bear</a:t>
            </a:r>
          </a:p>
        </p:txBody>
      </p:sp>
      <p:sp>
        <p:nvSpPr>
          <p:cNvPr id="9" name="Choice: C">
            <a:extLst>
              <a:ext uri="{FF2B5EF4-FFF2-40B4-BE49-F238E27FC236}">
                <a16:creationId xmlns:a16="http://schemas.microsoft.com/office/drawing/2014/main" id="{CAE92A26-19D2-DE82-5E04-F61E4B1E10D9}"/>
              </a:ext>
            </a:extLst>
          </p:cNvPr>
          <p:cNvSpPr txBox="1"/>
          <p:nvPr/>
        </p:nvSpPr>
        <p:spPr>
          <a:xfrm>
            <a:off x="9020373" y="5013459"/>
            <a:ext cx="294624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C. polar bear</a:t>
            </a:r>
          </a:p>
        </p:txBody>
      </p:sp>
      <p:pic>
        <p:nvPicPr>
          <p:cNvPr id="19" name="Correct" descr="A green check mark on a white background&#10;&#10;AI-generated content may be incorrect.">
            <a:extLst>
              <a:ext uri="{FF2B5EF4-FFF2-40B4-BE49-F238E27FC236}">
                <a16:creationId xmlns:a16="http://schemas.microsoft.com/office/drawing/2014/main" id="{25969789-E270-56AC-073C-A6F16E5CDCC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04" y="2729880"/>
            <a:ext cx="1398239" cy="1398239"/>
          </a:xfrm>
          <a:prstGeom prst="rect">
            <a:avLst/>
          </a:prstGeom>
        </p:spPr>
      </p:pic>
      <p:pic>
        <p:nvPicPr>
          <p:cNvPr id="20" name="Incorrect" descr="A red x symbol on a white background&#10;&#10;AI-generated content may be incorrect.">
            <a:extLst>
              <a:ext uri="{FF2B5EF4-FFF2-40B4-BE49-F238E27FC236}">
                <a16:creationId xmlns:a16="http://schemas.microsoft.com/office/drawing/2014/main" id="{F6C544CD-A396-6EB0-35BE-BE294EEC2AA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76" y="2218668"/>
            <a:ext cx="2302329" cy="2302329"/>
          </a:xfrm>
          <a:prstGeom prst="rect">
            <a:avLst/>
          </a:prstGeom>
        </p:spPr>
      </p:pic>
      <p:pic>
        <p:nvPicPr>
          <p:cNvPr id="22" name="Incorrect" descr="A red x symbol on a white background&#10;&#10;AI-generated content may be incorrect.">
            <a:extLst>
              <a:ext uri="{FF2B5EF4-FFF2-40B4-BE49-F238E27FC236}">
                <a16:creationId xmlns:a16="http://schemas.microsoft.com/office/drawing/2014/main" id="{CCEDD8BD-4212-8E68-2145-B48877F53B3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52" y="2103878"/>
            <a:ext cx="2302329" cy="230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6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6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087130-90E4-A4FA-C5DD-876F88CE5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A" descr="Watermelon Seeds">
            <a:extLst>
              <a:ext uri="{FF2B5EF4-FFF2-40B4-BE49-F238E27FC236}">
                <a16:creationId xmlns:a16="http://schemas.microsoft.com/office/drawing/2014/main" id="{716C21D2-67BF-104C-A294-62613B153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2" y="3269260"/>
            <a:ext cx="3693348" cy="304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B" descr="How to Grow a Mango Tree From Seed">
            <a:extLst>
              <a:ext uri="{FF2B5EF4-FFF2-40B4-BE49-F238E27FC236}">
                <a16:creationId xmlns:a16="http://schemas.microsoft.com/office/drawing/2014/main" id="{44DA5AF9-CD45-322E-A07D-0DBA43AB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EDDDB"/>
              </a:clrFrom>
              <a:clrTo>
                <a:srgbClr val="DEDD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901" y="4198346"/>
            <a:ext cx="3113398" cy="175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C" descr="Brown Sesame Seeds – Trupti Enterprises Inc">
            <a:extLst>
              <a:ext uri="{FF2B5EF4-FFF2-40B4-BE49-F238E27FC236}">
                <a16:creationId xmlns:a16="http://schemas.microsoft.com/office/drawing/2014/main" id="{C74772B8-334A-55D2-71E2-961617BCF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450" y="3930982"/>
            <a:ext cx="3492110" cy="232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D5E262-F93A-D669-D254-C9E407F931B1}"/>
              </a:ext>
            </a:extLst>
          </p:cNvPr>
          <p:cNvSpPr/>
          <p:nvPr/>
        </p:nvSpPr>
        <p:spPr>
          <a:xfrm>
            <a:off x="1153886" y="446314"/>
            <a:ext cx="9906000" cy="11321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Question">
            <a:extLst>
              <a:ext uri="{FF2B5EF4-FFF2-40B4-BE49-F238E27FC236}">
                <a16:creationId xmlns:a16="http://schemas.microsoft.com/office/drawing/2014/main" id="{687CE3F4-FDA5-8483-6054-A4416C9D7939}"/>
              </a:ext>
            </a:extLst>
          </p:cNvPr>
          <p:cNvSpPr txBox="1"/>
          <p:nvPr/>
        </p:nvSpPr>
        <p:spPr>
          <a:xfrm>
            <a:off x="1338943" y="693708"/>
            <a:ext cx="9579428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dirty="0">
                <a:latin typeface="Comic Sans MS" panose="030F0702030302020204" pitchFamily="66" charset="0"/>
              </a:rPr>
              <a:t>Which ones are watermelon seeds?</a:t>
            </a:r>
          </a:p>
        </p:txBody>
      </p:sp>
      <p:sp>
        <p:nvSpPr>
          <p:cNvPr id="7" name="Choice: A">
            <a:extLst>
              <a:ext uri="{FF2B5EF4-FFF2-40B4-BE49-F238E27FC236}">
                <a16:creationId xmlns:a16="http://schemas.microsoft.com/office/drawing/2014/main" id="{7B7601B8-A358-1644-6E19-2222EBE127D2}"/>
              </a:ext>
            </a:extLst>
          </p:cNvPr>
          <p:cNvSpPr txBox="1"/>
          <p:nvPr/>
        </p:nvSpPr>
        <p:spPr>
          <a:xfrm>
            <a:off x="623552" y="5906089"/>
            <a:ext cx="3621877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A. </a:t>
            </a:r>
          </a:p>
        </p:txBody>
      </p:sp>
      <p:sp>
        <p:nvSpPr>
          <p:cNvPr id="8" name="Choice: B">
            <a:extLst>
              <a:ext uri="{FF2B5EF4-FFF2-40B4-BE49-F238E27FC236}">
                <a16:creationId xmlns:a16="http://schemas.microsoft.com/office/drawing/2014/main" id="{5332F700-FBB2-8237-3E13-0171D7782F67}"/>
              </a:ext>
            </a:extLst>
          </p:cNvPr>
          <p:cNvSpPr txBox="1"/>
          <p:nvPr/>
        </p:nvSpPr>
        <p:spPr>
          <a:xfrm>
            <a:off x="4797050" y="5911374"/>
            <a:ext cx="294624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B.</a:t>
            </a:r>
          </a:p>
        </p:txBody>
      </p:sp>
      <p:sp>
        <p:nvSpPr>
          <p:cNvPr id="9" name="Choice: C">
            <a:extLst>
              <a:ext uri="{FF2B5EF4-FFF2-40B4-BE49-F238E27FC236}">
                <a16:creationId xmlns:a16="http://schemas.microsoft.com/office/drawing/2014/main" id="{18AFF9BC-0E4B-23EB-62EC-F79B561DA8B7}"/>
              </a:ext>
            </a:extLst>
          </p:cNvPr>
          <p:cNvSpPr txBox="1"/>
          <p:nvPr/>
        </p:nvSpPr>
        <p:spPr>
          <a:xfrm>
            <a:off x="8933285" y="5949632"/>
            <a:ext cx="294624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C.</a:t>
            </a:r>
          </a:p>
        </p:txBody>
      </p:sp>
      <p:pic>
        <p:nvPicPr>
          <p:cNvPr id="19" name="Correct" descr="A green check mark on a white background&#10;&#10;AI-generated content may be incorrect.">
            <a:extLst>
              <a:ext uri="{FF2B5EF4-FFF2-40B4-BE49-F238E27FC236}">
                <a16:creationId xmlns:a16="http://schemas.microsoft.com/office/drawing/2014/main" id="{7C598E25-BEA2-398E-2A04-D12F7B24059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06" y="4048706"/>
            <a:ext cx="1398239" cy="1398239"/>
          </a:xfrm>
          <a:prstGeom prst="rect">
            <a:avLst/>
          </a:prstGeom>
        </p:spPr>
      </p:pic>
      <p:pic>
        <p:nvPicPr>
          <p:cNvPr id="20" name="Incorrect" descr="A red x symbol on a white background&#10;&#10;AI-generated content may be incorrect.">
            <a:extLst>
              <a:ext uri="{FF2B5EF4-FFF2-40B4-BE49-F238E27FC236}">
                <a16:creationId xmlns:a16="http://schemas.microsoft.com/office/drawing/2014/main" id="{98F2663E-D249-52C2-9A2E-18E04DFA424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039" y="3903696"/>
            <a:ext cx="2302329" cy="2302329"/>
          </a:xfrm>
          <a:prstGeom prst="rect">
            <a:avLst/>
          </a:prstGeom>
        </p:spPr>
      </p:pic>
      <p:pic>
        <p:nvPicPr>
          <p:cNvPr id="22" name="Incorrect" descr="A red x symbol on a white background&#10;&#10;AI-generated content may be incorrect.">
            <a:extLst>
              <a:ext uri="{FF2B5EF4-FFF2-40B4-BE49-F238E27FC236}">
                <a16:creationId xmlns:a16="http://schemas.microsoft.com/office/drawing/2014/main" id="{5DE26B5E-BA1F-7D18-E59E-6F928658E6D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119" y="3957890"/>
            <a:ext cx="2302329" cy="2302329"/>
          </a:xfrm>
          <a:prstGeom prst="rect">
            <a:avLst/>
          </a:prstGeom>
        </p:spPr>
      </p:pic>
      <p:pic>
        <p:nvPicPr>
          <p:cNvPr id="4100" name="Picture 4" descr="Watermelon PNG Image - PurePNG | Free transparent CC0 PNG Image Library">
            <a:extLst>
              <a:ext uri="{FF2B5EF4-FFF2-40B4-BE49-F238E27FC236}">
                <a16:creationId xmlns:a16="http://schemas.microsoft.com/office/drawing/2014/main" id="{0AA8C80E-652D-98FA-132D-FD2CB2CE7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531" y="1665515"/>
            <a:ext cx="2099298" cy="218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62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67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C61B3D-34C4-B953-8CC3-47A5B36A0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wood" descr="What is Lumber Wood? - Scandi Home ®">
            <a:extLst>
              <a:ext uri="{FF2B5EF4-FFF2-40B4-BE49-F238E27FC236}">
                <a16:creationId xmlns:a16="http://schemas.microsoft.com/office/drawing/2014/main" id="{E4A486FA-8B31-B44A-12B5-8211772A9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679" y="2681883"/>
            <a:ext cx="3486831" cy="23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metal" descr="7 Common Metal Materials &amp; Typical Uses">
            <a:extLst>
              <a:ext uri="{FF2B5EF4-FFF2-40B4-BE49-F238E27FC236}">
                <a16:creationId xmlns:a16="http://schemas.microsoft.com/office/drawing/2014/main" id="{04CA3386-4808-50BF-DF45-269BFDDAF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007" y="2313878"/>
            <a:ext cx="3595479" cy="268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rubber" descr="Rubber products | KOIKE SANGYO, Inc. | a trading company specializing in  electronic materials, chemicals/cosmetics, synthetic resins, functional  materials and battery materials.">
            <a:extLst>
              <a:ext uri="{FF2B5EF4-FFF2-40B4-BE49-F238E27FC236}">
                <a16:creationId xmlns:a16="http://schemas.microsoft.com/office/drawing/2014/main" id="{5809587C-5C5E-3C68-D623-3D7272455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t="-597" r="1999" b="4761"/>
          <a:stretch>
            <a:fillRect/>
          </a:stretch>
        </p:blipFill>
        <p:spPr bwMode="auto">
          <a:xfrm>
            <a:off x="1153886" y="2754704"/>
            <a:ext cx="2946249" cy="19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144FF3C-52C3-0AA1-48C4-4F4BF223608C}"/>
              </a:ext>
            </a:extLst>
          </p:cNvPr>
          <p:cNvSpPr/>
          <p:nvPr/>
        </p:nvSpPr>
        <p:spPr>
          <a:xfrm>
            <a:off x="1153886" y="446314"/>
            <a:ext cx="9906000" cy="11321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Question">
            <a:extLst>
              <a:ext uri="{FF2B5EF4-FFF2-40B4-BE49-F238E27FC236}">
                <a16:creationId xmlns:a16="http://schemas.microsoft.com/office/drawing/2014/main" id="{C75F882B-0AC0-0096-8388-FBB9D948C86F}"/>
              </a:ext>
            </a:extLst>
          </p:cNvPr>
          <p:cNvSpPr txBox="1"/>
          <p:nvPr/>
        </p:nvSpPr>
        <p:spPr>
          <a:xfrm>
            <a:off x="1338943" y="647542"/>
            <a:ext cx="957942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Which material is hard and shiny?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" name="Choice: A">
            <a:extLst>
              <a:ext uri="{FF2B5EF4-FFF2-40B4-BE49-F238E27FC236}">
                <a16:creationId xmlns:a16="http://schemas.microsoft.com/office/drawing/2014/main" id="{CDD1FAE4-A82B-82C7-F519-0177C28F26E8}"/>
              </a:ext>
            </a:extLst>
          </p:cNvPr>
          <p:cNvSpPr txBox="1"/>
          <p:nvPr/>
        </p:nvSpPr>
        <p:spPr>
          <a:xfrm>
            <a:off x="979714" y="5263824"/>
            <a:ext cx="294624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A. rubber</a:t>
            </a:r>
          </a:p>
        </p:txBody>
      </p:sp>
      <p:sp>
        <p:nvSpPr>
          <p:cNvPr id="8" name="Choice: B">
            <a:extLst>
              <a:ext uri="{FF2B5EF4-FFF2-40B4-BE49-F238E27FC236}">
                <a16:creationId xmlns:a16="http://schemas.microsoft.com/office/drawing/2014/main" id="{8FF32BF7-3C4A-1C5B-C3B0-C12B3E5803A7}"/>
              </a:ext>
            </a:extLst>
          </p:cNvPr>
          <p:cNvSpPr txBox="1"/>
          <p:nvPr/>
        </p:nvSpPr>
        <p:spPr>
          <a:xfrm>
            <a:off x="4797050" y="5269109"/>
            <a:ext cx="294624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B. metal</a:t>
            </a:r>
          </a:p>
        </p:txBody>
      </p:sp>
      <p:sp>
        <p:nvSpPr>
          <p:cNvPr id="9" name="Choice: C">
            <a:extLst>
              <a:ext uri="{FF2B5EF4-FFF2-40B4-BE49-F238E27FC236}">
                <a16:creationId xmlns:a16="http://schemas.microsoft.com/office/drawing/2014/main" id="{3CB481E7-6AC4-A357-31B2-8F14E394E718}"/>
              </a:ext>
            </a:extLst>
          </p:cNvPr>
          <p:cNvSpPr txBox="1"/>
          <p:nvPr/>
        </p:nvSpPr>
        <p:spPr>
          <a:xfrm>
            <a:off x="9020373" y="5307367"/>
            <a:ext cx="294624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C. wood</a:t>
            </a:r>
          </a:p>
        </p:txBody>
      </p:sp>
      <p:pic>
        <p:nvPicPr>
          <p:cNvPr id="19" name="Correct" descr="A green check mark on a white background&#10;&#10;AI-generated content may be incorrect.">
            <a:extLst>
              <a:ext uri="{FF2B5EF4-FFF2-40B4-BE49-F238E27FC236}">
                <a16:creationId xmlns:a16="http://schemas.microsoft.com/office/drawing/2014/main" id="{740E86E4-CA8E-4821-925F-4658594CA41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054" y="3043758"/>
            <a:ext cx="1398239" cy="1398239"/>
          </a:xfrm>
          <a:prstGeom prst="rect">
            <a:avLst/>
          </a:prstGeom>
        </p:spPr>
      </p:pic>
      <p:pic>
        <p:nvPicPr>
          <p:cNvPr id="20" name="Incorrect" descr="A red x symbol on a white background&#10;&#10;AI-generated content may be incorrect.">
            <a:extLst>
              <a:ext uri="{FF2B5EF4-FFF2-40B4-BE49-F238E27FC236}">
                <a16:creationId xmlns:a16="http://schemas.microsoft.com/office/drawing/2014/main" id="{AC4E464A-9433-C0CA-4794-66737D40DA4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419" y="2837828"/>
            <a:ext cx="2016155" cy="2016155"/>
          </a:xfrm>
          <a:prstGeom prst="rect">
            <a:avLst/>
          </a:prstGeom>
        </p:spPr>
      </p:pic>
      <p:pic>
        <p:nvPicPr>
          <p:cNvPr id="22" name="Incorrect" descr="A red x symbol on a white background&#10;&#10;AI-generated content may be incorrect.">
            <a:extLst>
              <a:ext uri="{FF2B5EF4-FFF2-40B4-BE49-F238E27FC236}">
                <a16:creationId xmlns:a16="http://schemas.microsoft.com/office/drawing/2014/main" id="{2EE18D5C-4C69-62D6-AF16-B82015EBB6E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43" y="2694742"/>
            <a:ext cx="2302329" cy="230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4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5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B03ED4-4239-C862-0258-F218E66BC1D3}"/>
              </a:ext>
            </a:extLst>
          </p:cNvPr>
          <p:cNvSpPr/>
          <p:nvPr/>
        </p:nvSpPr>
        <p:spPr>
          <a:xfrm>
            <a:off x="1153886" y="446314"/>
            <a:ext cx="9906000" cy="11321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Question">
            <a:extLst>
              <a:ext uri="{FF2B5EF4-FFF2-40B4-BE49-F238E27FC236}">
                <a16:creationId xmlns:a16="http://schemas.microsoft.com/office/drawing/2014/main" id="{CAC8B89B-1F91-EB7D-84E7-C1379C9021B7}"/>
              </a:ext>
            </a:extLst>
          </p:cNvPr>
          <p:cNvSpPr txBox="1"/>
          <p:nvPr/>
        </p:nvSpPr>
        <p:spPr>
          <a:xfrm>
            <a:off x="1338943" y="647542"/>
            <a:ext cx="957942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Which of these is made of glass?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26" name="Hammer" descr="Hammer PNG image transparent image download, size: 3732x2068px">
            <a:extLst>
              <a:ext uri="{FF2B5EF4-FFF2-40B4-BE49-F238E27FC236}">
                <a16:creationId xmlns:a16="http://schemas.microsoft.com/office/drawing/2014/main" id="{90A36C23-D724-133B-68D5-0D50DD188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61" y="2976954"/>
            <a:ext cx="2714064" cy="150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Window" descr="Brown Wooden Glass Window, Rectangular at ₹ 750/sq ft in Ludhiana | ID:  27369866048">
            <a:extLst>
              <a:ext uri="{FF2B5EF4-FFF2-40B4-BE49-F238E27FC236}">
                <a16:creationId xmlns:a16="http://schemas.microsoft.com/office/drawing/2014/main" id="{8C007227-F94B-4B91-36B4-0C9F1031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195" y="2348274"/>
            <a:ext cx="2958646" cy="292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Ball" descr="Football ball PNG transparent image download, size: 2230x2142px">
            <a:extLst>
              <a:ext uri="{FF2B5EF4-FFF2-40B4-BE49-F238E27FC236}">
                <a16:creationId xmlns:a16="http://schemas.microsoft.com/office/drawing/2014/main" id="{B2EF64C1-3E23-A8D6-ABF0-44CE4A772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72" y="2427516"/>
            <a:ext cx="2946249" cy="28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hoice: A">
            <a:extLst>
              <a:ext uri="{FF2B5EF4-FFF2-40B4-BE49-F238E27FC236}">
                <a16:creationId xmlns:a16="http://schemas.microsoft.com/office/drawing/2014/main" id="{6ABBCBE1-8044-EF99-38FC-3B5637DA4225}"/>
              </a:ext>
            </a:extLst>
          </p:cNvPr>
          <p:cNvSpPr txBox="1"/>
          <p:nvPr/>
        </p:nvSpPr>
        <p:spPr>
          <a:xfrm>
            <a:off x="979714" y="5383570"/>
            <a:ext cx="294624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A. hammer</a:t>
            </a:r>
          </a:p>
        </p:txBody>
      </p:sp>
      <p:sp>
        <p:nvSpPr>
          <p:cNvPr id="8" name="Choice: B">
            <a:extLst>
              <a:ext uri="{FF2B5EF4-FFF2-40B4-BE49-F238E27FC236}">
                <a16:creationId xmlns:a16="http://schemas.microsoft.com/office/drawing/2014/main" id="{827AB683-60D3-9D24-614A-9A4594777EB0}"/>
              </a:ext>
            </a:extLst>
          </p:cNvPr>
          <p:cNvSpPr txBox="1"/>
          <p:nvPr/>
        </p:nvSpPr>
        <p:spPr>
          <a:xfrm>
            <a:off x="4797050" y="5388855"/>
            <a:ext cx="294624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B. window</a:t>
            </a:r>
          </a:p>
        </p:txBody>
      </p:sp>
      <p:sp>
        <p:nvSpPr>
          <p:cNvPr id="9" name="Choice: C">
            <a:extLst>
              <a:ext uri="{FF2B5EF4-FFF2-40B4-BE49-F238E27FC236}">
                <a16:creationId xmlns:a16="http://schemas.microsoft.com/office/drawing/2014/main" id="{C448B76A-8538-E56D-91F0-5A27A535B01D}"/>
              </a:ext>
            </a:extLst>
          </p:cNvPr>
          <p:cNvSpPr txBox="1"/>
          <p:nvPr/>
        </p:nvSpPr>
        <p:spPr>
          <a:xfrm>
            <a:off x="9020373" y="5427113"/>
            <a:ext cx="294624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C. ball</a:t>
            </a:r>
          </a:p>
        </p:txBody>
      </p:sp>
      <p:pic>
        <p:nvPicPr>
          <p:cNvPr id="19" name="Correct" descr="A green check mark on a white background&#10;&#10;AI-generated content may be incorrect.">
            <a:extLst>
              <a:ext uri="{FF2B5EF4-FFF2-40B4-BE49-F238E27FC236}">
                <a16:creationId xmlns:a16="http://schemas.microsoft.com/office/drawing/2014/main" id="{2F589CBA-9EA9-A0B1-92F9-E14823BC428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054" y="3043758"/>
            <a:ext cx="1398239" cy="1398239"/>
          </a:xfrm>
          <a:prstGeom prst="rect">
            <a:avLst/>
          </a:prstGeom>
        </p:spPr>
      </p:pic>
      <p:pic>
        <p:nvPicPr>
          <p:cNvPr id="20" name="Incorrect" descr="A red x symbol on a white background&#10;&#10;AI-generated content may be incorrect.">
            <a:extLst>
              <a:ext uri="{FF2B5EF4-FFF2-40B4-BE49-F238E27FC236}">
                <a16:creationId xmlns:a16="http://schemas.microsoft.com/office/drawing/2014/main" id="{AD7C44A7-C62F-CB5C-0A1E-4CCFA31C715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931" y="2754704"/>
            <a:ext cx="2302329" cy="2302329"/>
          </a:xfrm>
          <a:prstGeom prst="rect">
            <a:avLst/>
          </a:prstGeom>
        </p:spPr>
      </p:pic>
      <p:pic>
        <p:nvPicPr>
          <p:cNvPr id="22" name="Incorrect" descr="A red x symbol on a white background&#10;&#10;AI-generated content may be incorrect.">
            <a:extLst>
              <a:ext uri="{FF2B5EF4-FFF2-40B4-BE49-F238E27FC236}">
                <a16:creationId xmlns:a16="http://schemas.microsoft.com/office/drawing/2014/main" id="{07FA55EE-967D-BD72-B04E-681779F2111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34" y="2711599"/>
            <a:ext cx="2302329" cy="230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486</Words>
  <Application>Microsoft Office PowerPoint</Application>
  <PresentationFormat>Widescreen</PresentationFormat>
  <Paragraphs>249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Aptos Display</vt:lpstr>
      <vt:lpstr>KG Neatly Printed</vt:lpstr>
      <vt:lpstr>Comic Sans MS</vt:lpstr>
      <vt:lpstr>Aptos</vt:lpstr>
      <vt:lpstr>KG Primary Penmanship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Napapatch Niyom</dc:creator>
  <cp:lastModifiedBy>Napapatch Niyom</cp:lastModifiedBy>
  <cp:revision>6</cp:revision>
  <dcterms:created xsi:type="dcterms:W3CDTF">2025-08-17T13:58:28Z</dcterms:created>
  <dcterms:modified xsi:type="dcterms:W3CDTF">2025-08-18T17:12:04Z</dcterms:modified>
</cp:coreProperties>
</file>